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heme/themeOverride7.xml" ContentType="application/vnd.openxmlformats-officedocument.themeOverride+xml"/>
  <Override PartName="/ppt/theme/themeOverride12.xml" ContentType="application/vnd.openxmlformats-officedocument.themeOverr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Override5.xml" ContentType="application/vnd.openxmlformats-officedocument.themeOverride+xml"/>
  <Override PartName="/ppt/theme/themeOverride10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15.xml" ContentType="application/vnd.openxmlformats-officedocument.themeOverr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heme/themeOverride13.xml" ContentType="application/vnd.openxmlformats-officedocument.themeOverr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Override6.xml" ContentType="application/vnd.openxmlformats-officedocument.themeOverr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heme/themeOverride4.xml" ContentType="application/vnd.openxmlformats-officedocument.themeOverrid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16.xml" ContentType="application/vnd.openxmlformats-officedocument.themeOverr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theme/themeOverride9.xml" ContentType="application/vnd.openxmlformats-officedocument.themeOverride+xml"/>
  <Override PartName="/ppt/theme/themeOverride14.xml" ContentType="application/vnd.openxmlformats-officedocument.themeOverr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453" r:id="rId2"/>
    <p:sldId id="443" r:id="rId3"/>
    <p:sldId id="444" r:id="rId4"/>
    <p:sldId id="426" r:id="rId5"/>
    <p:sldId id="430" r:id="rId6"/>
    <p:sldId id="429" r:id="rId7"/>
    <p:sldId id="404" r:id="rId8"/>
    <p:sldId id="454" r:id="rId9"/>
    <p:sldId id="432" r:id="rId10"/>
    <p:sldId id="431" r:id="rId11"/>
    <p:sldId id="408" r:id="rId12"/>
    <p:sldId id="433" r:id="rId13"/>
    <p:sldId id="455" r:id="rId14"/>
    <p:sldId id="422" r:id="rId15"/>
    <p:sldId id="435" r:id="rId16"/>
    <p:sldId id="412" r:id="rId17"/>
    <p:sldId id="423" r:id="rId18"/>
    <p:sldId id="456" r:id="rId19"/>
    <p:sldId id="427" r:id="rId20"/>
    <p:sldId id="428" r:id="rId21"/>
    <p:sldId id="425" r:id="rId22"/>
    <p:sldId id="434" r:id="rId23"/>
    <p:sldId id="424" r:id="rId24"/>
    <p:sldId id="457" r:id="rId25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24F5D"/>
    <a:srgbClr val="FEAA1E"/>
    <a:srgbClr val="AC6D15"/>
    <a:srgbClr val="F2F2F2"/>
    <a:srgbClr val="313B46"/>
    <a:srgbClr val="778495"/>
    <a:srgbClr val="AD86B4"/>
    <a:srgbClr val="9D6EA5"/>
    <a:srgbClr val="C789DC"/>
    <a:srgbClr val="2298A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480" autoAdjust="0"/>
    <p:restoredTop sz="96283" autoAdjust="0"/>
  </p:normalViewPr>
  <p:slideViewPr>
    <p:cSldViewPr>
      <p:cViewPr>
        <p:scale>
          <a:sx n="82" d="100"/>
          <a:sy n="82" d="100"/>
        </p:scale>
        <p:origin x="-2550" y="-112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Relationship Id="rId35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13844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9930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721675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>
            <a:extLst>
              <a:ext uri="{FF2B5EF4-FFF2-40B4-BE49-F238E27FC236}">
                <a16:creationId xmlns="" xmlns:a16="http://schemas.microsoft.com/office/drawing/2014/main" id="{070FB9A6-1F95-4BF8-8F11-DF96E500DCA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>
            <a:extLst>
              <a:ext uri="{FF2B5EF4-FFF2-40B4-BE49-F238E27FC236}">
                <a16:creationId xmlns="" xmlns:a16="http://schemas.microsoft.com/office/drawing/2014/main" id="{A5449FF3-75B0-4E19-8927-152D823856C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48" name="灯片编号占位符 3">
            <a:extLst>
              <a:ext uri="{FF2B5EF4-FFF2-40B4-BE49-F238E27FC236}">
                <a16:creationId xmlns="" xmlns:a16="http://schemas.microsoft.com/office/drawing/2014/main" id="{495C0DC5-5C32-4629-A83D-B6DACF397C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A50E510-28E8-45CB-981B-C6289F9850CC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182765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>
            <a:extLst>
              <a:ext uri="{FF2B5EF4-FFF2-40B4-BE49-F238E27FC236}">
                <a16:creationId xmlns="" xmlns:a16="http://schemas.microsoft.com/office/drawing/2014/main" id="{FE7AB1F7-00F8-4684-A8E7-693532667A7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>
            <a:extLst>
              <a:ext uri="{FF2B5EF4-FFF2-40B4-BE49-F238E27FC236}">
                <a16:creationId xmlns="" xmlns:a16="http://schemas.microsoft.com/office/drawing/2014/main" id="{ACCDA2B6-FDB0-40DD-8BE7-0BF175EBC46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96" name="灯片编号占位符 3">
            <a:extLst>
              <a:ext uri="{FF2B5EF4-FFF2-40B4-BE49-F238E27FC236}">
                <a16:creationId xmlns="" xmlns:a16="http://schemas.microsoft.com/office/drawing/2014/main" id="{8F4CE297-48F3-4F3F-BB96-B849BE6776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29050B2-B05A-457C-9BDE-489E157ECBF4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46410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364120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688189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402518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855742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>
            <a:extLst>
              <a:ext uri="{FF2B5EF4-FFF2-40B4-BE49-F238E27FC236}">
                <a16:creationId xmlns="" xmlns:a16="http://schemas.microsoft.com/office/drawing/2014/main" id="{FE7AB1F7-00F8-4684-A8E7-693532667A7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>
            <a:extLst>
              <a:ext uri="{FF2B5EF4-FFF2-40B4-BE49-F238E27FC236}">
                <a16:creationId xmlns="" xmlns:a16="http://schemas.microsoft.com/office/drawing/2014/main" id="{ACCDA2B6-FDB0-40DD-8BE7-0BF175EBC46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96" name="灯片编号占位符 3">
            <a:extLst>
              <a:ext uri="{FF2B5EF4-FFF2-40B4-BE49-F238E27FC236}">
                <a16:creationId xmlns="" xmlns:a16="http://schemas.microsoft.com/office/drawing/2014/main" id="{8F4CE297-48F3-4F3F-BB96-B849BE6776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29050B2-B05A-457C-9BDE-489E157ECBF4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807086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586332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330633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173320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004854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>
            <a:extLst>
              <a:ext uri="{FF2B5EF4-FFF2-40B4-BE49-F238E27FC236}">
                <a16:creationId xmlns="" xmlns:a16="http://schemas.microsoft.com/office/drawing/2014/main" id="{FE7AB1F7-00F8-4684-A8E7-693532667A7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>
            <a:extLst>
              <a:ext uri="{FF2B5EF4-FFF2-40B4-BE49-F238E27FC236}">
                <a16:creationId xmlns="" xmlns:a16="http://schemas.microsoft.com/office/drawing/2014/main" id="{ACCDA2B6-FDB0-40DD-8BE7-0BF175EBC46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96" name="灯片编号占位符 3">
            <a:extLst>
              <a:ext uri="{FF2B5EF4-FFF2-40B4-BE49-F238E27FC236}">
                <a16:creationId xmlns="" xmlns:a16="http://schemas.microsoft.com/office/drawing/2014/main" id="{8F4CE297-48F3-4F3F-BB96-B849BE6776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29050B2-B05A-457C-9BDE-489E157ECBF4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387388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424788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961820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155967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411886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>
            <a:extLst>
              <a:ext uri="{FF2B5EF4-FFF2-40B4-BE49-F238E27FC236}">
                <a16:creationId xmlns="" xmlns:a16="http://schemas.microsoft.com/office/drawing/2014/main" id="{FE7AB1F7-00F8-4684-A8E7-693532667A7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>
            <a:extLst>
              <a:ext uri="{FF2B5EF4-FFF2-40B4-BE49-F238E27FC236}">
                <a16:creationId xmlns="" xmlns:a16="http://schemas.microsoft.com/office/drawing/2014/main" id="{ACCDA2B6-FDB0-40DD-8BE7-0BF175EBC46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96" name="灯片编号占位符 3">
            <a:extLst>
              <a:ext uri="{FF2B5EF4-FFF2-40B4-BE49-F238E27FC236}">
                <a16:creationId xmlns="" xmlns:a16="http://schemas.microsoft.com/office/drawing/2014/main" id="{8F4CE297-48F3-4F3F-BB96-B849BE6776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29050B2-B05A-457C-9BDE-489E157ECBF4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563952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906366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016073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748972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915132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031477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763222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83114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45121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>
            <a:extLst>
              <a:ext uri="{FF2B5EF4-FFF2-40B4-BE49-F238E27FC236}">
                <a16:creationId xmlns="" xmlns:a16="http://schemas.microsoft.com/office/drawing/2014/main" id="{8D5B40E1-CC0A-461B-BC9D-F80AD47DE7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DF4B4B-F4DA-4A14-9F9A-90A6443CD11B}" type="datetime1">
              <a:rPr lang="zh-CN" altLang="en-US"/>
              <a:pPr>
                <a:defRPr/>
              </a:pPr>
              <a:t>2020/7/6</a:t>
            </a:fld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4" name="页脚占位符 4">
            <a:extLst>
              <a:ext uri="{FF2B5EF4-FFF2-40B4-BE49-F238E27FC236}">
                <a16:creationId xmlns="" xmlns:a16="http://schemas.microsoft.com/office/drawing/2014/main" id="{C610E573-FF2E-4275-ADDA-4161A19340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>
            <a:extLst>
              <a:ext uri="{FF2B5EF4-FFF2-40B4-BE49-F238E27FC236}">
                <a16:creationId xmlns="" xmlns:a16="http://schemas.microsoft.com/office/drawing/2014/main" id="{4443910B-B56A-44D5-968B-EFC2008424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FC5242-DC55-4E94-8E34-A10BAC000F00}" type="slidenum">
              <a:rPr lang="zh-CN" altLang="en-US"/>
              <a:pPr>
                <a:defRPr/>
              </a:pPr>
              <a:t>‹#›</a:t>
            </a:fld>
            <a:endParaRPr lang="zh-CN" alt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723582"/>
      </p:ext>
    </p:extLst>
  </p:cSld>
  <p:clrMapOvr>
    <a:masterClrMapping/>
  </p:clrMapOvr>
  <p:transition spd="slow" advClick="0" advTm="0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19351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3544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7236296" y="4773801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www.pptjia.com/moban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www.pptjia.com/hangye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www.pptjia.com/jieri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www.pptjia.com/sucai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www.pptjia.com/beijing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www.pptjia.com/tubiao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www.pptjia.com/powerpoint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www.pptjia.com/word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www.pptjia.com/excel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www.pptjia.com/ziliao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www.pptjia.com/kejian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www.pptjia.com/fanwen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www.pptjia.com/shiti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www.pptjia.com/jiaoan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www.pptjia.com/ziti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8969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 cstate="screen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0A7927B8-5EBB-470A-8615-18721600EE46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61" r:id="rId3"/>
    <p:sldLayoutId id="2147483654" r:id="rId4"/>
    <p:sldLayoutId id="2147483655" r:id="rId5"/>
    <p:sldLayoutId id="2147483663" r:id="rId6"/>
    <p:sldLayoutId id="2147483664" r:id="rId7"/>
    <p:sldLayoutId id="2147483665" r:id="rId8"/>
    <p:sldLayoutId id="2147483666" r:id="rId9"/>
  </p:sldLayoutIdLst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6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EB74EF52-E8BE-4891-B676-25D93FA0D405}"/>
              </a:ext>
            </a:extLst>
          </p:cNvPr>
          <p:cNvSpPr/>
          <p:nvPr/>
        </p:nvSpPr>
        <p:spPr>
          <a:xfrm>
            <a:off x="0" y="299392"/>
            <a:ext cx="9144000" cy="4216574"/>
          </a:xfrm>
          <a:custGeom>
            <a:avLst/>
            <a:gdLst>
              <a:gd name="connsiteX0" fmla="*/ 0 w 9144000"/>
              <a:gd name="connsiteY0" fmla="*/ 0 h 3168352"/>
              <a:gd name="connsiteX1" fmla="*/ 9144000 w 9144000"/>
              <a:gd name="connsiteY1" fmla="*/ 0 h 3168352"/>
              <a:gd name="connsiteX2" fmla="*/ 9144000 w 9144000"/>
              <a:gd name="connsiteY2" fmla="*/ 3168352 h 3168352"/>
              <a:gd name="connsiteX3" fmla="*/ 0 w 9144000"/>
              <a:gd name="connsiteY3" fmla="*/ 3168352 h 3168352"/>
              <a:gd name="connsiteX4" fmla="*/ 0 w 9144000"/>
              <a:gd name="connsiteY4" fmla="*/ 0 h 3168352"/>
              <a:gd name="connsiteX0" fmla="*/ 0 w 9144000"/>
              <a:gd name="connsiteY0" fmla="*/ 1040130 h 4208482"/>
              <a:gd name="connsiteX1" fmla="*/ 9132570 w 9144000"/>
              <a:gd name="connsiteY1" fmla="*/ 0 h 4208482"/>
              <a:gd name="connsiteX2" fmla="*/ 9144000 w 9144000"/>
              <a:gd name="connsiteY2" fmla="*/ 4208482 h 4208482"/>
              <a:gd name="connsiteX3" fmla="*/ 0 w 9144000"/>
              <a:gd name="connsiteY3" fmla="*/ 4208482 h 4208482"/>
              <a:gd name="connsiteX4" fmla="*/ 0 w 9144000"/>
              <a:gd name="connsiteY4" fmla="*/ 1040130 h 4208482"/>
              <a:gd name="connsiteX0" fmla="*/ 0 w 9144000"/>
              <a:gd name="connsiteY0" fmla="*/ 1040130 h 4208482"/>
              <a:gd name="connsiteX1" fmla="*/ 9132570 w 9144000"/>
              <a:gd name="connsiteY1" fmla="*/ 0 h 4208482"/>
              <a:gd name="connsiteX2" fmla="*/ 9144000 w 9144000"/>
              <a:gd name="connsiteY2" fmla="*/ 3088342 h 4208482"/>
              <a:gd name="connsiteX3" fmla="*/ 0 w 9144000"/>
              <a:gd name="connsiteY3" fmla="*/ 4208482 h 4208482"/>
              <a:gd name="connsiteX4" fmla="*/ 0 w 9144000"/>
              <a:gd name="connsiteY4" fmla="*/ 1040130 h 4208482"/>
              <a:gd name="connsiteX0" fmla="*/ 0 w 9144000"/>
              <a:gd name="connsiteY0" fmla="*/ 1048222 h 4216574"/>
              <a:gd name="connsiteX1" fmla="*/ 9140662 w 9144000"/>
              <a:gd name="connsiteY1" fmla="*/ 0 h 4216574"/>
              <a:gd name="connsiteX2" fmla="*/ 9144000 w 9144000"/>
              <a:gd name="connsiteY2" fmla="*/ 3096434 h 4216574"/>
              <a:gd name="connsiteX3" fmla="*/ 0 w 9144000"/>
              <a:gd name="connsiteY3" fmla="*/ 4216574 h 4216574"/>
              <a:gd name="connsiteX4" fmla="*/ 0 w 9144000"/>
              <a:gd name="connsiteY4" fmla="*/ 1048222 h 4216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4216574">
                <a:moveTo>
                  <a:pt x="0" y="1048222"/>
                </a:moveTo>
                <a:lnTo>
                  <a:pt x="9140662" y="0"/>
                </a:lnTo>
                <a:cubicBezTo>
                  <a:pt x="9141775" y="1032145"/>
                  <a:pt x="9142887" y="2064289"/>
                  <a:pt x="9144000" y="3096434"/>
                </a:cubicBezTo>
                <a:lnTo>
                  <a:pt x="0" y="4216574"/>
                </a:lnTo>
                <a:lnTo>
                  <a:pt x="0" y="1048222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E4394D20-B604-4D1F-A383-696EE9935C83}"/>
              </a:ext>
            </a:extLst>
          </p:cNvPr>
          <p:cNvSpPr/>
          <p:nvPr/>
        </p:nvSpPr>
        <p:spPr>
          <a:xfrm rot="21208598">
            <a:off x="-1632469" y="970680"/>
            <a:ext cx="6048672" cy="137328"/>
          </a:xfrm>
          <a:custGeom>
            <a:avLst/>
            <a:gdLst>
              <a:gd name="connsiteX0" fmla="*/ 0 w 6048672"/>
              <a:gd name="connsiteY0" fmla="*/ 0 h 126381"/>
              <a:gd name="connsiteX1" fmla="*/ 6048672 w 6048672"/>
              <a:gd name="connsiteY1" fmla="*/ 0 h 126381"/>
              <a:gd name="connsiteX2" fmla="*/ 6048672 w 6048672"/>
              <a:gd name="connsiteY2" fmla="*/ 126381 h 126381"/>
              <a:gd name="connsiteX3" fmla="*/ 0 w 6048672"/>
              <a:gd name="connsiteY3" fmla="*/ 126381 h 126381"/>
              <a:gd name="connsiteX4" fmla="*/ 0 w 6048672"/>
              <a:gd name="connsiteY4" fmla="*/ 0 h 126381"/>
              <a:gd name="connsiteX0" fmla="*/ 0 w 6048672"/>
              <a:gd name="connsiteY0" fmla="*/ 0 h 129471"/>
              <a:gd name="connsiteX1" fmla="*/ 6048672 w 6048672"/>
              <a:gd name="connsiteY1" fmla="*/ 0 h 129471"/>
              <a:gd name="connsiteX2" fmla="*/ 5938504 w 6048672"/>
              <a:gd name="connsiteY2" fmla="*/ 129471 h 129471"/>
              <a:gd name="connsiteX3" fmla="*/ 0 w 6048672"/>
              <a:gd name="connsiteY3" fmla="*/ 126381 h 129471"/>
              <a:gd name="connsiteX4" fmla="*/ 0 w 6048672"/>
              <a:gd name="connsiteY4" fmla="*/ 0 h 129471"/>
              <a:gd name="connsiteX0" fmla="*/ 0 w 6048672"/>
              <a:gd name="connsiteY0" fmla="*/ 0 h 135582"/>
              <a:gd name="connsiteX1" fmla="*/ 6048672 w 6048672"/>
              <a:gd name="connsiteY1" fmla="*/ 0 h 135582"/>
              <a:gd name="connsiteX2" fmla="*/ 5991944 w 6048672"/>
              <a:gd name="connsiteY2" fmla="*/ 135582 h 135582"/>
              <a:gd name="connsiteX3" fmla="*/ 0 w 6048672"/>
              <a:gd name="connsiteY3" fmla="*/ 126381 h 135582"/>
              <a:gd name="connsiteX4" fmla="*/ 0 w 6048672"/>
              <a:gd name="connsiteY4" fmla="*/ 0 h 135582"/>
              <a:gd name="connsiteX0" fmla="*/ 0 w 6048672"/>
              <a:gd name="connsiteY0" fmla="*/ 0 h 137328"/>
              <a:gd name="connsiteX1" fmla="*/ 6048672 w 6048672"/>
              <a:gd name="connsiteY1" fmla="*/ 0 h 137328"/>
              <a:gd name="connsiteX2" fmla="*/ 6007213 w 6048672"/>
              <a:gd name="connsiteY2" fmla="*/ 137328 h 137328"/>
              <a:gd name="connsiteX3" fmla="*/ 0 w 6048672"/>
              <a:gd name="connsiteY3" fmla="*/ 126381 h 137328"/>
              <a:gd name="connsiteX4" fmla="*/ 0 w 6048672"/>
              <a:gd name="connsiteY4" fmla="*/ 0 h 137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8672" h="137328">
                <a:moveTo>
                  <a:pt x="0" y="0"/>
                </a:moveTo>
                <a:lnTo>
                  <a:pt x="6048672" y="0"/>
                </a:lnTo>
                <a:lnTo>
                  <a:pt x="6007213" y="137328"/>
                </a:lnTo>
                <a:lnTo>
                  <a:pt x="0" y="126381"/>
                </a:lnTo>
                <a:lnTo>
                  <a:pt x="0" y="0"/>
                </a:lnTo>
                <a:close/>
              </a:path>
            </a:pathLst>
          </a:custGeom>
          <a:solidFill>
            <a:srgbClr val="FEA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A3D9AA87-BA7C-4FBA-95DE-2263B2474F09}"/>
              </a:ext>
            </a:extLst>
          </p:cNvPr>
          <p:cNvSpPr/>
          <p:nvPr/>
        </p:nvSpPr>
        <p:spPr>
          <a:xfrm>
            <a:off x="0" y="2443734"/>
            <a:ext cx="3860343" cy="2699765"/>
          </a:xfrm>
          <a:custGeom>
            <a:avLst/>
            <a:gdLst>
              <a:gd name="connsiteX0" fmla="*/ 0 w 3851920"/>
              <a:gd name="connsiteY0" fmla="*/ 0 h 1923678"/>
              <a:gd name="connsiteX1" fmla="*/ 3851920 w 3851920"/>
              <a:gd name="connsiteY1" fmla="*/ 0 h 1923678"/>
              <a:gd name="connsiteX2" fmla="*/ 3851920 w 3851920"/>
              <a:gd name="connsiteY2" fmla="*/ 1923678 h 1923678"/>
              <a:gd name="connsiteX3" fmla="*/ 0 w 3851920"/>
              <a:gd name="connsiteY3" fmla="*/ 1923678 h 1923678"/>
              <a:gd name="connsiteX4" fmla="*/ 0 w 3851920"/>
              <a:gd name="connsiteY4" fmla="*/ 0 h 1923678"/>
              <a:gd name="connsiteX0" fmla="*/ 0 w 3859604"/>
              <a:gd name="connsiteY0" fmla="*/ 776087 h 2699765"/>
              <a:gd name="connsiteX1" fmla="*/ 3859604 w 3859604"/>
              <a:gd name="connsiteY1" fmla="*/ 0 h 2699765"/>
              <a:gd name="connsiteX2" fmla="*/ 3851920 w 3859604"/>
              <a:gd name="connsiteY2" fmla="*/ 2699765 h 2699765"/>
              <a:gd name="connsiteX3" fmla="*/ 0 w 3859604"/>
              <a:gd name="connsiteY3" fmla="*/ 2699765 h 2699765"/>
              <a:gd name="connsiteX4" fmla="*/ 0 w 3859604"/>
              <a:gd name="connsiteY4" fmla="*/ 776087 h 2699765"/>
              <a:gd name="connsiteX0" fmla="*/ 0 w 3860343"/>
              <a:gd name="connsiteY0" fmla="*/ 776087 h 2699765"/>
              <a:gd name="connsiteX1" fmla="*/ 3859604 w 3860343"/>
              <a:gd name="connsiteY1" fmla="*/ 0 h 2699765"/>
              <a:gd name="connsiteX2" fmla="*/ 3859604 w 3860343"/>
              <a:gd name="connsiteY2" fmla="*/ 2115778 h 2699765"/>
              <a:gd name="connsiteX3" fmla="*/ 0 w 3860343"/>
              <a:gd name="connsiteY3" fmla="*/ 2699765 h 2699765"/>
              <a:gd name="connsiteX4" fmla="*/ 0 w 3860343"/>
              <a:gd name="connsiteY4" fmla="*/ 776087 h 2699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0343" h="2699765">
                <a:moveTo>
                  <a:pt x="0" y="776087"/>
                </a:moveTo>
                <a:lnTo>
                  <a:pt x="3859604" y="0"/>
                </a:lnTo>
                <a:cubicBezTo>
                  <a:pt x="3857043" y="899922"/>
                  <a:pt x="3862165" y="1215856"/>
                  <a:pt x="3859604" y="2115778"/>
                </a:cubicBezTo>
                <a:lnTo>
                  <a:pt x="0" y="2699765"/>
                </a:lnTo>
                <a:lnTo>
                  <a:pt x="0" y="776087"/>
                </a:lnTo>
                <a:close/>
              </a:path>
            </a:pathLst>
          </a:custGeom>
          <a:solidFill>
            <a:srgbClr val="424F5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TextBox 7">
            <a:extLst>
              <a:ext uri="{FF2B5EF4-FFF2-40B4-BE49-F238E27FC236}">
                <a16:creationId xmlns="" xmlns:a16="http://schemas.microsoft.com/office/drawing/2014/main" id="{B864D338-0283-48C5-9769-F17EDA4D58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12576" y="3228458"/>
            <a:ext cx="533711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欧</a:t>
            </a:r>
            <a:r>
              <a:rPr lang="zh-CN" altLang="en-US" sz="2800" b="1" dirty="0" smtClean="0">
                <a:solidFill>
                  <a:schemeClr val="bg1"/>
                </a:solidFill>
                <a:cs typeface="+mn-ea"/>
                <a:sym typeface="+mn-lt"/>
              </a:rPr>
              <a:t>美建筑背景</a:t>
            </a:r>
            <a:r>
              <a:rPr lang="en-US" altLang="zh-CN" sz="2800" b="1" dirty="0" smtClean="0">
                <a:solidFill>
                  <a:schemeClr val="bg1"/>
                </a:solidFill>
                <a:cs typeface="+mn-ea"/>
                <a:sym typeface="+mn-lt"/>
              </a:rPr>
              <a:t>PPT</a:t>
            </a: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模板</a:t>
            </a:r>
          </a:p>
        </p:txBody>
      </p:sp>
      <p:sp>
        <p:nvSpPr>
          <p:cNvPr id="22" name="TextBox 7">
            <a:extLst>
              <a:ext uri="{FF2B5EF4-FFF2-40B4-BE49-F238E27FC236}">
                <a16:creationId xmlns="" xmlns:a16="http://schemas.microsoft.com/office/drawing/2014/main" id="{17A5ED0F-202F-4BE0-B165-EAD3BEF399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47584" y="4162023"/>
            <a:ext cx="453401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年终总结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新年计划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述职报告  工作汇报</a:t>
            </a:r>
          </a:p>
        </p:txBody>
      </p:sp>
      <p:sp>
        <p:nvSpPr>
          <p:cNvPr id="23" name="TextBox 84">
            <a:extLst>
              <a:ext uri="{FF2B5EF4-FFF2-40B4-BE49-F238E27FC236}">
                <a16:creationId xmlns="" xmlns:a16="http://schemas.microsoft.com/office/drawing/2014/main" id="{C3DF7FDD-22AC-4147-AC2D-5FB0FD58811A}"/>
              </a:ext>
            </a:extLst>
          </p:cNvPr>
          <p:cNvSpPr txBox="1"/>
          <p:nvPr/>
        </p:nvSpPr>
        <p:spPr>
          <a:xfrm>
            <a:off x="186772" y="4431399"/>
            <a:ext cx="228299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cs typeface="+mn-ea"/>
                <a:sym typeface="+mn-lt"/>
              </a:rPr>
              <a:t>部</a:t>
            </a: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门：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XXX       </a:t>
            </a: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汇报人</a:t>
            </a:r>
            <a:r>
              <a:rPr lang="zh-CN" altLang="en-US" sz="1100" dirty="0" smtClean="0">
                <a:solidFill>
                  <a:schemeClr val="bg1"/>
                </a:solidFill>
                <a:cs typeface="+mn-ea"/>
                <a:sym typeface="+mn-lt"/>
              </a:rPr>
              <a:t>：</a:t>
            </a:r>
            <a:r>
              <a:rPr lang="en-US" altLang="zh-CN" sz="1100" dirty="0" smtClean="0">
                <a:solidFill>
                  <a:schemeClr val="bg1"/>
                </a:solidFill>
                <a:cs typeface="+mn-ea"/>
                <a:sym typeface="+mn-lt"/>
              </a:rPr>
              <a:t>PPT</a:t>
            </a:r>
            <a:r>
              <a:rPr lang="zh-CN" altLang="en-US" sz="1100" dirty="0" smtClean="0">
                <a:solidFill>
                  <a:schemeClr val="bg1"/>
                </a:solidFill>
                <a:cs typeface="+mn-ea"/>
                <a:sym typeface="+mn-lt"/>
              </a:rPr>
              <a:t>家园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淘宝网chenying0907出品 13">
            <a:extLst>
              <a:ext uri="{FF2B5EF4-FFF2-40B4-BE49-F238E27FC236}">
                <a16:creationId xmlns="" xmlns:a16="http://schemas.microsoft.com/office/drawing/2014/main" id="{FB91FB4E-340B-481F-B5B5-969849DED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772" y="3687723"/>
            <a:ext cx="58726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Something was broken in my engine. And as I had with 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me neither a mechanic nor any passengers</a:t>
            </a:r>
          </a:p>
        </p:txBody>
      </p:sp>
      <p:sp>
        <p:nvSpPr>
          <p:cNvPr id="26" name="矩形 259">
            <a:extLst>
              <a:ext uri="{FF2B5EF4-FFF2-40B4-BE49-F238E27FC236}">
                <a16:creationId xmlns="" xmlns:a16="http://schemas.microsoft.com/office/drawing/2014/main" id="{4DA03D2E-F149-406D-9410-BA86C6644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443" y="86200"/>
            <a:ext cx="8542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800" dirty="0">
                <a:solidFill>
                  <a:srgbClr val="424F5D"/>
                </a:solidFill>
                <a:latin typeface="+mn-lt"/>
                <a:ea typeface="+mn-ea"/>
                <a:cs typeface="+mn-ea"/>
                <a:sym typeface="+mn-lt"/>
              </a:rPr>
              <a:t>LOGO</a:t>
            </a:r>
            <a:endParaRPr lang="zh-CN" altLang="en-US" sz="1800" dirty="0">
              <a:solidFill>
                <a:srgbClr val="424F5D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" name="矩形 259">
            <a:extLst>
              <a:ext uri="{FF2B5EF4-FFF2-40B4-BE49-F238E27FC236}">
                <a16:creationId xmlns="" xmlns:a16="http://schemas.microsoft.com/office/drawing/2014/main" id="{DD4E2721-F5E5-4ADF-A234-E7922A97D6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4998" y="86200"/>
            <a:ext cx="21354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800" dirty="0">
                <a:solidFill>
                  <a:srgbClr val="424F5D"/>
                </a:solidFill>
                <a:latin typeface="+mn-lt"/>
                <a:ea typeface="+mn-ea"/>
                <a:cs typeface="+mn-ea"/>
                <a:sym typeface="+mn-lt"/>
              </a:rPr>
              <a:t>COMPANY NAME</a:t>
            </a:r>
            <a:endParaRPr lang="zh-CN" altLang="en-US" sz="1800" dirty="0">
              <a:solidFill>
                <a:srgbClr val="424F5D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28" name="直接连接符 27">
            <a:extLst>
              <a:ext uri="{FF2B5EF4-FFF2-40B4-BE49-F238E27FC236}">
                <a16:creationId xmlns="" xmlns:a16="http://schemas.microsoft.com/office/drawing/2014/main" id="{0674AD66-791A-4664-B3F8-837FAD4F83C5}"/>
              </a:ext>
            </a:extLst>
          </p:cNvPr>
          <p:cNvCxnSpPr>
            <a:cxnSpLocks/>
          </p:cNvCxnSpPr>
          <p:nvPr/>
        </p:nvCxnSpPr>
        <p:spPr>
          <a:xfrm>
            <a:off x="1115616" y="158341"/>
            <a:ext cx="0" cy="184666"/>
          </a:xfrm>
          <a:prstGeom prst="line">
            <a:avLst/>
          </a:prstGeom>
          <a:ln>
            <a:solidFill>
              <a:srgbClr val="424F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平行四边形 1">
            <a:extLst>
              <a:ext uri="{FF2B5EF4-FFF2-40B4-BE49-F238E27FC236}">
                <a16:creationId xmlns="" xmlns:a16="http://schemas.microsoft.com/office/drawing/2014/main" id="{5C494FAF-75A3-4F62-B88E-5B52B3382577}"/>
              </a:ext>
            </a:extLst>
          </p:cNvPr>
          <p:cNvSpPr/>
          <p:nvPr/>
        </p:nvSpPr>
        <p:spPr>
          <a:xfrm>
            <a:off x="3947143" y="2355726"/>
            <a:ext cx="345299" cy="2168705"/>
          </a:xfrm>
          <a:custGeom>
            <a:avLst/>
            <a:gdLst>
              <a:gd name="connsiteX0" fmla="*/ 0 w 464537"/>
              <a:gd name="connsiteY0" fmla="*/ 2157275 h 2157275"/>
              <a:gd name="connsiteX1" fmla="*/ 116134 w 464537"/>
              <a:gd name="connsiteY1" fmla="*/ 0 h 2157275"/>
              <a:gd name="connsiteX2" fmla="*/ 464537 w 464537"/>
              <a:gd name="connsiteY2" fmla="*/ 0 h 2157275"/>
              <a:gd name="connsiteX3" fmla="*/ 348403 w 464537"/>
              <a:gd name="connsiteY3" fmla="*/ 2157275 h 2157275"/>
              <a:gd name="connsiteX4" fmla="*/ 0 w 464537"/>
              <a:gd name="connsiteY4" fmla="*/ 2157275 h 2157275"/>
              <a:gd name="connsiteX0" fmla="*/ 0 w 468347"/>
              <a:gd name="connsiteY0" fmla="*/ 2218235 h 2218235"/>
              <a:gd name="connsiteX1" fmla="*/ 116134 w 468347"/>
              <a:gd name="connsiteY1" fmla="*/ 60960 h 2218235"/>
              <a:gd name="connsiteX2" fmla="*/ 468347 w 468347"/>
              <a:gd name="connsiteY2" fmla="*/ 0 h 2218235"/>
              <a:gd name="connsiteX3" fmla="*/ 348403 w 468347"/>
              <a:gd name="connsiteY3" fmla="*/ 2218235 h 2218235"/>
              <a:gd name="connsiteX4" fmla="*/ 0 w 468347"/>
              <a:gd name="connsiteY4" fmla="*/ 2218235 h 2218235"/>
              <a:gd name="connsiteX0" fmla="*/ 0 w 468347"/>
              <a:gd name="connsiteY0" fmla="*/ 2218235 h 2218235"/>
              <a:gd name="connsiteX1" fmla="*/ 116134 w 468347"/>
              <a:gd name="connsiteY1" fmla="*/ 60960 h 2218235"/>
              <a:gd name="connsiteX2" fmla="*/ 468347 w 468347"/>
              <a:gd name="connsiteY2" fmla="*/ 0 h 2218235"/>
              <a:gd name="connsiteX3" fmla="*/ 348403 w 468347"/>
              <a:gd name="connsiteY3" fmla="*/ 2172515 h 2218235"/>
              <a:gd name="connsiteX4" fmla="*/ 0 w 468347"/>
              <a:gd name="connsiteY4" fmla="*/ 2218235 h 2218235"/>
              <a:gd name="connsiteX0" fmla="*/ 13406 w 481753"/>
              <a:gd name="connsiteY0" fmla="*/ 2218235 h 2218235"/>
              <a:gd name="connsiteX1" fmla="*/ 0 w 481753"/>
              <a:gd name="connsiteY1" fmla="*/ 129540 h 2218235"/>
              <a:gd name="connsiteX2" fmla="*/ 481753 w 481753"/>
              <a:gd name="connsiteY2" fmla="*/ 0 h 2218235"/>
              <a:gd name="connsiteX3" fmla="*/ 361809 w 481753"/>
              <a:gd name="connsiteY3" fmla="*/ 2172515 h 2218235"/>
              <a:gd name="connsiteX4" fmla="*/ 13406 w 481753"/>
              <a:gd name="connsiteY4" fmla="*/ 2218235 h 2218235"/>
              <a:gd name="connsiteX0" fmla="*/ 13406 w 361809"/>
              <a:gd name="connsiteY0" fmla="*/ 2096315 h 2096315"/>
              <a:gd name="connsiteX1" fmla="*/ 0 w 361809"/>
              <a:gd name="connsiteY1" fmla="*/ 7620 h 2096315"/>
              <a:gd name="connsiteX2" fmla="*/ 131233 w 361809"/>
              <a:gd name="connsiteY2" fmla="*/ 0 h 2096315"/>
              <a:gd name="connsiteX3" fmla="*/ 361809 w 361809"/>
              <a:gd name="connsiteY3" fmla="*/ 2050595 h 2096315"/>
              <a:gd name="connsiteX4" fmla="*/ 13406 w 361809"/>
              <a:gd name="connsiteY4" fmla="*/ 2096315 h 2096315"/>
              <a:gd name="connsiteX0" fmla="*/ 13406 w 361809"/>
              <a:gd name="connsiteY0" fmla="*/ 2161085 h 2161085"/>
              <a:gd name="connsiteX1" fmla="*/ 0 w 361809"/>
              <a:gd name="connsiteY1" fmla="*/ 72390 h 2161085"/>
              <a:gd name="connsiteX2" fmla="*/ 359833 w 361809"/>
              <a:gd name="connsiteY2" fmla="*/ 0 h 2161085"/>
              <a:gd name="connsiteX3" fmla="*/ 361809 w 361809"/>
              <a:gd name="connsiteY3" fmla="*/ 2115365 h 2161085"/>
              <a:gd name="connsiteX4" fmla="*/ 13406 w 361809"/>
              <a:gd name="connsiteY4" fmla="*/ 2161085 h 2161085"/>
              <a:gd name="connsiteX0" fmla="*/ 598 w 349001"/>
              <a:gd name="connsiteY0" fmla="*/ 2161085 h 2161085"/>
              <a:gd name="connsiteX1" fmla="*/ 13862 w 349001"/>
              <a:gd name="connsiteY1" fmla="*/ 60960 h 2161085"/>
              <a:gd name="connsiteX2" fmla="*/ 347025 w 349001"/>
              <a:gd name="connsiteY2" fmla="*/ 0 h 2161085"/>
              <a:gd name="connsiteX3" fmla="*/ 349001 w 349001"/>
              <a:gd name="connsiteY3" fmla="*/ 2115365 h 2161085"/>
              <a:gd name="connsiteX4" fmla="*/ 598 w 349001"/>
              <a:gd name="connsiteY4" fmla="*/ 2161085 h 2161085"/>
              <a:gd name="connsiteX0" fmla="*/ 706 w 345299"/>
              <a:gd name="connsiteY0" fmla="*/ 2168705 h 2168705"/>
              <a:gd name="connsiteX1" fmla="*/ 10160 w 345299"/>
              <a:gd name="connsiteY1" fmla="*/ 60960 h 2168705"/>
              <a:gd name="connsiteX2" fmla="*/ 343323 w 345299"/>
              <a:gd name="connsiteY2" fmla="*/ 0 h 2168705"/>
              <a:gd name="connsiteX3" fmla="*/ 345299 w 345299"/>
              <a:gd name="connsiteY3" fmla="*/ 2115365 h 2168705"/>
              <a:gd name="connsiteX4" fmla="*/ 706 w 345299"/>
              <a:gd name="connsiteY4" fmla="*/ 2168705 h 216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299" h="2168705">
                <a:moveTo>
                  <a:pt x="706" y="2168705"/>
                </a:moveTo>
                <a:cubicBezTo>
                  <a:pt x="-3763" y="1472473"/>
                  <a:pt x="14629" y="757192"/>
                  <a:pt x="10160" y="60960"/>
                </a:cubicBezTo>
                <a:lnTo>
                  <a:pt x="343323" y="0"/>
                </a:lnTo>
                <a:cubicBezTo>
                  <a:pt x="343982" y="705122"/>
                  <a:pt x="344640" y="1410243"/>
                  <a:pt x="345299" y="2115365"/>
                </a:cubicBezTo>
                <a:lnTo>
                  <a:pt x="706" y="2168705"/>
                </a:lnTo>
                <a:close/>
              </a:path>
            </a:pathLst>
          </a:custGeom>
          <a:solidFill>
            <a:srgbClr val="FEA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平行四边形 1">
            <a:extLst>
              <a:ext uri="{FF2B5EF4-FFF2-40B4-BE49-F238E27FC236}">
                <a16:creationId xmlns="" xmlns:a16="http://schemas.microsoft.com/office/drawing/2014/main" id="{5C069AC1-0723-400C-A86A-527B001BDE2A}"/>
              </a:ext>
            </a:extLst>
          </p:cNvPr>
          <p:cNvSpPr/>
          <p:nvPr/>
        </p:nvSpPr>
        <p:spPr>
          <a:xfrm>
            <a:off x="4370723" y="2283718"/>
            <a:ext cx="345299" cy="2168705"/>
          </a:xfrm>
          <a:custGeom>
            <a:avLst/>
            <a:gdLst>
              <a:gd name="connsiteX0" fmla="*/ 0 w 464537"/>
              <a:gd name="connsiteY0" fmla="*/ 2157275 h 2157275"/>
              <a:gd name="connsiteX1" fmla="*/ 116134 w 464537"/>
              <a:gd name="connsiteY1" fmla="*/ 0 h 2157275"/>
              <a:gd name="connsiteX2" fmla="*/ 464537 w 464537"/>
              <a:gd name="connsiteY2" fmla="*/ 0 h 2157275"/>
              <a:gd name="connsiteX3" fmla="*/ 348403 w 464537"/>
              <a:gd name="connsiteY3" fmla="*/ 2157275 h 2157275"/>
              <a:gd name="connsiteX4" fmla="*/ 0 w 464537"/>
              <a:gd name="connsiteY4" fmla="*/ 2157275 h 2157275"/>
              <a:gd name="connsiteX0" fmla="*/ 0 w 468347"/>
              <a:gd name="connsiteY0" fmla="*/ 2218235 h 2218235"/>
              <a:gd name="connsiteX1" fmla="*/ 116134 w 468347"/>
              <a:gd name="connsiteY1" fmla="*/ 60960 h 2218235"/>
              <a:gd name="connsiteX2" fmla="*/ 468347 w 468347"/>
              <a:gd name="connsiteY2" fmla="*/ 0 h 2218235"/>
              <a:gd name="connsiteX3" fmla="*/ 348403 w 468347"/>
              <a:gd name="connsiteY3" fmla="*/ 2218235 h 2218235"/>
              <a:gd name="connsiteX4" fmla="*/ 0 w 468347"/>
              <a:gd name="connsiteY4" fmla="*/ 2218235 h 2218235"/>
              <a:gd name="connsiteX0" fmla="*/ 0 w 468347"/>
              <a:gd name="connsiteY0" fmla="*/ 2218235 h 2218235"/>
              <a:gd name="connsiteX1" fmla="*/ 116134 w 468347"/>
              <a:gd name="connsiteY1" fmla="*/ 60960 h 2218235"/>
              <a:gd name="connsiteX2" fmla="*/ 468347 w 468347"/>
              <a:gd name="connsiteY2" fmla="*/ 0 h 2218235"/>
              <a:gd name="connsiteX3" fmla="*/ 348403 w 468347"/>
              <a:gd name="connsiteY3" fmla="*/ 2172515 h 2218235"/>
              <a:gd name="connsiteX4" fmla="*/ 0 w 468347"/>
              <a:gd name="connsiteY4" fmla="*/ 2218235 h 2218235"/>
              <a:gd name="connsiteX0" fmla="*/ 13406 w 481753"/>
              <a:gd name="connsiteY0" fmla="*/ 2218235 h 2218235"/>
              <a:gd name="connsiteX1" fmla="*/ 0 w 481753"/>
              <a:gd name="connsiteY1" fmla="*/ 129540 h 2218235"/>
              <a:gd name="connsiteX2" fmla="*/ 481753 w 481753"/>
              <a:gd name="connsiteY2" fmla="*/ 0 h 2218235"/>
              <a:gd name="connsiteX3" fmla="*/ 361809 w 481753"/>
              <a:gd name="connsiteY3" fmla="*/ 2172515 h 2218235"/>
              <a:gd name="connsiteX4" fmla="*/ 13406 w 481753"/>
              <a:gd name="connsiteY4" fmla="*/ 2218235 h 2218235"/>
              <a:gd name="connsiteX0" fmla="*/ 13406 w 361809"/>
              <a:gd name="connsiteY0" fmla="*/ 2096315 h 2096315"/>
              <a:gd name="connsiteX1" fmla="*/ 0 w 361809"/>
              <a:gd name="connsiteY1" fmla="*/ 7620 h 2096315"/>
              <a:gd name="connsiteX2" fmla="*/ 131233 w 361809"/>
              <a:gd name="connsiteY2" fmla="*/ 0 h 2096315"/>
              <a:gd name="connsiteX3" fmla="*/ 361809 w 361809"/>
              <a:gd name="connsiteY3" fmla="*/ 2050595 h 2096315"/>
              <a:gd name="connsiteX4" fmla="*/ 13406 w 361809"/>
              <a:gd name="connsiteY4" fmla="*/ 2096315 h 2096315"/>
              <a:gd name="connsiteX0" fmla="*/ 13406 w 361809"/>
              <a:gd name="connsiteY0" fmla="*/ 2161085 h 2161085"/>
              <a:gd name="connsiteX1" fmla="*/ 0 w 361809"/>
              <a:gd name="connsiteY1" fmla="*/ 72390 h 2161085"/>
              <a:gd name="connsiteX2" fmla="*/ 359833 w 361809"/>
              <a:gd name="connsiteY2" fmla="*/ 0 h 2161085"/>
              <a:gd name="connsiteX3" fmla="*/ 361809 w 361809"/>
              <a:gd name="connsiteY3" fmla="*/ 2115365 h 2161085"/>
              <a:gd name="connsiteX4" fmla="*/ 13406 w 361809"/>
              <a:gd name="connsiteY4" fmla="*/ 2161085 h 2161085"/>
              <a:gd name="connsiteX0" fmla="*/ 598 w 349001"/>
              <a:gd name="connsiteY0" fmla="*/ 2161085 h 2161085"/>
              <a:gd name="connsiteX1" fmla="*/ 13862 w 349001"/>
              <a:gd name="connsiteY1" fmla="*/ 60960 h 2161085"/>
              <a:gd name="connsiteX2" fmla="*/ 347025 w 349001"/>
              <a:gd name="connsiteY2" fmla="*/ 0 h 2161085"/>
              <a:gd name="connsiteX3" fmla="*/ 349001 w 349001"/>
              <a:gd name="connsiteY3" fmla="*/ 2115365 h 2161085"/>
              <a:gd name="connsiteX4" fmla="*/ 598 w 349001"/>
              <a:gd name="connsiteY4" fmla="*/ 2161085 h 2161085"/>
              <a:gd name="connsiteX0" fmla="*/ 706 w 345299"/>
              <a:gd name="connsiteY0" fmla="*/ 2168705 h 2168705"/>
              <a:gd name="connsiteX1" fmla="*/ 10160 w 345299"/>
              <a:gd name="connsiteY1" fmla="*/ 60960 h 2168705"/>
              <a:gd name="connsiteX2" fmla="*/ 343323 w 345299"/>
              <a:gd name="connsiteY2" fmla="*/ 0 h 2168705"/>
              <a:gd name="connsiteX3" fmla="*/ 345299 w 345299"/>
              <a:gd name="connsiteY3" fmla="*/ 2115365 h 2168705"/>
              <a:gd name="connsiteX4" fmla="*/ 706 w 345299"/>
              <a:gd name="connsiteY4" fmla="*/ 2168705 h 216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299" h="2168705">
                <a:moveTo>
                  <a:pt x="706" y="2168705"/>
                </a:moveTo>
                <a:cubicBezTo>
                  <a:pt x="-3763" y="1472473"/>
                  <a:pt x="14629" y="757192"/>
                  <a:pt x="10160" y="60960"/>
                </a:cubicBezTo>
                <a:lnTo>
                  <a:pt x="343323" y="0"/>
                </a:lnTo>
                <a:cubicBezTo>
                  <a:pt x="343982" y="705122"/>
                  <a:pt x="344640" y="1410243"/>
                  <a:pt x="345299" y="2115365"/>
                </a:cubicBezTo>
                <a:lnTo>
                  <a:pt x="706" y="2168705"/>
                </a:lnTo>
                <a:close/>
              </a:path>
            </a:pathLst>
          </a:custGeom>
          <a:solidFill>
            <a:srgbClr val="FEA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11814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curtains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150"/>
                            </p:stCondLst>
                            <p:childTnLst>
                              <p:par>
                                <p:cTn id="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22" grpId="0"/>
      <p:bldP spid="23" grpId="0"/>
      <p:bldP spid="26" grpId="0"/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矩形 34">
            <a:extLst>
              <a:ext uri="{FF2B5EF4-FFF2-40B4-BE49-F238E27FC236}">
                <a16:creationId xmlns="" xmlns:a16="http://schemas.microsoft.com/office/drawing/2014/main" id="{32B259B7-A654-4914-8BA5-2C6770639BC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9171385" cy="5143500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5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23" name="矩形 33">
            <a:extLst>
              <a:ext uri="{FF2B5EF4-FFF2-40B4-BE49-F238E27FC236}">
                <a16:creationId xmlns="" xmlns:a16="http://schemas.microsoft.com/office/drawing/2014/main" id="{5B5D3BDB-80AA-4408-8D94-14E4219BB2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050" y="971550"/>
            <a:ext cx="2712244" cy="3225404"/>
          </a:xfrm>
          <a:prstGeom prst="rect">
            <a:avLst/>
          </a:prstGeom>
          <a:solidFill>
            <a:schemeClr val="bg1">
              <a:lumMod val="50000"/>
              <a:alpha val="50195"/>
            </a:schemeClr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zh-CN" altLang="zh-CN" sz="135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124" name="组合 1">
            <a:extLst>
              <a:ext uri="{FF2B5EF4-FFF2-40B4-BE49-F238E27FC236}">
                <a16:creationId xmlns="" xmlns:a16="http://schemas.microsoft.com/office/drawing/2014/main" id="{1B2C92E1-A3A8-4C65-9D59-15051FC13B6C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4837510" y="-834629"/>
            <a:ext cx="3625453" cy="6817520"/>
            <a:chOff x="0" y="0"/>
            <a:chExt cx="4833881" cy="9089156"/>
          </a:xfrm>
        </p:grpSpPr>
        <p:sp>
          <p:nvSpPr>
            <p:cNvPr id="5129" name="任意多边形 24">
              <a:extLst>
                <a:ext uri="{FF2B5EF4-FFF2-40B4-BE49-F238E27FC236}">
                  <a16:creationId xmlns="" xmlns:a16="http://schemas.microsoft.com/office/drawing/2014/main" id="{E0851C6B-0ED7-497C-A896-A6CC545DB3F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00000" flipH="1">
              <a:off x="0" y="4439266"/>
              <a:ext cx="1170373" cy="4101661"/>
            </a:xfrm>
            <a:custGeom>
              <a:avLst/>
              <a:gdLst>
                <a:gd name="T0" fmla="*/ 1170373 w 1170373"/>
                <a:gd name="T1" fmla="*/ 675715 h 4101661"/>
                <a:gd name="T2" fmla="*/ 0 w 1170373"/>
                <a:gd name="T3" fmla="*/ 0 h 4101661"/>
                <a:gd name="T4" fmla="*/ 0 w 1170373"/>
                <a:gd name="T5" fmla="*/ 3425946 h 4101661"/>
                <a:gd name="T6" fmla="*/ 1170373 w 1170373"/>
                <a:gd name="T7" fmla="*/ 4101661 h 410166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70373"/>
                <a:gd name="T13" fmla="*/ 0 h 4101661"/>
                <a:gd name="T14" fmla="*/ 1170373 w 1170373"/>
                <a:gd name="T15" fmla="*/ 4101661 h 410166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70373" h="4101661">
                  <a:moveTo>
                    <a:pt x="1170373" y="675715"/>
                  </a:moveTo>
                  <a:lnTo>
                    <a:pt x="0" y="0"/>
                  </a:lnTo>
                  <a:lnTo>
                    <a:pt x="0" y="3425946"/>
                  </a:lnTo>
                  <a:lnTo>
                    <a:pt x="1170373" y="4101661"/>
                  </a:lnTo>
                  <a:lnTo>
                    <a:pt x="1170373" y="675715"/>
                  </a:lnTo>
                  <a:close/>
                </a:path>
              </a:pathLst>
            </a:custGeom>
            <a:solidFill>
              <a:srgbClr val="202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5130" name="任意多边形 10">
              <a:extLst>
                <a:ext uri="{FF2B5EF4-FFF2-40B4-BE49-F238E27FC236}">
                  <a16:creationId xmlns="" xmlns:a16="http://schemas.microsoft.com/office/drawing/2014/main" id="{8D891AED-0C91-4A42-9FC9-A63207F4845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00000" flipH="1">
              <a:off x="1407925" y="0"/>
              <a:ext cx="2026880" cy="9089156"/>
            </a:xfrm>
            <a:custGeom>
              <a:avLst/>
              <a:gdLst>
                <a:gd name="T0" fmla="*/ 0 w 2026880"/>
                <a:gd name="T1" fmla="*/ 0 h 9089156"/>
                <a:gd name="T2" fmla="*/ 2026880 w 2026880"/>
                <a:gd name="T3" fmla="*/ 1170220 h 9089156"/>
                <a:gd name="T4" fmla="*/ 2026880 w 2026880"/>
                <a:gd name="T5" fmla="*/ 9089156 h 9089156"/>
                <a:gd name="T6" fmla="*/ 0 w 2026880"/>
                <a:gd name="T7" fmla="*/ 7918936 h 9089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26880"/>
                <a:gd name="T13" fmla="*/ 0 h 9089156"/>
                <a:gd name="T14" fmla="*/ 2026880 w 2026880"/>
                <a:gd name="T15" fmla="*/ 9089156 h 9089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26880" h="9089156">
                  <a:moveTo>
                    <a:pt x="0" y="0"/>
                  </a:moveTo>
                  <a:lnTo>
                    <a:pt x="2026880" y="1170220"/>
                  </a:lnTo>
                  <a:lnTo>
                    <a:pt x="2026880" y="9089156"/>
                  </a:lnTo>
                  <a:lnTo>
                    <a:pt x="0" y="79189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AA1E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5131" name="任意多边形 26">
              <a:extLst>
                <a:ext uri="{FF2B5EF4-FFF2-40B4-BE49-F238E27FC236}">
                  <a16:creationId xmlns="" xmlns:a16="http://schemas.microsoft.com/office/drawing/2014/main" id="{0975D4EA-103D-483E-A4FE-0C7235E34FF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00000" flipH="1">
              <a:off x="2718803" y="3830808"/>
              <a:ext cx="1170373" cy="4753805"/>
            </a:xfrm>
            <a:custGeom>
              <a:avLst/>
              <a:gdLst>
                <a:gd name="T0" fmla="*/ 1170373 w 1170373"/>
                <a:gd name="T1" fmla="*/ 675715 h 4753805"/>
                <a:gd name="T2" fmla="*/ 0 w 1170373"/>
                <a:gd name="T3" fmla="*/ 0 h 4753805"/>
                <a:gd name="T4" fmla="*/ 0 w 1170373"/>
                <a:gd name="T5" fmla="*/ 4078090 h 4753805"/>
                <a:gd name="T6" fmla="*/ 1170373 w 1170373"/>
                <a:gd name="T7" fmla="*/ 4753805 h 475380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70373"/>
                <a:gd name="T13" fmla="*/ 0 h 4753805"/>
                <a:gd name="T14" fmla="*/ 1170373 w 1170373"/>
                <a:gd name="T15" fmla="*/ 4753805 h 475380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70373" h="4753805">
                  <a:moveTo>
                    <a:pt x="1170373" y="675715"/>
                  </a:moveTo>
                  <a:lnTo>
                    <a:pt x="0" y="0"/>
                  </a:lnTo>
                  <a:lnTo>
                    <a:pt x="0" y="4078090"/>
                  </a:lnTo>
                  <a:lnTo>
                    <a:pt x="1170373" y="4753805"/>
                  </a:lnTo>
                  <a:lnTo>
                    <a:pt x="1170373" y="675715"/>
                  </a:lnTo>
                  <a:close/>
                </a:path>
              </a:pathLst>
            </a:custGeom>
            <a:solidFill>
              <a:srgbClr val="D6D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5132" name="任意多边形 28">
              <a:extLst>
                <a:ext uri="{FF2B5EF4-FFF2-40B4-BE49-F238E27FC236}">
                  <a16:creationId xmlns="" xmlns:a16="http://schemas.microsoft.com/office/drawing/2014/main" id="{E5428C87-9629-4A73-A89B-1ED5FB58764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00000" flipH="1">
              <a:off x="3663508" y="3401020"/>
              <a:ext cx="1170373" cy="5214450"/>
            </a:xfrm>
            <a:custGeom>
              <a:avLst/>
              <a:gdLst>
                <a:gd name="T0" fmla="*/ 1170373 w 1170373"/>
                <a:gd name="T1" fmla="*/ 675715 h 5214450"/>
                <a:gd name="T2" fmla="*/ 0 w 1170373"/>
                <a:gd name="T3" fmla="*/ 0 h 5214450"/>
                <a:gd name="T4" fmla="*/ 0 w 1170373"/>
                <a:gd name="T5" fmla="*/ 4538735 h 5214450"/>
                <a:gd name="T6" fmla="*/ 1170373 w 1170373"/>
                <a:gd name="T7" fmla="*/ 5214450 h 52144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70373"/>
                <a:gd name="T13" fmla="*/ 0 h 5214450"/>
                <a:gd name="T14" fmla="*/ 1170373 w 1170373"/>
                <a:gd name="T15" fmla="*/ 5214450 h 52144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70373" h="5214450">
                  <a:moveTo>
                    <a:pt x="1170373" y="675715"/>
                  </a:moveTo>
                  <a:lnTo>
                    <a:pt x="0" y="0"/>
                  </a:lnTo>
                  <a:lnTo>
                    <a:pt x="0" y="4538735"/>
                  </a:lnTo>
                  <a:lnTo>
                    <a:pt x="1170373" y="5214450"/>
                  </a:lnTo>
                  <a:lnTo>
                    <a:pt x="1170373" y="675715"/>
                  </a:lnTo>
                  <a:close/>
                </a:path>
              </a:pathLst>
            </a:custGeom>
            <a:solidFill>
              <a:srgbClr val="3F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5133" name="文本框 14">
              <a:extLst>
                <a:ext uri="{FF2B5EF4-FFF2-40B4-BE49-F238E27FC236}">
                  <a16:creationId xmlns="" xmlns:a16="http://schemas.microsoft.com/office/drawing/2014/main" id="{0E3E9B68-08F6-4350-B7D6-5CF8C1F7DF0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049924">
              <a:off x="161185" y="3929029"/>
              <a:ext cx="4400185" cy="1231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5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CONCENTS</a:t>
              </a:r>
              <a:endParaRPr lang="zh-CN" altLang="en-US" sz="5400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125" name="文本框 29">
            <a:extLst>
              <a:ext uri="{FF2B5EF4-FFF2-40B4-BE49-F238E27FC236}">
                <a16:creationId xmlns="" xmlns:a16="http://schemas.microsoft.com/office/drawing/2014/main" id="{1CC5035A-5BF9-49CC-B83F-1AAD965D5E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3950" y="1400175"/>
            <a:ext cx="214033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1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01.</a:t>
            </a:r>
            <a:r>
              <a:rPr lang="zh-CN" altLang="en-US" sz="21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输入标题文字</a:t>
            </a:r>
          </a:p>
        </p:txBody>
      </p:sp>
      <p:sp>
        <p:nvSpPr>
          <p:cNvPr id="14" name="文本框 29">
            <a:extLst>
              <a:ext uri="{FF2B5EF4-FFF2-40B4-BE49-F238E27FC236}">
                <a16:creationId xmlns="" xmlns:a16="http://schemas.microsoft.com/office/drawing/2014/main" id="{990A0033-A2FF-471E-A349-27DBBEA9C3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3950" y="1949053"/>
            <a:ext cx="2218877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1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02.</a:t>
            </a:r>
            <a:r>
              <a:rPr lang="zh-CN" altLang="en-US" sz="21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输入标题文字</a:t>
            </a:r>
          </a:p>
        </p:txBody>
      </p:sp>
      <p:sp>
        <p:nvSpPr>
          <p:cNvPr id="15" name="文本框 29">
            <a:extLst>
              <a:ext uri="{FF2B5EF4-FFF2-40B4-BE49-F238E27FC236}">
                <a16:creationId xmlns="" xmlns:a16="http://schemas.microsoft.com/office/drawing/2014/main" id="{10E9C1D4-0079-476D-9B9D-3DCF70AC38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3950" y="2461022"/>
            <a:ext cx="2214068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1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03.</a:t>
            </a:r>
            <a:r>
              <a:rPr lang="zh-CN" altLang="en-US" sz="21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输入标题文字</a:t>
            </a:r>
          </a:p>
        </p:txBody>
      </p:sp>
      <p:sp>
        <p:nvSpPr>
          <p:cNvPr id="16" name="文本框 29">
            <a:extLst>
              <a:ext uri="{FF2B5EF4-FFF2-40B4-BE49-F238E27FC236}">
                <a16:creationId xmlns="" xmlns:a16="http://schemas.microsoft.com/office/drawing/2014/main" id="{F47AD7E0-CCF5-40F0-A025-1FC10ECD1D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3950" y="2986087"/>
            <a:ext cx="214033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1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04.</a:t>
            </a:r>
            <a:r>
              <a:rPr lang="zh-CN" altLang="en-US" sz="21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输入标题文字</a:t>
            </a:r>
          </a:p>
        </p:txBody>
      </p:sp>
    </p:spTree>
    <p:extLst>
      <p:ext uri="{BB962C8B-B14F-4D97-AF65-F5344CB8AC3E}">
        <p14:creationId xmlns:p14="http://schemas.microsoft.com/office/powerpoint/2010/main" xmlns="" val="912111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  <p:bldP spid="5123" grpId="0" animBg="1"/>
      <p:bldP spid="5125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22">
            <a:extLst>
              <a:ext uri="{FF2B5EF4-FFF2-40B4-BE49-F238E27FC236}">
                <a16:creationId xmlns="" xmlns:a16="http://schemas.microsoft.com/office/drawing/2014/main" id="{871A6578-8B31-4F51-B39B-511EB25F1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27473"/>
            <a:ext cx="996554" cy="3044428"/>
          </a:xfrm>
          <a:prstGeom prst="rect">
            <a:avLst/>
          </a:prstGeom>
          <a:solidFill>
            <a:srgbClr val="20273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5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1" name="平行四边形 17">
            <a:extLst>
              <a:ext uri="{FF2B5EF4-FFF2-40B4-BE49-F238E27FC236}">
                <a16:creationId xmlns="" xmlns:a16="http://schemas.microsoft.com/office/drawing/2014/main" id="{C90920AE-386A-45B4-A8D6-D3244622580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233488" y="3198019"/>
            <a:ext cx="3626644" cy="1945481"/>
          </a:xfrm>
          <a:prstGeom prst="parallelogram">
            <a:avLst>
              <a:gd name="adj" fmla="val 56356"/>
            </a:avLst>
          </a:prstGeom>
          <a:solidFill>
            <a:srgbClr val="FEAA1E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5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2" name="任意多边形 16">
            <a:extLst>
              <a:ext uri="{FF2B5EF4-FFF2-40B4-BE49-F238E27FC236}">
                <a16:creationId xmlns="" xmlns:a16="http://schemas.microsoft.com/office/drawing/2014/main" id="{5BBAB1D1-A44E-4028-BCD7-CB43E3BCE99F}"/>
              </a:ext>
            </a:extLst>
          </p:cNvPr>
          <p:cNvSpPr>
            <a:spLocks/>
          </p:cNvSpPr>
          <p:nvPr/>
        </p:nvSpPr>
        <p:spPr bwMode="auto">
          <a:xfrm>
            <a:off x="1" y="0"/>
            <a:ext cx="5580112" cy="5143500"/>
          </a:xfrm>
          <a:custGeom>
            <a:avLst/>
            <a:gdLst>
              <a:gd name="T0" fmla="*/ 2681406 w 8834718"/>
              <a:gd name="T1" fmla="*/ 0 h 6858000"/>
              <a:gd name="T2" fmla="*/ 8832198 w 8834718"/>
              <a:gd name="T3" fmla="*/ 0 h 6858000"/>
              <a:gd name="T4" fmla="*/ 4967793 w 8834718"/>
              <a:gd name="T5" fmla="*/ 6858000 h 6858000"/>
              <a:gd name="T6" fmla="*/ 0 w 8834718"/>
              <a:gd name="T7" fmla="*/ 6858000 h 6858000"/>
              <a:gd name="T8" fmla="*/ 0 w 8834718"/>
              <a:gd name="T9" fmla="*/ 4758575 h 6858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834718"/>
              <a:gd name="T16" fmla="*/ 0 h 6858000"/>
              <a:gd name="T17" fmla="*/ 8834718 w 8834718"/>
              <a:gd name="T18" fmla="*/ 6858000 h 6858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834718" h="6858000">
                <a:moveTo>
                  <a:pt x="2682171" y="0"/>
                </a:moveTo>
                <a:lnTo>
                  <a:pt x="8834718" y="0"/>
                </a:lnTo>
                <a:lnTo>
                  <a:pt x="4969206" y="6858000"/>
                </a:lnTo>
                <a:lnTo>
                  <a:pt x="0" y="6858000"/>
                </a:lnTo>
                <a:lnTo>
                  <a:pt x="0" y="4758575"/>
                </a:lnTo>
                <a:lnTo>
                  <a:pt x="2682171" y="0"/>
                </a:lnTo>
                <a:close/>
              </a:path>
            </a:pathLst>
          </a:cu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7173" name="平行四边形 18">
            <a:extLst>
              <a:ext uri="{FF2B5EF4-FFF2-40B4-BE49-F238E27FC236}">
                <a16:creationId xmlns="" xmlns:a16="http://schemas.microsoft.com/office/drawing/2014/main" id="{3D879EE8-4B25-4D10-BEC1-24C709456C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394" y="1"/>
            <a:ext cx="2596754" cy="1945481"/>
          </a:xfrm>
          <a:prstGeom prst="parallelogram">
            <a:avLst>
              <a:gd name="adj" fmla="val 56350"/>
            </a:avLst>
          </a:prstGeom>
          <a:solidFill>
            <a:srgbClr val="3F3E4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5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4" name="平行四边形 19">
            <a:extLst>
              <a:ext uri="{FF2B5EF4-FFF2-40B4-BE49-F238E27FC236}">
                <a16:creationId xmlns="" xmlns:a16="http://schemas.microsoft.com/office/drawing/2014/main" id="{3D2420DA-D979-46CA-A4E1-BDF17E9248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265510"/>
            <a:ext cx="1784747" cy="1944290"/>
          </a:xfrm>
          <a:prstGeom prst="parallelogram">
            <a:avLst>
              <a:gd name="adj" fmla="val 56361"/>
            </a:avLst>
          </a:prstGeom>
          <a:solidFill>
            <a:srgbClr val="D6DAD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5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5" name="任意多边形 21">
            <a:extLst>
              <a:ext uri="{FF2B5EF4-FFF2-40B4-BE49-F238E27FC236}">
                <a16:creationId xmlns="" xmlns:a16="http://schemas.microsoft.com/office/drawing/2014/main" id="{E6B960AD-9063-442A-B3DD-2209193D997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" y="0"/>
            <a:ext cx="3318272" cy="2209800"/>
          </a:xfrm>
          <a:custGeom>
            <a:avLst/>
            <a:gdLst>
              <a:gd name="T0" fmla="*/ 4426619 w 4424081"/>
              <a:gd name="T1" fmla="*/ 0 h 2946082"/>
              <a:gd name="T2" fmla="*/ 1661513 w 4424081"/>
              <a:gd name="T3" fmla="*/ 0 h 2946082"/>
              <a:gd name="T4" fmla="*/ 0 w 4424081"/>
              <a:gd name="T5" fmla="*/ 2948944 h 2946082"/>
              <a:gd name="T6" fmla="*/ 3384031 w 4424081"/>
              <a:gd name="T7" fmla="*/ 2948944 h 2946082"/>
              <a:gd name="T8" fmla="*/ 4426619 w 4424081"/>
              <a:gd name="T9" fmla="*/ 1098495 h 29460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24081"/>
              <a:gd name="T16" fmla="*/ 0 h 2946082"/>
              <a:gd name="T17" fmla="*/ 4424081 w 4424081"/>
              <a:gd name="T18" fmla="*/ 2946082 h 294608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24081" h="2946082">
                <a:moveTo>
                  <a:pt x="4424081" y="0"/>
                </a:moveTo>
                <a:lnTo>
                  <a:pt x="1660559" y="0"/>
                </a:lnTo>
                <a:lnTo>
                  <a:pt x="0" y="2946082"/>
                </a:lnTo>
                <a:lnTo>
                  <a:pt x="3382087" y="2946082"/>
                </a:lnTo>
                <a:lnTo>
                  <a:pt x="4424081" y="1097428"/>
                </a:lnTo>
                <a:lnTo>
                  <a:pt x="4424081" y="0"/>
                </a:lnTo>
                <a:close/>
              </a:path>
            </a:pathLst>
          </a:custGeom>
          <a:solidFill>
            <a:srgbClr val="FEAA1E"/>
          </a:solidFill>
          <a:ln>
            <a:noFill/>
          </a:ln>
        </p:spPr>
        <p:txBody>
          <a:bodyPr anchor="ctr"/>
          <a:lstStyle/>
          <a:p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7176" name="文本框 23">
            <a:extLst>
              <a:ext uri="{FF2B5EF4-FFF2-40B4-BE49-F238E27FC236}">
                <a16:creationId xmlns="" xmlns:a16="http://schemas.microsoft.com/office/drawing/2014/main" id="{CB1E1F62-75A6-4D03-8CF4-9C9E521438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8213" y="431007"/>
            <a:ext cx="1306768" cy="1419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8625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zh-CN" altLang="en-US" sz="8625" b="1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7" name="文本框 24">
            <a:extLst>
              <a:ext uri="{FF2B5EF4-FFF2-40B4-BE49-F238E27FC236}">
                <a16:creationId xmlns="" xmlns:a16="http://schemas.microsoft.com/office/drawing/2014/main" id="{BB651FCE-1014-4994-AB2D-3805322634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5241" y="3430191"/>
            <a:ext cx="21691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zh-CN" altLang="en-US" sz="2400" b="1">
                <a:solidFill>
                  <a:srgbClr val="3F3F3F"/>
                </a:solidFill>
                <a:latin typeface="+mn-lt"/>
                <a:ea typeface="+mn-ea"/>
                <a:cs typeface="+mn-ea"/>
                <a:sym typeface="+mn-lt"/>
              </a:rPr>
              <a:t>输入标题文字</a:t>
            </a:r>
            <a:endParaRPr lang="en-US" altLang="zh-CN" sz="1800" b="1">
              <a:solidFill>
                <a:srgbClr val="3F3F3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8" name="文本框 25">
            <a:extLst>
              <a:ext uri="{FF2B5EF4-FFF2-40B4-BE49-F238E27FC236}">
                <a16:creationId xmlns="" xmlns:a16="http://schemas.microsoft.com/office/drawing/2014/main" id="{63C26C22-6C18-40A3-81D7-0148BD7062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2007" y="3650456"/>
            <a:ext cx="3896901" cy="10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         </a:t>
            </a:r>
            <a:endParaRPr lang="zh-CN" altLang="en-US" sz="2400" b="1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35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Click here to add  you to the  center of the  narrative </a:t>
            </a:r>
            <a:endParaRPr lang="zh-CN" altLang="en-US" sz="135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35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Thought  Click here to add   you to the  center of the </a:t>
            </a:r>
            <a:endParaRPr lang="zh-CN" altLang="en-US" sz="135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35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                             narrative thought</a:t>
            </a:r>
            <a:endParaRPr lang="en-US" altLang="zh-CN" sz="150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4488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nimBg="1"/>
      <p:bldP spid="7171" grpId="0" animBg="1"/>
      <p:bldP spid="7173" grpId="0" animBg="1"/>
      <p:bldP spid="7174" grpId="0" animBg="1"/>
      <p:bldP spid="7176" grpId="0"/>
      <p:bldP spid="7177" grpId="0"/>
      <p:bldP spid="717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9e6a05ed-7dd9-4a70-81f7-a256eee13ee3"/>
          <p:cNvGrpSpPr>
            <a:grpSpLocks noChangeAspect="1"/>
          </p:cNvGrpSpPr>
          <p:nvPr/>
        </p:nvGrpSpPr>
        <p:grpSpPr>
          <a:xfrm>
            <a:off x="539354" y="1089344"/>
            <a:ext cx="8163160" cy="3021578"/>
            <a:chOff x="719139" y="1452461"/>
            <a:chExt cx="10884210" cy="4028769"/>
          </a:xfrm>
        </p:grpSpPr>
        <p:grpSp>
          <p:nvGrpSpPr>
            <p:cNvPr id="4" name="Group 3"/>
            <p:cNvGrpSpPr/>
            <p:nvPr/>
          </p:nvGrpSpPr>
          <p:grpSpPr>
            <a:xfrm rot="5400000">
              <a:off x="7170109" y="2675755"/>
              <a:ext cx="845652" cy="1435940"/>
              <a:chOff x="5658178" y="1707898"/>
              <a:chExt cx="869583" cy="1476574"/>
            </a:xfrm>
          </p:grpSpPr>
          <p:sp>
            <p:nvSpPr>
              <p:cNvPr id="65" name="Freeform: Shape 4"/>
              <p:cNvSpPr>
                <a:spLocks/>
              </p:cNvSpPr>
              <p:nvPr/>
            </p:nvSpPr>
            <p:spPr bwMode="auto">
              <a:xfrm>
                <a:off x="5681407" y="1732137"/>
                <a:ext cx="823125" cy="1428096"/>
              </a:xfrm>
              <a:custGeom>
                <a:avLst/>
                <a:gdLst>
                  <a:gd name="T0" fmla="*/ 489 w 489"/>
                  <a:gd name="T1" fmla="*/ 245 h 849"/>
                  <a:gd name="T2" fmla="*/ 245 w 489"/>
                  <a:gd name="T3" fmla="*/ 0 h 849"/>
                  <a:gd name="T4" fmla="*/ 0 w 489"/>
                  <a:gd name="T5" fmla="*/ 245 h 849"/>
                  <a:gd name="T6" fmla="*/ 215 w 489"/>
                  <a:gd name="T7" fmla="*/ 487 h 849"/>
                  <a:gd name="T8" fmla="*/ 215 w 489"/>
                  <a:gd name="T9" fmla="*/ 849 h 849"/>
                  <a:gd name="T10" fmla="*/ 279 w 489"/>
                  <a:gd name="T11" fmla="*/ 849 h 849"/>
                  <a:gd name="T12" fmla="*/ 279 w 489"/>
                  <a:gd name="T13" fmla="*/ 486 h 849"/>
                  <a:gd name="T14" fmla="*/ 489 w 489"/>
                  <a:gd name="T15" fmla="*/ 245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9" h="849">
                    <a:moveTo>
                      <a:pt x="489" y="245"/>
                    </a:moveTo>
                    <a:cubicBezTo>
                      <a:pt x="489" y="110"/>
                      <a:pt x="379" y="0"/>
                      <a:pt x="245" y="0"/>
                    </a:cubicBezTo>
                    <a:cubicBezTo>
                      <a:pt x="110" y="0"/>
                      <a:pt x="0" y="110"/>
                      <a:pt x="0" y="245"/>
                    </a:cubicBezTo>
                    <a:cubicBezTo>
                      <a:pt x="0" y="370"/>
                      <a:pt x="94" y="473"/>
                      <a:pt x="215" y="487"/>
                    </a:cubicBezTo>
                    <a:cubicBezTo>
                      <a:pt x="215" y="849"/>
                      <a:pt x="215" y="849"/>
                      <a:pt x="215" y="849"/>
                    </a:cubicBezTo>
                    <a:cubicBezTo>
                      <a:pt x="279" y="849"/>
                      <a:pt x="279" y="849"/>
                      <a:pt x="279" y="849"/>
                    </a:cubicBezTo>
                    <a:cubicBezTo>
                      <a:pt x="279" y="486"/>
                      <a:pt x="279" y="486"/>
                      <a:pt x="279" y="486"/>
                    </a:cubicBezTo>
                    <a:cubicBezTo>
                      <a:pt x="398" y="469"/>
                      <a:pt x="489" y="368"/>
                      <a:pt x="489" y="2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6" name="Freeform: Shape 5"/>
              <p:cNvSpPr>
                <a:spLocks/>
              </p:cNvSpPr>
              <p:nvPr/>
            </p:nvSpPr>
            <p:spPr bwMode="auto">
              <a:xfrm>
                <a:off x="5658178" y="1707898"/>
                <a:ext cx="869583" cy="1476574"/>
              </a:xfrm>
              <a:custGeom>
                <a:avLst/>
                <a:gdLst>
                  <a:gd name="T0" fmla="*/ 259 w 517"/>
                  <a:gd name="T1" fmla="*/ 14 h 877"/>
                  <a:gd name="T2" fmla="*/ 503 w 517"/>
                  <a:gd name="T3" fmla="*/ 259 h 877"/>
                  <a:gd name="T4" fmla="*/ 293 w 517"/>
                  <a:gd name="T5" fmla="*/ 500 h 877"/>
                  <a:gd name="T6" fmla="*/ 293 w 517"/>
                  <a:gd name="T7" fmla="*/ 863 h 877"/>
                  <a:gd name="T8" fmla="*/ 229 w 517"/>
                  <a:gd name="T9" fmla="*/ 863 h 877"/>
                  <a:gd name="T10" fmla="*/ 229 w 517"/>
                  <a:gd name="T11" fmla="*/ 501 h 877"/>
                  <a:gd name="T12" fmla="*/ 14 w 517"/>
                  <a:gd name="T13" fmla="*/ 259 h 877"/>
                  <a:gd name="T14" fmla="*/ 259 w 517"/>
                  <a:gd name="T15" fmla="*/ 14 h 877"/>
                  <a:gd name="T16" fmla="*/ 259 w 517"/>
                  <a:gd name="T17" fmla="*/ 0 h 877"/>
                  <a:gd name="T18" fmla="*/ 0 w 517"/>
                  <a:gd name="T19" fmla="*/ 259 h 877"/>
                  <a:gd name="T20" fmla="*/ 216 w 517"/>
                  <a:gd name="T21" fmla="*/ 513 h 877"/>
                  <a:gd name="T22" fmla="*/ 216 w 517"/>
                  <a:gd name="T23" fmla="*/ 863 h 877"/>
                  <a:gd name="T24" fmla="*/ 216 w 517"/>
                  <a:gd name="T25" fmla="*/ 877 h 877"/>
                  <a:gd name="T26" fmla="*/ 229 w 517"/>
                  <a:gd name="T27" fmla="*/ 877 h 877"/>
                  <a:gd name="T28" fmla="*/ 293 w 517"/>
                  <a:gd name="T29" fmla="*/ 877 h 877"/>
                  <a:gd name="T30" fmla="*/ 307 w 517"/>
                  <a:gd name="T31" fmla="*/ 877 h 877"/>
                  <a:gd name="T32" fmla="*/ 307 w 517"/>
                  <a:gd name="T33" fmla="*/ 863 h 877"/>
                  <a:gd name="T34" fmla="*/ 307 w 517"/>
                  <a:gd name="T35" fmla="*/ 512 h 877"/>
                  <a:gd name="T36" fmla="*/ 453 w 517"/>
                  <a:gd name="T37" fmla="*/ 428 h 877"/>
                  <a:gd name="T38" fmla="*/ 517 w 517"/>
                  <a:gd name="T39" fmla="*/ 259 h 877"/>
                  <a:gd name="T40" fmla="*/ 259 w 517"/>
                  <a:gd name="T41" fmla="*/ 0 h 8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17" h="877">
                    <a:moveTo>
                      <a:pt x="259" y="14"/>
                    </a:moveTo>
                    <a:cubicBezTo>
                      <a:pt x="393" y="14"/>
                      <a:pt x="503" y="124"/>
                      <a:pt x="503" y="259"/>
                    </a:cubicBezTo>
                    <a:cubicBezTo>
                      <a:pt x="503" y="382"/>
                      <a:pt x="412" y="483"/>
                      <a:pt x="293" y="500"/>
                    </a:cubicBezTo>
                    <a:cubicBezTo>
                      <a:pt x="293" y="863"/>
                      <a:pt x="293" y="863"/>
                      <a:pt x="293" y="863"/>
                    </a:cubicBezTo>
                    <a:cubicBezTo>
                      <a:pt x="229" y="863"/>
                      <a:pt x="229" y="863"/>
                      <a:pt x="229" y="863"/>
                    </a:cubicBezTo>
                    <a:cubicBezTo>
                      <a:pt x="229" y="501"/>
                      <a:pt x="229" y="501"/>
                      <a:pt x="229" y="501"/>
                    </a:cubicBezTo>
                    <a:cubicBezTo>
                      <a:pt x="108" y="487"/>
                      <a:pt x="14" y="384"/>
                      <a:pt x="14" y="259"/>
                    </a:cubicBezTo>
                    <a:cubicBezTo>
                      <a:pt x="14" y="124"/>
                      <a:pt x="124" y="14"/>
                      <a:pt x="259" y="14"/>
                    </a:cubicBezTo>
                    <a:moveTo>
                      <a:pt x="259" y="0"/>
                    </a:moveTo>
                    <a:cubicBezTo>
                      <a:pt x="116" y="0"/>
                      <a:pt x="0" y="116"/>
                      <a:pt x="0" y="259"/>
                    </a:cubicBezTo>
                    <a:cubicBezTo>
                      <a:pt x="0" y="385"/>
                      <a:pt x="92" y="492"/>
                      <a:pt x="216" y="513"/>
                    </a:cubicBezTo>
                    <a:cubicBezTo>
                      <a:pt x="216" y="863"/>
                      <a:pt x="216" y="863"/>
                      <a:pt x="216" y="863"/>
                    </a:cubicBezTo>
                    <a:cubicBezTo>
                      <a:pt x="216" y="877"/>
                      <a:pt x="216" y="877"/>
                      <a:pt x="216" y="877"/>
                    </a:cubicBezTo>
                    <a:cubicBezTo>
                      <a:pt x="229" y="877"/>
                      <a:pt x="229" y="877"/>
                      <a:pt x="229" y="877"/>
                    </a:cubicBezTo>
                    <a:cubicBezTo>
                      <a:pt x="293" y="877"/>
                      <a:pt x="293" y="877"/>
                      <a:pt x="293" y="877"/>
                    </a:cubicBezTo>
                    <a:cubicBezTo>
                      <a:pt x="307" y="877"/>
                      <a:pt x="307" y="877"/>
                      <a:pt x="307" y="877"/>
                    </a:cubicBezTo>
                    <a:cubicBezTo>
                      <a:pt x="307" y="863"/>
                      <a:pt x="307" y="863"/>
                      <a:pt x="307" y="863"/>
                    </a:cubicBezTo>
                    <a:cubicBezTo>
                      <a:pt x="307" y="512"/>
                      <a:pt x="307" y="512"/>
                      <a:pt x="307" y="512"/>
                    </a:cubicBezTo>
                    <a:cubicBezTo>
                      <a:pt x="364" y="501"/>
                      <a:pt x="415" y="472"/>
                      <a:pt x="453" y="428"/>
                    </a:cubicBezTo>
                    <a:cubicBezTo>
                      <a:pt x="494" y="381"/>
                      <a:pt x="517" y="321"/>
                      <a:pt x="517" y="259"/>
                    </a:cubicBezTo>
                    <a:cubicBezTo>
                      <a:pt x="517" y="116"/>
                      <a:pt x="401" y="0"/>
                      <a:pt x="259" y="0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Group 6"/>
            <p:cNvGrpSpPr/>
            <p:nvPr/>
          </p:nvGrpSpPr>
          <p:grpSpPr>
            <a:xfrm rot="5400000">
              <a:off x="4319837" y="2513700"/>
              <a:ext cx="1243434" cy="1768897"/>
              <a:chOff x="5458204" y="4263119"/>
              <a:chExt cx="1278621" cy="1818954"/>
            </a:xfrm>
          </p:grpSpPr>
          <p:sp>
            <p:nvSpPr>
              <p:cNvPr id="63" name="Freeform: Shape 7"/>
              <p:cNvSpPr>
                <a:spLocks/>
              </p:cNvSpPr>
              <p:nvPr/>
            </p:nvSpPr>
            <p:spPr bwMode="auto">
              <a:xfrm>
                <a:off x="5481433" y="4286348"/>
                <a:ext cx="1232162" cy="1772495"/>
              </a:xfrm>
              <a:custGeom>
                <a:avLst/>
                <a:gdLst>
                  <a:gd name="T0" fmla="*/ 395 w 732"/>
                  <a:gd name="T1" fmla="*/ 321 h 1053"/>
                  <a:gd name="T2" fmla="*/ 395 w 732"/>
                  <a:gd name="T3" fmla="*/ 0 h 1053"/>
                  <a:gd name="T4" fmla="*/ 331 w 732"/>
                  <a:gd name="T5" fmla="*/ 0 h 1053"/>
                  <a:gd name="T6" fmla="*/ 331 w 732"/>
                  <a:gd name="T7" fmla="*/ 322 h 1053"/>
                  <a:gd name="T8" fmla="*/ 0 w 732"/>
                  <a:gd name="T9" fmla="*/ 687 h 1053"/>
                  <a:gd name="T10" fmla="*/ 366 w 732"/>
                  <a:gd name="T11" fmla="*/ 1053 h 1053"/>
                  <a:gd name="T12" fmla="*/ 732 w 732"/>
                  <a:gd name="T13" fmla="*/ 687 h 1053"/>
                  <a:gd name="T14" fmla="*/ 395 w 732"/>
                  <a:gd name="T15" fmla="*/ 321 h 10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32" h="1053">
                    <a:moveTo>
                      <a:pt x="395" y="321"/>
                    </a:moveTo>
                    <a:cubicBezTo>
                      <a:pt x="395" y="0"/>
                      <a:pt x="395" y="0"/>
                      <a:pt x="395" y="0"/>
                    </a:cubicBezTo>
                    <a:cubicBezTo>
                      <a:pt x="331" y="0"/>
                      <a:pt x="331" y="0"/>
                      <a:pt x="331" y="0"/>
                    </a:cubicBezTo>
                    <a:cubicBezTo>
                      <a:pt x="331" y="322"/>
                      <a:pt x="331" y="322"/>
                      <a:pt x="331" y="322"/>
                    </a:cubicBezTo>
                    <a:cubicBezTo>
                      <a:pt x="145" y="339"/>
                      <a:pt x="0" y="496"/>
                      <a:pt x="0" y="687"/>
                    </a:cubicBezTo>
                    <a:cubicBezTo>
                      <a:pt x="0" y="889"/>
                      <a:pt x="164" y="1053"/>
                      <a:pt x="366" y="1053"/>
                    </a:cubicBezTo>
                    <a:cubicBezTo>
                      <a:pt x="568" y="1053"/>
                      <a:pt x="732" y="889"/>
                      <a:pt x="732" y="687"/>
                    </a:cubicBezTo>
                    <a:cubicBezTo>
                      <a:pt x="732" y="494"/>
                      <a:pt x="584" y="336"/>
                      <a:pt x="395" y="32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4" name="Freeform: Shape 8"/>
              <p:cNvSpPr>
                <a:spLocks/>
              </p:cNvSpPr>
              <p:nvPr/>
            </p:nvSpPr>
            <p:spPr bwMode="auto">
              <a:xfrm>
                <a:off x="5458204" y="4263119"/>
                <a:ext cx="1278621" cy="1818954"/>
              </a:xfrm>
              <a:custGeom>
                <a:avLst/>
                <a:gdLst>
                  <a:gd name="T0" fmla="*/ 409 w 760"/>
                  <a:gd name="T1" fmla="*/ 14 h 1081"/>
                  <a:gd name="T2" fmla="*/ 409 w 760"/>
                  <a:gd name="T3" fmla="*/ 335 h 1081"/>
                  <a:gd name="T4" fmla="*/ 746 w 760"/>
                  <a:gd name="T5" fmla="*/ 701 h 1081"/>
                  <a:gd name="T6" fmla="*/ 380 w 760"/>
                  <a:gd name="T7" fmla="*/ 1067 h 1081"/>
                  <a:gd name="T8" fmla="*/ 14 w 760"/>
                  <a:gd name="T9" fmla="*/ 701 h 1081"/>
                  <a:gd name="T10" fmla="*/ 345 w 760"/>
                  <a:gd name="T11" fmla="*/ 336 h 1081"/>
                  <a:gd name="T12" fmla="*/ 345 w 760"/>
                  <a:gd name="T13" fmla="*/ 14 h 1081"/>
                  <a:gd name="T14" fmla="*/ 409 w 760"/>
                  <a:gd name="T15" fmla="*/ 14 h 1081"/>
                  <a:gd name="T16" fmla="*/ 423 w 760"/>
                  <a:gd name="T17" fmla="*/ 0 h 1081"/>
                  <a:gd name="T18" fmla="*/ 409 w 760"/>
                  <a:gd name="T19" fmla="*/ 0 h 1081"/>
                  <a:gd name="T20" fmla="*/ 345 w 760"/>
                  <a:gd name="T21" fmla="*/ 0 h 1081"/>
                  <a:gd name="T22" fmla="*/ 331 w 760"/>
                  <a:gd name="T23" fmla="*/ 0 h 1081"/>
                  <a:gd name="T24" fmla="*/ 331 w 760"/>
                  <a:gd name="T25" fmla="*/ 14 h 1081"/>
                  <a:gd name="T26" fmla="*/ 331 w 760"/>
                  <a:gd name="T27" fmla="*/ 323 h 1081"/>
                  <a:gd name="T28" fmla="*/ 99 w 760"/>
                  <a:gd name="T29" fmla="*/ 444 h 1081"/>
                  <a:gd name="T30" fmla="*/ 0 w 760"/>
                  <a:gd name="T31" fmla="*/ 701 h 1081"/>
                  <a:gd name="T32" fmla="*/ 111 w 760"/>
                  <a:gd name="T33" fmla="*/ 969 h 1081"/>
                  <a:gd name="T34" fmla="*/ 380 w 760"/>
                  <a:gd name="T35" fmla="*/ 1081 h 1081"/>
                  <a:gd name="T36" fmla="*/ 649 w 760"/>
                  <a:gd name="T37" fmla="*/ 969 h 1081"/>
                  <a:gd name="T38" fmla="*/ 760 w 760"/>
                  <a:gd name="T39" fmla="*/ 701 h 1081"/>
                  <a:gd name="T40" fmla="*/ 659 w 760"/>
                  <a:gd name="T41" fmla="*/ 442 h 1081"/>
                  <a:gd name="T42" fmla="*/ 423 w 760"/>
                  <a:gd name="T43" fmla="*/ 323 h 1081"/>
                  <a:gd name="T44" fmla="*/ 423 w 760"/>
                  <a:gd name="T45" fmla="*/ 14 h 1081"/>
                  <a:gd name="T46" fmla="*/ 423 w 760"/>
                  <a:gd name="T47" fmla="*/ 0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60" h="1081">
                    <a:moveTo>
                      <a:pt x="409" y="14"/>
                    </a:moveTo>
                    <a:cubicBezTo>
                      <a:pt x="409" y="335"/>
                      <a:pt x="409" y="335"/>
                      <a:pt x="409" y="335"/>
                    </a:cubicBezTo>
                    <a:cubicBezTo>
                      <a:pt x="598" y="350"/>
                      <a:pt x="746" y="508"/>
                      <a:pt x="746" y="701"/>
                    </a:cubicBezTo>
                    <a:cubicBezTo>
                      <a:pt x="746" y="903"/>
                      <a:pt x="582" y="1067"/>
                      <a:pt x="380" y="1067"/>
                    </a:cubicBezTo>
                    <a:cubicBezTo>
                      <a:pt x="178" y="1067"/>
                      <a:pt x="14" y="903"/>
                      <a:pt x="14" y="701"/>
                    </a:cubicBezTo>
                    <a:cubicBezTo>
                      <a:pt x="14" y="510"/>
                      <a:pt x="159" y="353"/>
                      <a:pt x="345" y="336"/>
                    </a:cubicBezTo>
                    <a:cubicBezTo>
                      <a:pt x="345" y="14"/>
                      <a:pt x="345" y="14"/>
                      <a:pt x="345" y="14"/>
                    </a:cubicBezTo>
                    <a:cubicBezTo>
                      <a:pt x="409" y="14"/>
                      <a:pt x="409" y="14"/>
                      <a:pt x="409" y="14"/>
                    </a:cubicBezTo>
                    <a:moveTo>
                      <a:pt x="423" y="0"/>
                    </a:moveTo>
                    <a:cubicBezTo>
                      <a:pt x="409" y="0"/>
                      <a:pt x="409" y="0"/>
                      <a:pt x="409" y="0"/>
                    </a:cubicBezTo>
                    <a:cubicBezTo>
                      <a:pt x="345" y="0"/>
                      <a:pt x="345" y="0"/>
                      <a:pt x="345" y="0"/>
                    </a:cubicBezTo>
                    <a:cubicBezTo>
                      <a:pt x="331" y="0"/>
                      <a:pt x="331" y="0"/>
                      <a:pt x="331" y="0"/>
                    </a:cubicBezTo>
                    <a:cubicBezTo>
                      <a:pt x="331" y="14"/>
                      <a:pt x="331" y="14"/>
                      <a:pt x="331" y="14"/>
                    </a:cubicBezTo>
                    <a:cubicBezTo>
                      <a:pt x="331" y="323"/>
                      <a:pt x="331" y="323"/>
                      <a:pt x="331" y="323"/>
                    </a:cubicBezTo>
                    <a:cubicBezTo>
                      <a:pt x="242" y="335"/>
                      <a:pt x="160" y="377"/>
                      <a:pt x="99" y="444"/>
                    </a:cubicBezTo>
                    <a:cubicBezTo>
                      <a:pt x="35" y="514"/>
                      <a:pt x="0" y="605"/>
                      <a:pt x="0" y="701"/>
                    </a:cubicBezTo>
                    <a:cubicBezTo>
                      <a:pt x="0" y="802"/>
                      <a:pt x="39" y="898"/>
                      <a:pt x="111" y="969"/>
                    </a:cubicBezTo>
                    <a:cubicBezTo>
                      <a:pt x="183" y="1041"/>
                      <a:pt x="278" y="1081"/>
                      <a:pt x="380" y="1081"/>
                    </a:cubicBezTo>
                    <a:cubicBezTo>
                      <a:pt x="482" y="1081"/>
                      <a:pt x="577" y="1041"/>
                      <a:pt x="649" y="969"/>
                    </a:cubicBezTo>
                    <a:cubicBezTo>
                      <a:pt x="721" y="898"/>
                      <a:pt x="760" y="802"/>
                      <a:pt x="760" y="701"/>
                    </a:cubicBezTo>
                    <a:cubicBezTo>
                      <a:pt x="760" y="604"/>
                      <a:pt x="724" y="512"/>
                      <a:pt x="659" y="442"/>
                    </a:cubicBezTo>
                    <a:cubicBezTo>
                      <a:pt x="596" y="375"/>
                      <a:pt x="513" y="333"/>
                      <a:pt x="423" y="323"/>
                    </a:cubicBezTo>
                    <a:cubicBezTo>
                      <a:pt x="423" y="14"/>
                      <a:pt x="423" y="14"/>
                      <a:pt x="423" y="14"/>
                    </a:cubicBezTo>
                    <a:lnTo>
                      <a:pt x="423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Group 9"/>
            <p:cNvGrpSpPr/>
            <p:nvPr/>
          </p:nvGrpSpPr>
          <p:grpSpPr>
            <a:xfrm rot="5400000">
              <a:off x="6440285" y="3798291"/>
              <a:ext cx="1480139" cy="1267988"/>
              <a:chOff x="6573210" y="2209852"/>
              <a:chExt cx="1522023" cy="1303870"/>
            </a:xfrm>
          </p:grpSpPr>
          <p:sp>
            <p:nvSpPr>
              <p:cNvPr id="61" name="Freeform: Shape 10"/>
              <p:cNvSpPr>
                <a:spLocks/>
              </p:cNvSpPr>
              <p:nvPr/>
            </p:nvSpPr>
            <p:spPr bwMode="auto">
              <a:xfrm>
                <a:off x="6613608" y="2209852"/>
                <a:ext cx="1481625" cy="1263471"/>
              </a:xfrm>
              <a:custGeom>
                <a:avLst/>
                <a:gdLst>
                  <a:gd name="T0" fmla="*/ 777 w 880"/>
                  <a:gd name="T1" fmla="*/ 162 h 751"/>
                  <a:gd name="T2" fmla="*/ 347 w 880"/>
                  <a:gd name="T3" fmla="*/ 103 h 751"/>
                  <a:gd name="T4" fmla="*/ 266 w 880"/>
                  <a:gd name="T5" fmla="*/ 498 h 751"/>
                  <a:gd name="T6" fmla="*/ 0 w 880"/>
                  <a:gd name="T7" fmla="*/ 700 h 751"/>
                  <a:gd name="T8" fmla="*/ 39 w 880"/>
                  <a:gd name="T9" fmla="*/ 751 h 751"/>
                  <a:gd name="T10" fmla="*/ 303 w 880"/>
                  <a:gd name="T11" fmla="*/ 550 h 751"/>
                  <a:gd name="T12" fmla="*/ 718 w 880"/>
                  <a:gd name="T13" fmla="*/ 592 h 751"/>
                  <a:gd name="T14" fmla="*/ 777 w 880"/>
                  <a:gd name="T15" fmla="*/ 162 h 7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80" h="751">
                    <a:moveTo>
                      <a:pt x="777" y="162"/>
                    </a:moveTo>
                    <a:cubicBezTo>
                      <a:pt x="675" y="27"/>
                      <a:pt x="482" y="0"/>
                      <a:pt x="347" y="103"/>
                    </a:cubicBezTo>
                    <a:cubicBezTo>
                      <a:pt x="223" y="197"/>
                      <a:pt x="191" y="367"/>
                      <a:pt x="266" y="498"/>
                    </a:cubicBezTo>
                    <a:cubicBezTo>
                      <a:pt x="0" y="700"/>
                      <a:pt x="0" y="700"/>
                      <a:pt x="0" y="700"/>
                    </a:cubicBezTo>
                    <a:cubicBezTo>
                      <a:pt x="39" y="751"/>
                      <a:pt x="39" y="751"/>
                      <a:pt x="39" y="751"/>
                    </a:cubicBezTo>
                    <a:cubicBezTo>
                      <a:pt x="303" y="550"/>
                      <a:pt x="303" y="550"/>
                      <a:pt x="303" y="550"/>
                    </a:cubicBezTo>
                    <a:cubicBezTo>
                      <a:pt x="408" y="670"/>
                      <a:pt x="590" y="689"/>
                      <a:pt x="718" y="592"/>
                    </a:cubicBezTo>
                    <a:cubicBezTo>
                      <a:pt x="853" y="489"/>
                      <a:pt x="880" y="296"/>
                      <a:pt x="777" y="16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2" name="Freeform: Shape 11"/>
              <p:cNvSpPr>
                <a:spLocks/>
              </p:cNvSpPr>
              <p:nvPr/>
            </p:nvSpPr>
            <p:spPr bwMode="auto">
              <a:xfrm>
                <a:off x="6573210" y="2248231"/>
                <a:ext cx="1522023" cy="1265491"/>
              </a:xfrm>
              <a:custGeom>
                <a:avLst/>
                <a:gdLst>
                  <a:gd name="T0" fmla="*/ 557 w 904"/>
                  <a:gd name="T1" fmla="*/ 17 h 752"/>
                  <a:gd name="T2" fmla="*/ 801 w 904"/>
                  <a:gd name="T3" fmla="*/ 139 h 752"/>
                  <a:gd name="T4" fmla="*/ 742 w 904"/>
                  <a:gd name="T5" fmla="*/ 569 h 752"/>
                  <a:gd name="T6" fmla="*/ 557 w 904"/>
                  <a:gd name="T7" fmla="*/ 631 h 752"/>
                  <a:gd name="T8" fmla="*/ 327 w 904"/>
                  <a:gd name="T9" fmla="*/ 527 h 752"/>
                  <a:gd name="T10" fmla="*/ 63 w 904"/>
                  <a:gd name="T11" fmla="*/ 728 h 752"/>
                  <a:gd name="T12" fmla="*/ 24 w 904"/>
                  <a:gd name="T13" fmla="*/ 677 h 752"/>
                  <a:gd name="T14" fmla="*/ 290 w 904"/>
                  <a:gd name="T15" fmla="*/ 475 h 752"/>
                  <a:gd name="T16" fmla="*/ 371 w 904"/>
                  <a:gd name="T17" fmla="*/ 80 h 752"/>
                  <a:gd name="T18" fmla="*/ 557 w 904"/>
                  <a:gd name="T19" fmla="*/ 17 h 752"/>
                  <a:gd name="T20" fmla="*/ 557 w 904"/>
                  <a:gd name="T21" fmla="*/ 0 h 752"/>
                  <a:gd name="T22" fmla="*/ 361 w 904"/>
                  <a:gd name="T23" fmla="*/ 66 h 752"/>
                  <a:gd name="T24" fmla="*/ 239 w 904"/>
                  <a:gd name="T25" fmla="*/ 260 h 752"/>
                  <a:gd name="T26" fmla="*/ 267 w 904"/>
                  <a:gd name="T27" fmla="*/ 470 h 752"/>
                  <a:gd name="T28" fmla="*/ 14 w 904"/>
                  <a:gd name="T29" fmla="*/ 663 h 752"/>
                  <a:gd name="T30" fmla="*/ 0 w 904"/>
                  <a:gd name="T31" fmla="*/ 673 h 752"/>
                  <a:gd name="T32" fmla="*/ 11 w 904"/>
                  <a:gd name="T33" fmla="*/ 687 h 752"/>
                  <a:gd name="T34" fmla="*/ 49 w 904"/>
                  <a:gd name="T35" fmla="*/ 738 h 752"/>
                  <a:gd name="T36" fmla="*/ 60 w 904"/>
                  <a:gd name="T37" fmla="*/ 752 h 752"/>
                  <a:gd name="T38" fmla="*/ 74 w 904"/>
                  <a:gd name="T39" fmla="*/ 741 h 752"/>
                  <a:gd name="T40" fmla="*/ 325 w 904"/>
                  <a:gd name="T41" fmla="*/ 551 h 752"/>
                  <a:gd name="T42" fmla="*/ 557 w 904"/>
                  <a:gd name="T43" fmla="*/ 648 h 752"/>
                  <a:gd name="T44" fmla="*/ 753 w 904"/>
                  <a:gd name="T45" fmla="*/ 582 h 752"/>
                  <a:gd name="T46" fmla="*/ 878 w 904"/>
                  <a:gd name="T47" fmla="*/ 368 h 752"/>
                  <a:gd name="T48" fmla="*/ 815 w 904"/>
                  <a:gd name="T49" fmla="*/ 128 h 752"/>
                  <a:gd name="T50" fmla="*/ 699 w 904"/>
                  <a:gd name="T51" fmla="*/ 32 h 752"/>
                  <a:gd name="T52" fmla="*/ 557 w 904"/>
                  <a:gd name="T53" fmla="*/ 0 h 7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904" h="752">
                    <a:moveTo>
                      <a:pt x="557" y="17"/>
                    </a:moveTo>
                    <a:cubicBezTo>
                      <a:pt x="649" y="17"/>
                      <a:pt x="741" y="59"/>
                      <a:pt x="801" y="139"/>
                    </a:cubicBezTo>
                    <a:cubicBezTo>
                      <a:pt x="904" y="273"/>
                      <a:pt x="877" y="466"/>
                      <a:pt x="742" y="569"/>
                    </a:cubicBezTo>
                    <a:cubicBezTo>
                      <a:pt x="687" y="611"/>
                      <a:pt x="622" y="631"/>
                      <a:pt x="557" y="631"/>
                    </a:cubicBezTo>
                    <a:cubicBezTo>
                      <a:pt x="472" y="631"/>
                      <a:pt x="387" y="595"/>
                      <a:pt x="327" y="527"/>
                    </a:cubicBezTo>
                    <a:cubicBezTo>
                      <a:pt x="63" y="728"/>
                      <a:pt x="63" y="728"/>
                      <a:pt x="63" y="728"/>
                    </a:cubicBezTo>
                    <a:cubicBezTo>
                      <a:pt x="24" y="677"/>
                      <a:pt x="24" y="677"/>
                      <a:pt x="24" y="677"/>
                    </a:cubicBezTo>
                    <a:cubicBezTo>
                      <a:pt x="290" y="475"/>
                      <a:pt x="290" y="475"/>
                      <a:pt x="290" y="475"/>
                    </a:cubicBezTo>
                    <a:cubicBezTo>
                      <a:pt x="215" y="344"/>
                      <a:pt x="247" y="174"/>
                      <a:pt x="371" y="80"/>
                    </a:cubicBezTo>
                    <a:cubicBezTo>
                      <a:pt x="427" y="38"/>
                      <a:pt x="492" y="17"/>
                      <a:pt x="557" y="17"/>
                    </a:cubicBezTo>
                    <a:moveTo>
                      <a:pt x="557" y="0"/>
                    </a:moveTo>
                    <a:cubicBezTo>
                      <a:pt x="485" y="0"/>
                      <a:pt x="418" y="23"/>
                      <a:pt x="361" y="66"/>
                    </a:cubicBezTo>
                    <a:cubicBezTo>
                      <a:pt x="298" y="114"/>
                      <a:pt x="255" y="183"/>
                      <a:pt x="239" y="260"/>
                    </a:cubicBezTo>
                    <a:cubicBezTo>
                      <a:pt x="225" y="332"/>
                      <a:pt x="235" y="406"/>
                      <a:pt x="267" y="470"/>
                    </a:cubicBezTo>
                    <a:cubicBezTo>
                      <a:pt x="14" y="663"/>
                      <a:pt x="14" y="663"/>
                      <a:pt x="14" y="663"/>
                    </a:cubicBezTo>
                    <a:cubicBezTo>
                      <a:pt x="0" y="673"/>
                      <a:pt x="0" y="673"/>
                      <a:pt x="0" y="673"/>
                    </a:cubicBezTo>
                    <a:cubicBezTo>
                      <a:pt x="11" y="687"/>
                      <a:pt x="11" y="687"/>
                      <a:pt x="11" y="687"/>
                    </a:cubicBezTo>
                    <a:cubicBezTo>
                      <a:pt x="49" y="738"/>
                      <a:pt x="49" y="738"/>
                      <a:pt x="49" y="738"/>
                    </a:cubicBezTo>
                    <a:cubicBezTo>
                      <a:pt x="60" y="752"/>
                      <a:pt x="60" y="752"/>
                      <a:pt x="60" y="752"/>
                    </a:cubicBezTo>
                    <a:cubicBezTo>
                      <a:pt x="74" y="741"/>
                      <a:pt x="74" y="741"/>
                      <a:pt x="74" y="741"/>
                    </a:cubicBezTo>
                    <a:cubicBezTo>
                      <a:pt x="325" y="551"/>
                      <a:pt x="325" y="551"/>
                      <a:pt x="325" y="551"/>
                    </a:cubicBezTo>
                    <a:cubicBezTo>
                      <a:pt x="386" y="613"/>
                      <a:pt x="469" y="648"/>
                      <a:pt x="557" y="648"/>
                    </a:cubicBezTo>
                    <a:cubicBezTo>
                      <a:pt x="628" y="648"/>
                      <a:pt x="696" y="626"/>
                      <a:pt x="753" y="582"/>
                    </a:cubicBezTo>
                    <a:cubicBezTo>
                      <a:pt x="822" y="530"/>
                      <a:pt x="866" y="454"/>
                      <a:pt x="878" y="368"/>
                    </a:cubicBezTo>
                    <a:cubicBezTo>
                      <a:pt x="890" y="282"/>
                      <a:pt x="867" y="197"/>
                      <a:pt x="815" y="128"/>
                    </a:cubicBezTo>
                    <a:cubicBezTo>
                      <a:pt x="784" y="87"/>
                      <a:pt x="745" y="55"/>
                      <a:pt x="699" y="32"/>
                    </a:cubicBezTo>
                    <a:cubicBezTo>
                      <a:pt x="655" y="11"/>
                      <a:pt x="606" y="0"/>
                      <a:pt x="557" y="0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Group 12"/>
            <p:cNvGrpSpPr/>
            <p:nvPr/>
          </p:nvGrpSpPr>
          <p:grpSpPr>
            <a:xfrm rot="5400000">
              <a:off x="4457830" y="1563447"/>
              <a:ext cx="1693271" cy="1471300"/>
              <a:chOff x="4096766" y="4042946"/>
              <a:chExt cx="1741186" cy="1512933"/>
            </a:xfrm>
          </p:grpSpPr>
          <p:sp>
            <p:nvSpPr>
              <p:cNvPr id="59" name="Freeform: Shape 13"/>
              <p:cNvSpPr>
                <a:spLocks/>
              </p:cNvSpPr>
              <p:nvPr/>
            </p:nvSpPr>
            <p:spPr bwMode="auto">
              <a:xfrm>
                <a:off x="4122015" y="4076274"/>
                <a:ext cx="1682608" cy="1479605"/>
              </a:xfrm>
              <a:custGeom>
                <a:avLst/>
                <a:gdLst>
                  <a:gd name="T0" fmla="*/ 1000 w 1000"/>
                  <a:gd name="T1" fmla="*/ 51 h 879"/>
                  <a:gd name="T2" fmla="*/ 962 w 1000"/>
                  <a:gd name="T3" fmla="*/ 0 h 879"/>
                  <a:gd name="T4" fmla="*/ 511 w 1000"/>
                  <a:gd name="T5" fmla="*/ 342 h 879"/>
                  <a:gd name="T6" fmla="*/ 150 w 1000"/>
                  <a:gd name="T7" fmla="*/ 329 h 879"/>
                  <a:gd name="T8" fmla="*/ 95 w 1000"/>
                  <a:gd name="T9" fmla="*/ 729 h 879"/>
                  <a:gd name="T10" fmla="*/ 495 w 1000"/>
                  <a:gd name="T11" fmla="*/ 783 h 879"/>
                  <a:gd name="T12" fmla="*/ 554 w 1000"/>
                  <a:gd name="T13" fmla="*/ 389 h 879"/>
                  <a:gd name="T14" fmla="*/ 1000 w 1000"/>
                  <a:gd name="T15" fmla="*/ 51 h 8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0" h="879">
                    <a:moveTo>
                      <a:pt x="1000" y="51"/>
                    </a:moveTo>
                    <a:cubicBezTo>
                      <a:pt x="962" y="0"/>
                      <a:pt x="962" y="0"/>
                      <a:pt x="962" y="0"/>
                    </a:cubicBezTo>
                    <a:cubicBezTo>
                      <a:pt x="511" y="342"/>
                      <a:pt x="511" y="342"/>
                      <a:pt x="511" y="342"/>
                    </a:cubicBezTo>
                    <a:cubicBezTo>
                      <a:pt x="411" y="254"/>
                      <a:pt x="260" y="245"/>
                      <a:pt x="150" y="329"/>
                    </a:cubicBezTo>
                    <a:cubicBezTo>
                      <a:pt x="25" y="424"/>
                      <a:pt x="0" y="603"/>
                      <a:pt x="95" y="729"/>
                    </a:cubicBezTo>
                    <a:cubicBezTo>
                      <a:pt x="191" y="854"/>
                      <a:pt x="370" y="879"/>
                      <a:pt x="495" y="783"/>
                    </a:cubicBezTo>
                    <a:cubicBezTo>
                      <a:pt x="619" y="689"/>
                      <a:pt x="645" y="515"/>
                      <a:pt x="554" y="389"/>
                    </a:cubicBezTo>
                    <a:lnTo>
                      <a:pt x="1000" y="5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0" name="Freeform: Shape 14"/>
              <p:cNvSpPr>
                <a:spLocks/>
              </p:cNvSpPr>
              <p:nvPr/>
            </p:nvSpPr>
            <p:spPr bwMode="auto">
              <a:xfrm>
                <a:off x="4096766" y="4042946"/>
                <a:ext cx="1741186" cy="1472534"/>
              </a:xfrm>
              <a:custGeom>
                <a:avLst/>
                <a:gdLst>
                  <a:gd name="T0" fmla="*/ 977 w 1035"/>
                  <a:gd name="T1" fmla="*/ 20 h 875"/>
                  <a:gd name="T2" fmla="*/ 1015 w 1035"/>
                  <a:gd name="T3" fmla="*/ 71 h 875"/>
                  <a:gd name="T4" fmla="*/ 569 w 1035"/>
                  <a:gd name="T5" fmla="*/ 409 h 875"/>
                  <a:gd name="T6" fmla="*/ 510 w 1035"/>
                  <a:gd name="T7" fmla="*/ 803 h 875"/>
                  <a:gd name="T8" fmla="*/ 338 w 1035"/>
                  <a:gd name="T9" fmla="*/ 861 h 875"/>
                  <a:gd name="T10" fmla="*/ 110 w 1035"/>
                  <a:gd name="T11" fmla="*/ 749 h 875"/>
                  <a:gd name="T12" fmla="*/ 165 w 1035"/>
                  <a:gd name="T13" fmla="*/ 349 h 875"/>
                  <a:gd name="T14" fmla="*/ 337 w 1035"/>
                  <a:gd name="T15" fmla="*/ 291 h 875"/>
                  <a:gd name="T16" fmla="*/ 526 w 1035"/>
                  <a:gd name="T17" fmla="*/ 362 h 875"/>
                  <a:gd name="T18" fmla="*/ 977 w 1035"/>
                  <a:gd name="T19" fmla="*/ 20 h 875"/>
                  <a:gd name="T20" fmla="*/ 979 w 1035"/>
                  <a:gd name="T21" fmla="*/ 0 h 875"/>
                  <a:gd name="T22" fmla="*/ 968 w 1035"/>
                  <a:gd name="T23" fmla="*/ 9 h 875"/>
                  <a:gd name="T24" fmla="*/ 527 w 1035"/>
                  <a:gd name="T25" fmla="*/ 344 h 875"/>
                  <a:gd name="T26" fmla="*/ 337 w 1035"/>
                  <a:gd name="T27" fmla="*/ 277 h 875"/>
                  <a:gd name="T28" fmla="*/ 157 w 1035"/>
                  <a:gd name="T29" fmla="*/ 338 h 875"/>
                  <a:gd name="T30" fmla="*/ 99 w 1035"/>
                  <a:gd name="T31" fmla="*/ 757 h 875"/>
                  <a:gd name="T32" fmla="*/ 207 w 1035"/>
                  <a:gd name="T33" fmla="*/ 845 h 875"/>
                  <a:gd name="T34" fmla="*/ 338 w 1035"/>
                  <a:gd name="T35" fmla="*/ 875 h 875"/>
                  <a:gd name="T36" fmla="*/ 519 w 1035"/>
                  <a:gd name="T37" fmla="*/ 814 h 875"/>
                  <a:gd name="T38" fmla="*/ 634 w 1035"/>
                  <a:gd name="T39" fmla="*/ 620 h 875"/>
                  <a:gd name="T40" fmla="*/ 588 w 1035"/>
                  <a:gd name="T41" fmla="*/ 412 h 875"/>
                  <a:gd name="T42" fmla="*/ 1024 w 1035"/>
                  <a:gd name="T43" fmla="*/ 82 h 875"/>
                  <a:gd name="T44" fmla="*/ 1035 w 1035"/>
                  <a:gd name="T45" fmla="*/ 73 h 875"/>
                  <a:gd name="T46" fmla="*/ 1026 w 1035"/>
                  <a:gd name="T47" fmla="*/ 62 h 875"/>
                  <a:gd name="T48" fmla="*/ 988 w 1035"/>
                  <a:gd name="T49" fmla="*/ 11 h 875"/>
                  <a:gd name="T50" fmla="*/ 979 w 1035"/>
                  <a:gd name="T51" fmla="*/ 0 h 8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35" h="875">
                    <a:moveTo>
                      <a:pt x="977" y="20"/>
                    </a:moveTo>
                    <a:cubicBezTo>
                      <a:pt x="1015" y="71"/>
                      <a:pt x="1015" y="71"/>
                      <a:pt x="1015" y="71"/>
                    </a:cubicBezTo>
                    <a:cubicBezTo>
                      <a:pt x="569" y="409"/>
                      <a:pt x="569" y="409"/>
                      <a:pt x="569" y="409"/>
                    </a:cubicBezTo>
                    <a:cubicBezTo>
                      <a:pt x="660" y="535"/>
                      <a:pt x="634" y="709"/>
                      <a:pt x="510" y="803"/>
                    </a:cubicBezTo>
                    <a:cubicBezTo>
                      <a:pt x="459" y="843"/>
                      <a:pt x="398" y="861"/>
                      <a:pt x="338" y="861"/>
                    </a:cubicBezTo>
                    <a:cubicBezTo>
                      <a:pt x="252" y="861"/>
                      <a:pt x="167" y="823"/>
                      <a:pt x="110" y="749"/>
                    </a:cubicBezTo>
                    <a:cubicBezTo>
                      <a:pt x="15" y="623"/>
                      <a:pt x="40" y="444"/>
                      <a:pt x="165" y="349"/>
                    </a:cubicBezTo>
                    <a:cubicBezTo>
                      <a:pt x="217" y="310"/>
                      <a:pt x="277" y="291"/>
                      <a:pt x="337" y="291"/>
                    </a:cubicBezTo>
                    <a:cubicBezTo>
                      <a:pt x="406" y="291"/>
                      <a:pt x="473" y="315"/>
                      <a:pt x="526" y="362"/>
                    </a:cubicBezTo>
                    <a:cubicBezTo>
                      <a:pt x="977" y="20"/>
                      <a:pt x="977" y="20"/>
                      <a:pt x="977" y="20"/>
                    </a:cubicBezTo>
                    <a:moveTo>
                      <a:pt x="979" y="0"/>
                    </a:moveTo>
                    <a:cubicBezTo>
                      <a:pt x="968" y="9"/>
                      <a:pt x="968" y="9"/>
                      <a:pt x="968" y="9"/>
                    </a:cubicBezTo>
                    <a:cubicBezTo>
                      <a:pt x="527" y="344"/>
                      <a:pt x="527" y="344"/>
                      <a:pt x="527" y="344"/>
                    </a:cubicBezTo>
                    <a:cubicBezTo>
                      <a:pt x="474" y="301"/>
                      <a:pt x="407" y="277"/>
                      <a:pt x="337" y="277"/>
                    </a:cubicBezTo>
                    <a:cubicBezTo>
                      <a:pt x="272" y="277"/>
                      <a:pt x="209" y="298"/>
                      <a:pt x="157" y="338"/>
                    </a:cubicBezTo>
                    <a:cubicBezTo>
                      <a:pt x="25" y="438"/>
                      <a:pt x="0" y="626"/>
                      <a:pt x="99" y="757"/>
                    </a:cubicBezTo>
                    <a:cubicBezTo>
                      <a:pt x="128" y="795"/>
                      <a:pt x="164" y="825"/>
                      <a:pt x="207" y="845"/>
                    </a:cubicBezTo>
                    <a:cubicBezTo>
                      <a:pt x="247" y="865"/>
                      <a:pt x="293" y="875"/>
                      <a:pt x="338" y="875"/>
                    </a:cubicBezTo>
                    <a:cubicBezTo>
                      <a:pt x="404" y="875"/>
                      <a:pt x="466" y="854"/>
                      <a:pt x="519" y="814"/>
                    </a:cubicBezTo>
                    <a:cubicBezTo>
                      <a:pt x="581" y="767"/>
                      <a:pt x="622" y="698"/>
                      <a:pt x="634" y="620"/>
                    </a:cubicBezTo>
                    <a:cubicBezTo>
                      <a:pt x="645" y="547"/>
                      <a:pt x="628" y="474"/>
                      <a:pt x="588" y="412"/>
                    </a:cubicBezTo>
                    <a:cubicBezTo>
                      <a:pt x="1024" y="82"/>
                      <a:pt x="1024" y="82"/>
                      <a:pt x="1024" y="82"/>
                    </a:cubicBezTo>
                    <a:cubicBezTo>
                      <a:pt x="1035" y="73"/>
                      <a:pt x="1035" y="73"/>
                      <a:pt x="1035" y="73"/>
                    </a:cubicBezTo>
                    <a:cubicBezTo>
                      <a:pt x="1026" y="62"/>
                      <a:pt x="1026" y="62"/>
                      <a:pt x="1026" y="62"/>
                    </a:cubicBezTo>
                    <a:cubicBezTo>
                      <a:pt x="988" y="11"/>
                      <a:pt x="988" y="11"/>
                      <a:pt x="988" y="11"/>
                    </a:cubicBezTo>
                    <a:lnTo>
                      <a:pt x="979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8" name="Freeform: Shape 16"/>
            <p:cNvSpPr>
              <a:spLocks/>
            </p:cNvSpPr>
            <p:nvPr/>
          </p:nvSpPr>
          <p:spPr bwMode="auto">
            <a:xfrm rot="5400000">
              <a:off x="4823427" y="3980385"/>
              <a:ext cx="1340672" cy="995925"/>
            </a:xfrm>
            <a:custGeom>
              <a:avLst/>
              <a:gdLst>
                <a:gd name="T0" fmla="*/ 663 w 819"/>
                <a:gd name="T1" fmla="*/ 119 h 609"/>
                <a:gd name="T2" fmla="*/ 345 w 819"/>
                <a:gd name="T3" fmla="*/ 183 h 609"/>
                <a:gd name="T4" fmla="*/ 32 w 819"/>
                <a:gd name="T5" fmla="*/ 0 h 609"/>
                <a:gd name="T6" fmla="*/ 0 w 819"/>
                <a:gd name="T7" fmla="*/ 56 h 609"/>
                <a:gd name="T8" fmla="*/ 314 w 819"/>
                <a:gd name="T9" fmla="*/ 238 h 609"/>
                <a:gd name="T10" fmla="*/ 417 w 819"/>
                <a:gd name="T11" fmla="*/ 541 h 609"/>
                <a:gd name="T12" fmla="*/ 751 w 819"/>
                <a:gd name="T13" fmla="*/ 453 h 609"/>
                <a:gd name="T14" fmla="*/ 663 w 819"/>
                <a:gd name="T15" fmla="*/ 11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9" h="609">
                  <a:moveTo>
                    <a:pt x="663" y="119"/>
                  </a:moveTo>
                  <a:cubicBezTo>
                    <a:pt x="555" y="56"/>
                    <a:pt x="418" y="85"/>
                    <a:pt x="345" y="183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314" y="238"/>
                    <a:pt x="314" y="238"/>
                    <a:pt x="314" y="238"/>
                  </a:cubicBezTo>
                  <a:cubicBezTo>
                    <a:pt x="269" y="349"/>
                    <a:pt x="311" y="479"/>
                    <a:pt x="417" y="541"/>
                  </a:cubicBezTo>
                  <a:cubicBezTo>
                    <a:pt x="534" y="609"/>
                    <a:pt x="683" y="569"/>
                    <a:pt x="751" y="453"/>
                  </a:cubicBezTo>
                  <a:cubicBezTo>
                    <a:pt x="819" y="336"/>
                    <a:pt x="779" y="187"/>
                    <a:pt x="663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Freeform: Shape 17"/>
            <p:cNvSpPr>
              <a:spLocks/>
            </p:cNvSpPr>
            <p:nvPr/>
          </p:nvSpPr>
          <p:spPr bwMode="auto">
            <a:xfrm rot="5400000">
              <a:off x="4827847" y="3978912"/>
              <a:ext cx="1397636" cy="992980"/>
            </a:xfrm>
            <a:custGeom>
              <a:avLst/>
              <a:gdLst>
                <a:gd name="T0" fmla="*/ 51 w 854"/>
                <a:gd name="T1" fmla="*/ 19 h 607"/>
                <a:gd name="T2" fmla="*/ 364 w 854"/>
                <a:gd name="T3" fmla="*/ 202 h 607"/>
                <a:gd name="T4" fmla="*/ 559 w 854"/>
                <a:gd name="T5" fmla="*/ 104 h 607"/>
                <a:gd name="T6" fmla="*/ 682 w 854"/>
                <a:gd name="T7" fmla="*/ 138 h 607"/>
                <a:gd name="T8" fmla="*/ 770 w 854"/>
                <a:gd name="T9" fmla="*/ 472 h 607"/>
                <a:gd name="T10" fmla="*/ 559 w 854"/>
                <a:gd name="T11" fmla="*/ 593 h 607"/>
                <a:gd name="T12" fmla="*/ 436 w 854"/>
                <a:gd name="T13" fmla="*/ 560 h 607"/>
                <a:gd name="T14" fmla="*/ 333 w 854"/>
                <a:gd name="T15" fmla="*/ 257 h 607"/>
                <a:gd name="T16" fmla="*/ 19 w 854"/>
                <a:gd name="T17" fmla="*/ 75 h 607"/>
                <a:gd name="T18" fmla="*/ 51 w 854"/>
                <a:gd name="T19" fmla="*/ 19 h 607"/>
                <a:gd name="T20" fmla="*/ 46 w 854"/>
                <a:gd name="T21" fmla="*/ 0 h 607"/>
                <a:gd name="T22" fmla="*/ 39 w 854"/>
                <a:gd name="T23" fmla="*/ 12 h 607"/>
                <a:gd name="T24" fmla="*/ 7 w 854"/>
                <a:gd name="T25" fmla="*/ 68 h 607"/>
                <a:gd name="T26" fmla="*/ 0 w 854"/>
                <a:gd name="T27" fmla="*/ 80 h 607"/>
                <a:gd name="T28" fmla="*/ 12 w 854"/>
                <a:gd name="T29" fmla="*/ 87 h 607"/>
                <a:gd name="T30" fmla="*/ 315 w 854"/>
                <a:gd name="T31" fmla="*/ 263 h 607"/>
                <a:gd name="T32" fmla="*/ 314 w 854"/>
                <a:gd name="T33" fmla="*/ 431 h 607"/>
                <a:gd name="T34" fmla="*/ 429 w 854"/>
                <a:gd name="T35" fmla="*/ 572 h 607"/>
                <a:gd name="T36" fmla="*/ 559 w 854"/>
                <a:gd name="T37" fmla="*/ 607 h 607"/>
                <a:gd name="T38" fmla="*/ 686 w 854"/>
                <a:gd name="T39" fmla="*/ 574 h 607"/>
                <a:gd name="T40" fmla="*/ 782 w 854"/>
                <a:gd name="T41" fmla="*/ 479 h 607"/>
                <a:gd name="T42" fmla="*/ 689 w 854"/>
                <a:gd name="T43" fmla="*/ 126 h 607"/>
                <a:gd name="T44" fmla="*/ 559 w 854"/>
                <a:gd name="T45" fmla="*/ 91 h 607"/>
                <a:gd name="T46" fmla="*/ 361 w 854"/>
                <a:gd name="T47" fmla="*/ 184 h 607"/>
                <a:gd name="T48" fmla="*/ 58 w 854"/>
                <a:gd name="T49" fmla="*/ 7 h 607"/>
                <a:gd name="T50" fmla="*/ 46 w 854"/>
                <a:gd name="T51" fmla="*/ 0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54" h="607">
                  <a:moveTo>
                    <a:pt x="51" y="19"/>
                  </a:moveTo>
                  <a:cubicBezTo>
                    <a:pt x="364" y="202"/>
                    <a:pt x="364" y="202"/>
                    <a:pt x="364" y="202"/>
                  </a:cubicBezTo>
                  <a:cubicBezTo>
                    <a:pt x="411" y="139"/>
                    <a:pt x="484" y="104"/>
                    <a:pt x="559" y="104"/>
                  </a:cubicBezTo>
                  <a:cubicBezTo>
                    <a:pt x="601" y="104"/>
                    <a:pt x="643" y="115"/>
                    <a:pt x="682" y="138"/>
                  </a:cubicBezTo>
                  <a:cubicBezTo>
                    <a:pt x="798" y="206"/>
                    <a:pt x="838" y="355"/>
                    <a:pt x="770" y="472"/>
                  </a:cubicBezTo>
                  <a:cubicBezTo>
                    <a:pt x="725" y="550"/>
                    <a:pt x="643" y="593"/>
                    <a:pt x="559" y="593"/>
                  </a:cubicBezTo>
                  <a:cubicBezTo>
                    <a:pt x="517" y="593"/>
                    <a:pt x="475" y="582"/>
                    <a:pt x="436" y="560"/>
                  </a:cubicBezTo>
                  <a:cubicBezTo>
                    <a:pt x="330" y="498"/>
                    <a:pt x="288" y="368"/>
                    <a:pt x="333" y="257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51" y="19"/>
                    <a:pt x="51" y="19"/>
                    <a:pt x="51" y="19"/>
                  </a:cubicBezTo>
                  <a:moveTo>
                    <a:pt x="46" y="0"/>
                  </a:moveTo>
                  <a:cubicBezTo>
                    <a:pt x="39" y="12"/>
                    <a:pt x="39" y="12"/>
                    <a:pt x="39" y="12"/>
                  </a:cubicBezTo>
                  <a:cubicBezTo>
                    <a:pt x="7" y="68"/>
                    <a:pt x="7" y="68"/>
                    <a:pt x="7" y="68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12" y="87"/>
                    <a:pt x="12" y="87"/>
                    <a:pt x="12" y="87"/>
                  </a:cubicBezTo>
                  <a:cubicBezTo>
                    <a:pt x="315" y="263"/>
                    <a:pt x="315" y="263"/>
                    <a:pt x="315" y="263"/>
                  </a:cubicBezTo>
                  <a:cubicBezTo>
                    <a:pt x="296" y="317"/>
                    <a:pt x="296" y="377"/>
                    <a:pt x="314" y="431"/>
                  </a:cubicBezTo>
                  <a:cubicBezTo>
                    <a:pt x="334" y="490"/>
                    <a:pt x="375" y="540"/>
                    <a:pt x="429" y="572"/>
                  </a:cubicBezTo>
                  <a:cubicBezTo>
                    <a:pt x="469" y="595"/>
                    <a:pt x="513" y="607"/>
                    <a:pt x="559" y="607"/>
                  </a:cubicBezTo>
                  <a:cubicBezTo>
                    <a:pt x="603" y="607"/>
                    <a:pt x="647" y="595"/>
                    <a:pt x="686" y="574"/>
                  </a:cubicBezTo>
                  <a:cubicBezTo>
                    <a:pt x="726" y="551"/>
                    <a:pt x="759" y="518"/>
                    <a:pt x="782" y="479"/>
                  </a:cubicBezTo>
                  <a:cubicBezTo>
                    <a:pt x="854" y="356"/>
                    <a:pt x="812" y="197"/>
                    <a:pt x="689" y="126"/>
                  </a:cubicBezTo>
                  <a:cubicBezTo>
                    <a:pt x="649" y="103"/>
                    <a:pt x="605" y="91"/>
                    <a:pt x="559" y="91"/>
                  </a:cubicBezTo>
                  <a:cubicBezTo>
                    <a:pt x="483" y="91"/>
                    <a:pt x="409" y="125"/>
                    <a:pt x="361" y="184"/>
                  </a:cubicBezTo>
                  <a:cubicBezTo>
                    <a:pt x="58" y="7"/>
                    <a:pt x="58" y="7"/>
                    <a:pt x="58" y="7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0" name="Group 18"/>
            <p:cNvGrpSpPr/>
            <p:nvPr/>
          </p:nvGrpSpPr>
          <p:grpSpPr>
            <a:xfrm rot="5400000">
              <a:off x="6265524" y="1755464"/>
              <a:ext cx="1446744" cy="1092180"/>
              <a:chOff x="4226042" y="2505773"/>
              <a:chExt cx="1487684" cy="1123086"/>
            </a:xfrm>
          </p:grpSpPr>
          <p:sp>
            <p:nvSpPr>
              <p:cNvPr id="57" name="Freeform: Shape 19"/>
              <p:cNvSpPr>
                <a:spLocks/>
              </p:cNvSpPr>
              <p:nvPr/>
            </p:nvSpPr>
            <p:spPr bwMode="auto">
              <a:xfrm>
                <a:off x="4226042" y="2505773"/>
                <a:ext cx="1455365" cy="1090766"/>
              </a:xfrm>
              <a:custGeom>
                <a:avLst/>
                <a:gdLst>
                  <a:gd name="T0" fmla="*/ 865 w 865"/>
                  <a:gd name="T1" fmla="*/ 593 h 648"/>
                  <a:gd name="T2" fmla="*/ 570 w 865"/>
                  <a:gd name="T3" fmla="*/ 421 h 648"/>
                  <a:gd name="T4" fmla="*/ 454 w 865"/>
                  <a:gd name="T5" fmla="*/ 76 h 648"/>
                  <a:gd name="T6" fmla="*/ 76 w 865"/>
                  <a:gd name="T7" fmla="*/ 176 h 648"/>
                  <a:gd name="T8" fmla="*/ 176 w 865"/>
                  <a:gd name="T9" fmla="*/ 554 h 648"/>
                  <a:gd name="T10" fmla="*/ 539 w 865"/>
                  <a:gd name="T11" fmla="*/ 477 h 648"/>
                  <a:gd name="T12" fmla="*/ 833 w 865"/>
                  <a:gd name="T13" fmla="*/ 648 h 648"/>
                  <a:gd name="T14" fmla="*/ 865 w 865"/>
                  <a:gd name="T15" fmla="*/ 593 h 6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5" h="648">
                    <a:moveTo>
                      <a:pt x="865" y="593"/>
                    </a:moveTo>
                    <a:cubicBezTo>
                      <a:pt x="570" y="421"/>
                      <a:pt x="570" y="421"/>
                      <a:pt x="570" y="421"/>
                    </a:cubicBezTo>
                    <a:cubicBezTo>
                      <a:pt x="623" y="295"/>
                      <a:pt x="575" y="147"/>
                      <a:pt x="454" y="76"/>
                    </a:cubicBezTo>
                    <a:cubicBezTo>
                      <a:pt x="322" y="0"/>
                      <a:pt x="153" y="44"/>
                      <a:pt x="76" y="176"/>
                    </a:cubicBezTo>
                    <a:cubicBezTo>
                      <a:pt x="0" y="308"/>
                      <a:pt x="44" y="477"/>
                      <a:pt x="176" y="554"/>
                    </a:cubicBezTo>
                    <a:cubicBezTo>
                      <a:pt x="300" y="626"/>
                      <a:pt x="457" y="591"/>
                      <a:pt x="539" y="477"/>
                    </a:cubicBezTo>
                    <a:cubicBezTo>
                      <a:pt x="833" y="648"/>
                      <a:pt x="833" y="648"/>
                      <a:pt x="833" y="648"/>
                    </a:cubicBezTo>
                    <a:lnTo>
                      <a:pt x="865" y="593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8" name="Freeform: Shape 20"/>
              <p:cNvSpPr>
                <a:spLocks/>
              </p:cNvSpPr>
              <p:nvPr/>
            </p:nvSpPr>
            <p:spPr bwMode="auto">
              <a:xfrm>
                <a:off x="4226042" y="2548192"/>
                <a:ext cx="1487684" cy="1080667"/>
              </a:xfrm>
              <a:custGeom>
                <a:avLst/>
                <a:gdLst>
                  <a:gd name="T0" fmla="*/ 316 w 884"/>
                  <a:gd name="T1" fmla="*/ 14 h 642"/>
                  <a:gd name="T2" fmla="*/ 454 w 884"/>
                  <a:gd name="T3" fmla="*/ 51 h 642"/>
                  <a:gd name="T4" fmla="*/ 570 w 884"/>
                  <a:gd name="T5" fmla="*/ 396 h 642"/>
                  <a:gd name="T6" fmla="*/ 865 w 884"/>
                  <a:gd name="T7" fmla="*/ 568 h 642"/>
                  <a:gd name="T8" fmla="*/ 833 w 884"/>
                  <a:gd name="T9" fmla="*/ 623 h 642"/>
                  <a:gd name="T10" fmla="*/ 539 w 884"/>
                  <a:gd name="T11" fmla="*/ 452 h 642"/>
                  <a:gd name="T12" fmla="*/ 315 w 884"/>
                  <a:gd name="T13" fmla="*/ 567 h 642"/>
                  <a:gd name="T14" fmla="*/ 176 w 884"/>
                  <a:gd name="T15" fmla="*/ 529 h 642"/>
                  <a:gd name="T16" fmla="*/ 76 w 884"/>
                  <a:gd name="T17" fmla="*/ 151 h 642"/>
                  <a:gd name="T18" fmla="*/ 316 w 884"/>
                  <a:gd name="T19" fmla="*/ 14 h 642"/>
                  <a:gd name="T20" fmla="*/ 316 w 884"/>
                  <a:gd name="T21" fmla="*/ 0 h 642"/>
                  <a:gd name="T22" fmla="*/ 173 w 884"/>
                  <a:gd name="T23" fmla="*/ 37 h 642"/>
                  <a:gd name="T24" fmla="*/ 65 w 884"/>
                  <a:gd name="T25" fmla="*/ 144 h 642"/>
                  <a:gd name="T26" fmla="*/ 35 w 884"/>
                  <a:gd name="T27" fmla="*/ 364 h 642"/>
                  <a:gd name="T28" fmla="*/ 169 w 884"/>
                  <a:gd name="T29" fmla="*/ 541 h 642"/>
                  <a:gd name="T30" fmla="*/ 315 w 884"/>
                  <a:gd name="T31" fmla="*/ 581 h 642"/>
                  <a:gd name="T32" fmla="*/ 543 w 884"/>
                  <a:gd name="T33" fmla="*/ 470 h 642"/>
                  <a:gd name="T34" fmla="*/ 826 w 884"/>
                  <a:gd name="T35" fmla="*/ 635 h 642"/>
                  <a:gd name="T36" fmla="*/ 838 w 884"/>
                  <a:gd name="T37" fmla="*/ 642 h 642"/>
                  <a:gd name="T38" fmla="*/ 845 w 884"/>
                  <a:gd name="T39" fmla="*/ 630 h 642"/>
                  <a:gd name="T40" fmla="*/ 877 w 884"/>
                  <a:gd name="T41" fmla="*/ 575 h 642"/>
                  <a:gd name="T42" fmla="*/ 884 w 884"/>
                  <a:gd name="T43" fmla="*/ 563 h 642"/>
                  <a:gd name="T44" fmla="*/ 872 w 884"/>
                  <a:gd name="T45" fmla="*/ 556 h 642"/>
                  <a:gd name="T46" fmla="*/ 588 w 884"/>
                  <a:gd name="T47" fmla="*/ 390 h 642"/>
                  <a:gd name="T48" fmla="*/ 591 w 884"/>
                  <a:gd name="T49" fmla="*/ 199 h 642"/>
                  <a:gd name="T50" fmla="*/ 461 w 884"/>
                  <a:gd name="T51" fmla="*/ 40 h 642"/>
                  <a:gd name="T52" fmla="*/ 316 w 884"/>
                  <a:gd name="T53" fmla="*/ 0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84" h="642">
                    <a:moveTo>
                      <a:pt x="316" y="14"/>
                    </a:moveTo>
                    <a:cubicBezTo>
                      <a:pt x="363" y="14"/>
                      <a:pt x="411" y="26"/>
                      <a:pt x="454" y="51"/>
                    </a:cubicBezTo>
                    <a:cubicBezTo>
                      <a:pt x="575" y="122"/>
                      <a:pt x="623" y="270"/>
                      <a:pt x="570" y="396"/>
                    </a:cubicBezTo>
                    <a:cubicBezTo>
                      <a:pt x="865" y="568"/>
                      <a:pt x="865" y="568"/>
                      <a:pt x="865" y="568"/>
                    </a:cubicBezTo>
                    <a:cubicBezTo>
                      <a:pt x="833" y="623"/>
                      <a:pt x="833" y="623"/>
                      <a:pt x="833" y="623"/>
                    </a:cubicBezTo>
                    <a:cubicBezTo>
                      <a:pt x="539" y="452"/>
                      <a:pt x="539" y="452"/>
                      <a:pt x="539" y="452"/>
                    </a:cubicBezTo>
                    <a:cubicBezTo>
                      <a:pt x="486" y="526"/>
                      <a:pt x="402" y="567"/>
                      <a:pt x="315" y="567"/>
                    </a:cubicBezTo>
                    <a:cubicBezTo>
                      <a:pt x="268" y="567"/>
                      <a:pt x="220" y="555"/>
                      <a:pt x="176" y="529"/>
                    </a:cubicBezTo>
                    <a:cubicBezTo>
                      <a:pt x="44" y="452"/>
                      <a:pt x="0" y="283"/>
                      <a:pt x="76" y="151"/>
                    </a:cubicBezTo>
                    <a:cubicBezTo>
                      <a:pt x="128" y="63"/>
                      <a:pt x="220" y="14"/>
                      <a:pt x="316" y="14"/>
                    </a:cubicBezTo>
                    <a:moveTo>
                      <a:pt x="316" y="0"/>
                    </a:moveTo>
                    <a:cubicBezTo>
                      <a:pt x="266" y="0"/>
                      <a:pt x="216" y="13"/>
                      <a:pt x="173" y="37"/>
                    </a:cubicBezTo>
                    <a:cubicBezTo>
                      <a:pt x="128" y="63"/>
                      <a:pt x="91" y="100"/>
                      <a:pt x="65" y="144"/>
                    </a:cubicBezTo>
                    <a:cubicBezTo>
                      <a:pt x="26" y="211"/>
                      <a:pt x="15" y="289"/>
                      <a:pt x="35" y="364"/>
                    </a:cubicBezTo>
                    <a:cubicBezTo>
                      <a:pt x="55" y="439"/>
                      <a:pt x="102" y="502"/>
                      <a:pt x="169" y="541"/>
                    </a:cubicBezTo>
                    <a:cubicBezTo>
                      <a:pt x="214" y="567"/>
                      <a:pt x="264" y="581"/>
                      <a:pt x="315" y="581"/>
                    </a:cubicBezTo>
                    <a:cubicBezTo>
                      <a:pt x="404" y="581"/>
                      <a:pt x="488" y="540"/>
                      <a:pt x="543" y="470"/>
                    </a:cubicBezTo>
                    <a:cubicBezTo>
                      <a:pt x="826" y="635"/>
                      <a:pt x="826" y="635"/>
                      <a:pt x="826" y="635"/>
                    </a:cubicBezTo>
                    <a:cubicBezTo>
                      <a:pt x="838" y="642"/>
                      <a:pt x="838" y="642"/>
                      <a:pt x="838" y="642"/>
                    </a:cubicBezTo>
                    <a:cubicBezTo>
                      <a:pt x="845" y="630"/>
                      <a:pt x="845" y="630"/>
                      <a:pt x="845" y="630"/>
                    </a:cubicBezTo>
                    <a:cubicBezTo>
                      <a:pt x="877" y="575"/>
                      <a:pt x="877" y="575"/>
                      <a:pt x="877" y="575"/>
                    </a:cubicBezTo>
                    <a:cubicBezTo>
                      <a:pt x="884" y="563"/>
                      <a:pt x="884" y="563"/>
                      <a:pt x="884" y="563"/>
                    </a:cubicBezTo>
                    <a:cubicBezTo>
                      <a:pt x="872" y="556"/>
                      <a:pt x="872" y="556"/>
                      <a:pt x="872" y="556"/>
                    </a:cubicBezTo>
                    <a:cubicBezTo>
                      <a:pt x="588" y="390"/>
                      <a:pt x="588" y="390"/>
                      <a:pt x="588" y="390"/>
                    </a:cubicBezTo>
                    <a:cubicBezTo>
                      <a:pt x="610" y="329"/>
                      <a:pt x="611" y="261"/>
                      <a:pt x="591" y="199"/>
                    </a:cubicBezTo>
                    <a:cubicBezTo>
                      <a:pt x="568" y="132"/>
                      <a:pt x="522" y="75"/>
                      <a:pt x="461" y="40"/>
                    </a:cubicBezTo>
                    <a:cubicBezTo>
                      <a:pt x="417" y="14"/>
                      <a:pt x="367" y="0"/>
                      <a:pt x="316" y="0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1" name="Freeform: Shape 21"/>
            <p:cNvSpPr>
              <a:spLocks/>
            </p:cNvSpPr>
            <p:nvPr/>
          </p:nvSpPr>
          <p:spPr bwMode="auto">
            <a:xfrm>
              <a:off x="4342198" y="3138380"/>
              <a:ext cx="653602" cy="542276"/>
            </a:xfrm>
            <a:custGeom>
              <a:avLst/>
              <a:gdLst/>
              <a:ahLst/>
              <a:cxnLst>
                <a:cxn ang="0">
                  <a:pos x="312" y="110"/>
                </a:cxn>
                <a:cxn ang="0">
                  <a:pos x="323" y="138"/>
                </a:cxn>
                <a:cxn ang="0">
                  <a:pos x="350" y="127"/>
                </a:cxn>
                <a:cxn ang="0">
                  <a:pos x="339" y="100"/>
                </a:cxn>
                <a:cxn ang="0">
                  <a:pos x="25" y="100"/>
                </a:cxn>
                <a:cxn ang="0">
                  <a:pos x="15" y="127"/>
                </a:cxn>
                <a:cxn ang="0">
                  <a:pos x="42" y="138"/>
                </a:cxn>
                <a:cxn ang="0">
                  <a:pos x="53" y="110"/>
                </a:cxn>
                <a:cxn ang="0">
                  <a:pos x="270" y="60"/>
                </a:cxn>
                <a:cxn ang="0">
                  <a:pos x="248" y="69"/>
                </a:cxn>
                <a:cxn ang="0">
                  <a:pos x="239" y="91"/>
                </a:cxn>
                <a:cxn ang="0">
                  <a:pos x="252" y="116"/>
                </a:cxn>
                <a:cxn ang="0">
                  <a:pos x="276" y="121"/>
                </a:cxn>
                <a:cxn ang="0">
                  <a:pos x="297" y="103"/>
                </a:cxn>
                <a:cxn ang="0">
                  <a:pos x="297" y="80"/>
                </a:cxn>
                <a:cxn ang="0">
                  <a:pos x="276" y="62"/>
                </a:cxn>
                <a:cxn ang="0">
                  <a:pos x="330" y="183"/>
                </a:cxn>
                <a:cxn ang="0">
                  <a:pos x="321" y="152"/>
                </a:cxn>
                <a:cxn ang="0">
                  <a:pos x="350" y="158"/>
                </a:cxn>
                <a:cxn ang="0">
                  <a:pos x="364" y="185"/>
                </a:cxn>
                <a:cxn ang="0">
                  <a:pos x="83" y="63"/>
                </a:cxn>
                <a:cxn ang="0">
                  <a:pos x="65" y="85"/>
                </a:cxn>
                <a:cxn ang="0">
                  <a:pos x="71" y="109"/>
                </a:cxn>
                <a:cxn ang="0">
                  <a:pos x="96" y="121"/>
                </a:cxn>
                <a:cxn ang="0">
                  <a:pos x="118" y="112"/>
                </a:cxn>
                <a:cxn ang="0">
                  <a:pos x="127" y="91"/>
                </a:cxn>
                <a:cxn ang="0">
                  <a:pos x="112" y="65"/>
                </a:cxn>
                <a:cxn ang="0">
                  <a:pos x="35" y="150"/>
                </a:cxn>
                <a:cxn ang="0">
                  <a:pos x="36" y="176"/>
                </a:cxn>
                <a:cxn ang="0">
                  <a:pos x="0" y="185"/>
                </a:cxn>
                <a:cxn ang="0">
                  <a:pos x="15" y="158"/>
                </a:cxn>
                <a:cxn ang="0">
                  <a:pos x="183" y="0"/>
                </a:cxn>
                <a:cxn ang="0">
                  <a:pos x="151" y="13"/>
                </a:cxn>
                <a:cxn ang="0">
                  <a:pos x="138" y="45"/>
                </a:cxn>
                <a:cxn ang="0">
                  <a:pos x="158" y="81"/>
                </a:cxn>
                <a:cxn ang="0">
                  <a:pos x="192" y="89"/>
                </a:cxn>
                <a:cxn ang="0">
                  <a:pos x="225" y="62"/>
                </a:cxn>
                <a:cxn ang="0">
                  <a:pos x="225" y="27"/>
                </a:cxn>
                <a:cxn ang="0">
                  <a:pos x="192" y="0"/>
                </a:cxn>
                <a:cxn ang="0">
                  <a:pos x="265" y="174"/>
                </a:cxn>
                <a:cxn ang="0">
                  <a:pos x="256" y="136"/>
                </a:cxn>
                <a:cxn ang="0">
                  <a:pos x="279" y="136"/>
                </a:cxn>
                <a:cxn ang="0">
                  <a:pos x="316" y="165"/>
                </a:cxn>
                <a:cxn ang="0">
                  <a:pos x="100" y="272"/>
                </a:cxn>
                <a:cxn ang="0">
                  <a:pos x="51" y="165"/>
                </a:cxn>
                <a:cxn ang="0">
                  <a:pos x="85" y="136"/>
                </a:cxn>
                <a:cxn ang="0">
                  <a:pos x="109" y="136"/>
                </a:cxn>
                <a:cxn ang="0">
                  <a:pos x="100" y="174"/>
                </a:cxn>
                <a:cxn ang="0">
                  <a:pos x="252" y="159"/>
                </a:cxn>
                <a:cxn ang="0">
                  <a:pos x="210" y="109"/>
                </a:cxn>
                <a:cxn ang="0">
                  <a:pos x="154" y="109"/>
                </a:cxn>
                <a:cxn ang="0">
                  <a:pos x="112" y="159"/>
                </a:cxn>
              </a:cxnLst>
              <a:rect l="0" t="0" r="r" b="b"/>
              <a:pathLst>
                <a:path w="364" h="301">
                  <a:moveTo>
                    <a:pt x="332" y="98"/>
                  </a:moveTo>
                  <a:lnTo>
                    <a:pt x="332" y="98"/>
                  </a:lnTo>
                  <a:lnTo>
                    <a:pt x="323" y="100"/>
                  </a:lnTo>
                  <a:lnTo>
                    <a:pt x="317" y="105"/>
                  </a:lnTo>
                  <a:lnTo>
                    <a:pt x="312" y="110"/>
                  </a:lnTo>
                  <a:lnTo>
                    <a:pt x="310" y="120"/>
                  </a:lnTo>
                  <a:lnTo>
                    <a:pt x="310" y="120"/>
                  </a:lnTo>
                  <a:lnTo>
                    <a:pt x="312" y="127"/>
                  </a:lnTo>
                  <a:lnTo>
                    <a:pt x="317" y="134"/>
                  </a:lnTo>
                  <a:lnTo>
                    <a:pt x="323" y="138"/>
                  </a:lnTo>
                  <a:lnTo>
                    <a:pt x="332" y="139"/>
                  </a:lnTo>
                  <a:lnTo>
                    <a:pt x="332" y="139"/>
                  </a:lnTo>
                  <a:lnTo>
                    <a:pt x="339" y="138"/>
                  </a:lnTo>
                  <a:lnTo>
                    <a:pt x="346" y="134"/>
                  </a:lnTo>
                  <a:lnTo>
                    <a:pt x="350" y="127"/>
                  </a:lnTo>
                  <a:lnTo>
                    <a:pt x="352" y="120"/>
                  </a:lnTo>
                  <a:lnTo>
                    <a:pt x="352" y="120"/>
                  </a:lnTo>
                  <a:lnTo>
                    <a:pt x="350" y="110"/>
                  </a:lnTo>
                  <a:lnTo>
                    <a:pt x="346" y="105"/>
                  </a:lnTo>
                  <a:lnTo>
                    <a:pt x="339" y="100"/>
                  </a:lnTo>
                  <a:lnTo>
                    <a:pt x="332" y="98"/>
                  </a:lnTo>
                  <a:lnTo>
                    <a:pt x="332" y="98"/>
                  </a:lnTo>
                  <a:close/>
                  <a:moveTo>
                    <a:pt x="35" y="98"/>
                  </a:moveTo>
                  <a:lnTo>
                    <a:pt x="35" y="98"/>
                  </a:lnTo>
                  <a:lnTo>
                    <a:pt x="25" y="100"/>
                  </a:lnTo>
                  <a:lnTo>
                    <a:pt x="20" y="105"/>
                  </a:lnTo>
                  <a:lnTo>
                    <a:pt x="15" y="110"/>
                  </a:lnTo>
                  <a:lnTo>
                    <a:pt x="13" y="120"/>
                  </a:lnTo>
                  <a:lnTo>
                    <a:pt x="13" y="120"/>
                  </a:lnTo>
                  <a:lnTo>
                    <a:pt x="15" y="127"/>
                  </a:lnTo>
                  <a:lnTo>
                    <a:pt x="20" y="134"/>
                  </a:lnTo>
                  <a:lnTo>
                    <a:pt x="25" y="138"/>
                  </a:lnTo>
                  <a:lnTo>
                    <a:pt x="35" y="139"/>
                  </a:lnTo>
                  <a:lnTo>
                    <a:pt x="35" y="139"/>
                  </a:lnTo>
                  <a:lnTo>
                    <a:pt x="42" y="138"/>
                  </a:lnTo>
                  <a:lnTo>
                    <a:pt x="49" y="134"/>
                  </a:lnTo>
                  <a:lnTo>
                    <a:pt x="53" y="127"/>
                  </a:lnTo>
                  <a:lnTo>
                    <a:pt x="54" y="120"/>
                  </a:lnTo>
                  <a:lnTo>
                    <a:pt x="54" y="120"/>
                  </a:lnTo>
                  <a:lnTo>
                    <a:pt x="53" y="110"/>
                  </a:lnTo>
                  <a:lnTo>
                    <a:pt x="49" y="105"/>
                  </a:lnTo>
                  <a:lnTo>
                    <a:pt x="42" y="100"/>
                  </a:lnTo>
                  <a:lnTo>
                    <a:pt x="35" y="98"/>
                  </a:lnTo>
                  <a:lnTo>
                    <a:pt x="35" y="98"/>
                  </a:lnTo>
                  <a:close/>
                  <a:moveTo>
                    <a:pt x="270" y="60"/>
                  </a:moveTo>
                  <a:lnTo>
                    <a:pt x="270" y="60"/>
                  </a:lnTo>
                  <a:lnTo>
                    <a:pt x="263" y="62"/>
                  </a:lnTo>
                  <a:lnTo>
                    <a:pt x="258" y="63"/>
                  </a:lnTo>
                  <a:lnTo>
                    <a:pt x="252" y="65"/>
                  </a:lnTo>
                  <a:lnTo>
                    <a:pt x="248" y="69"/>
                  </a:lnTo>
                  <a:lnTo>
                    <a:pt x="245" y="74"/>
                  </a:lnTo>
                  <a:lnTo>
                    <a:pt x="241" y="80"/>
                  </a:lnTo>
                  <a:lnTo>
                    <a:pt x="239" y="85"/>
                  </a:lnTo>
                  <a:lnTo>
                    <a:pt x="239" y="91"/>
                  </a:lnTo>
                  <a:lnTo>
                    <a:pt x="239" y="91"/>
                  </a:lnTo>
                  <a:lnTo>
                    <a:pt x="239" y="98"/>
                  </a:lnTo>
                  <a:lnTo>
                    <a:pt x="241" y="103"/>
                  </a:lnTo>
                  <a:lnTo>
                    <a:pt x="245" y="109"/>
                  </a:lnTo>
                  <a:lnTo>
                    <a:pt x="248" y="112"/>
                  </a:lnTo>
                  <a:lnTo>
                    <a:pt x="252" y="116"/>
                  </a:lnTo>
                  <a:lnTo>
                    <a:pt x="258" y="120"/>
                  </a:lnTo>
                  <a:lnTo>
                    <a:pt x="263" y="121"/>
                  </a:lnTo>
                  <a:lnTo>
                    <a:pt x="270" y="121"/>
                  </a:lnTo>
                  <a:lnTo>
                    <a:pt x="270" y="121"/>
                  </a:lnTo>
                  <a:lnTo>
                    <a:pt x="276" y="121"/>
                  </a:lnTo>
                  <a:lnTo>
                    <a:pt x="281" y="120"/>
                  </a:lnTo>
                  <a:lnTo>
                    <a:pt x="287" y="116"/>
                  </a:lnTo>
                  <a:lnTo>
                    <a:pt x="292" y="112"/>
                  </a:lnTo>
                  <a:lnTo>
                    <a:pt x="296" y="109"/>
                  </a:lnTo>
                  <a:lnTo>
                    <a:pt x="297" y="103"/>
                  </a:lnTo>
                  <a:lnTo>
                    <a:pt x="299" y="98"/>
                  </a:lnTo>
                  <a:lnTo>
                    <a:pt x="301" y="91"/>
                  </a:lnTo>
                  <a:lnTo>
                    <a:pt x="301" y="91"/>
                  </a:lnTo>
                  <a:lnTo>
                    <a:pt x="299" y="85"/>
                  </a:lnTo>
                  <a:lnTo>
                    <a:pt x="297" y="80"/>
                  </a:lnTo>
                  <a:lnTo>
                    <a:pt x="296" y="74"/>
                  </a:lnTo>
                  <a:lnTo>
                    <a:pt x="292" y="69"/>
                  </a:lnTo>
                  <a:lnTo>
                    <a:pt x="287" y="65"/>
                  </a:lnTo>
                  <a:lnTo>
                    <a:pt x="281" y="63"/>
                  </a:lnTo>
                  <a:lnTo>
                    <a:pt x="276" y="62"/>
                  </a:lnTo>
                  <a:lnTo>
                    <a:pt x="270" y="60"/>
                  </a:lnTo>
                  <a:lnTo>
                    <a:pt x="270" y="60"/>
                  </a:lnTo>
                  <a:close/>
                  <a:moveTo>
                    <a:pt x="364" y="248"/>
                  </a:moveTo>
                  <a:lnTo>
                    <a:pt x="330" y="248"/>
                  </a:lnTo>
                  <a:lnTo>
                    <a:pt x="330" y="183"/>
                  </a:lnTo>
                  <a:lnTo>
                    <a:pt x="330" y="183"/>
                  </a:lnTo>
                  <a:lnTo>
                    <a:pt x="330" y="176"/>
                  </a:lnTo>
                  <a:lnTo>
                    <a:pt x="328" y="167"/>
                  </a:lnTo>
                  <a:lnTo>
                    <a:pt x="321" y="152"/>
                  </a:lnTo>
                  <a:lnTo>
                    <a:pt x="321" y="152"/>
                  </a:lnTo>
                  <a:lnTo>
                    <a:pt x="332" y="150"/>
                  </a:lnTo>
                  <a:lnTo>
                    <a:pt x="332" y="150"/>
                  </a:lnTo>
                  <a:lnTo>
                    <a:pt x="337" y="152"/>
                  </a:lnTo>
                  <a:lnTo>
                    <a:pt x="345" y="154"/>
                  </a:lnTo>
                  <a:lnTo>
                    <a:pt x="350" y="158"/>
                  </a:lnTo>
                  <a:lnTo>
                    <a:pt x="355" y="161"/>
                  </a:lnTo>
                  <a:lnTo>
                    <a:pt x="359" y="167"/>
                  </a:lnTo>
                  <a:lnTo>
                    <a:pt x="363" y="172"/>
                  </a:lnTo>
                  <a:lnTo>
                    <a:pt x="364" y="178"/>
                  </a:lnTo>
                  <a:lnTo>
                    <a:pt x="364" y="185"/>
                  </a:lnTo>
                  <a:lnTo>
                    <a:pt x="364" y="248"/>
                  </a:lnTo>
                  <a:close/>
                  <a:moveTo>
                    <a:pt x="96" y="60"/>
                  </a:moveTo>
                  <a:lnTo>
                    <a:pt x="96" y="60"/>
                  </a:lnTo>
                  <a:lnTo>
                    <a:pt x="89" y="62"/>
                  </a:lnTo>
                  <a:lnTo>
                    <a:pt x="83" y="63"/>
                  </a:lnTo>
                  <a:lnTo>
                    <a:pt x="78" y="65"/>
                  </a:lnTo>
                  <a:lnTo>
                    <a:pt x="74" y="69"/>
                  </a:lnTo>
                  <a:lnTo>
                    <a:pt x="71" y="74"/>
                  </a:lnTo>
                  <a:lnTo>
                    <a:pt x="67" y="80"/>
                  </a:lnTo>
                  <a:lnTo>
                    <a:pt x="65" y="85"/>
                  </a:lnTo>
                  <a:lnTo>
                    <a:pt x="65" y="91"/>
                  </a:lnTo>
                  <a:lnTo>
                    <a:pt x="65" y="91"/>
                  </a:lnTo>
                  <a:lnTo>
                    <a:pt x="65" y="98"/>
                  </a:lnTo>
                  <a:lnTo>
                    <a:pt x="67" y="103"/>
                  </a:lnTo>
                  <a:lnTo>
                    <a:pt x="71" y="109"/>
                  </a:lnTo>
                  <a:lnTo>
                    <a:pt x="74" y="112"/>
                  </a:lnTo>
                  <a:lnTo>
                    <a:pt x="78" y="116"/>
                  </a:lnTo>
                  <a:lnTo>
                    <a:pt x="83" y="120"/>
                  </a:lnTo>
                  <a:lnTo>
                    <a:pt x="89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102" y="121"/>
                  </a:lnTo>
                  <a:lnTo>
                    <a:pt x="107" y="120"/>
                  </a:lnTo>
                  <a:lnTo>
                    <a:pt x="112" y="116"/>
                  </a:lnTo>
                  <a:lnTo>
                    <a:pt x="118" y="112"/>
                  </a:lnTo>
                  <a:lnTo>
                    <a:pt x="122" y="109"/>
                  </a:lnTo>
                  <a:lnTo>
                    <a:pt x="123" y="103"/>
                  </a:lnTo>
                  <a:lnTo>
                    <a:pt x="125" y="98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5" y="85"/>
                  </a:lnTo>
                  <a:lnTo>
                    <a:pt x="123" y="80"/>
                  </a:lnTo>
                  <a:lnTo>
                    <a:pt x="122" y="74"/>
                  </a:lnTo>
                  <a:lnTo>
                    <a:pt x="118" y="69"/>
                  </a:lnTo>
                  <a:lnTo>
                    <a:pt x="112" y="65"/>
                  </a:lnTo>
                  <a:lnTo>
                    <a:pt x="107" y="63"/>
                  </a:lnTo>
                  <a:lnTo>
                    <a:pt x="102" y="62"/>
                  </a:lnTo>
                  <a:lnTo>
                    <a:pt x="96" y="60"/>
                  </a:lnTo>
                  <a:lnTo>
                    <a:pt x="96" y="60"/>
                  </a:lnTo>
                  <a:close/>
                  <a:moveTo>
                    <a:pt x="35" y="150"/>
                  </a:moveTo>
                  <a:lnTo>
                    <a:pt x="35" y="150"/>
                  </a:lnTo>
                  <a:lnTo>
                    <a:pt x="44" y="152"/>
                  </a:lnTo>
                  <a:lnTo>
                    <a:pt x="44" y="152"/>
                  </a:lnTo>
                  <a:lnTo>
                    <a:pt x="38" y="167"/>
                  </a:lnTo>
                  <a:lnTo>
                    <a:pt x="36" y="176"/>
                  </a:lnTo>
                  <a:lnTo>
                    <a:pt x="35" y="183"/>
                  </a:lnTo>
                  <a:lnTo>
                    <a:pt x="35" y="248"/>
                  </a:lnTo>
                  <a:lnTo>
                    <a:pt x="0" y="248"/>
                  </a:lnTo>
                  <a:lnTo>
                    <a:pt x="0" y="185"/>
                  </a:lnTo>
                  <a:lnTo>
                    <a:pt x="0" y="185"/>
                  </a:lnTo>
                  <a:lnTo>
                    <a:pt x="0" y="178"/>
                  </a:lnTo>
                  <a:lnTo>
                    <a:pt x="2" y="172"/>
                  </a:lnTo>
                  <a:lnTo>
                    <a:pt x="6" y="167"/>
                  </a:lnTo>
                  <a:lnTo>
                    <a:pt x="9" y="161"/>
                  </a:lnTo>
                  <a:lnTo>
                    <a:pt x="15" y="158"/>
                  </a:lnTo>
                  <a:lnTo>
                    <a:pt x="20" y="154"/>
                  </a:lnTo>
                  <a:lnTo>
                    <a:pt x="27" y="152"/>
                  </a:lnTo>
                  <a:lnTo>
                    <a:pt x="35" y="150"/>
                  </a:lnTo>
                  <a:lnTo>
                    <a:pt x="35" y="150"/>
                  </a:lnTo>
                  <a:close/>
                  <a:moveTo>
                    <a:pt x="183" y="0"/>
                  </a:moveTo>
                  <a:lnTo>
                    <a:pt x="183" y="0"/>
                  </a:lnTo>
                  <a:lnTo>
                    <a:pt x="174" y="0"/>
                  </a:lnTo>
                  <a:lnTo>
                    <a:pt x="165" y="4"/>
                  </a:lnTo>
                  <a:lnTo>
                    <a:pt x="158" y="7"/>
                  </a:lnTo>
                  <a:lnTo>
                    <a:pt x="151" y="13"/>
                  </a:lnTo>
                  <a:lnTo>
                    <a:pt x="145" y="20"/>
                  </a:lnTo>
                  <a:lnTo>
                    <a:pt x="141" y="27"/>
                  </a:lnTo>
                  <a:lnTo>
                    <a:pt x="138" y="36"/>
                  </a:lnTo>
                  <a:lnTo>
                    <a:pt x="138" y="45"/>
                  </a:lnTo>
                  <a:lnTo>
                    <a:pt x="138" y="45"/>
                  </a:lnTo>
                  <a:lnTo>
                    <a:pt x="138" y="54"/>
                  </a:lnTo>
                  <a:lnTo>
                    <a:pt x="141" y="62"/>
                  </a:lnTo>
                  <a:lnTo>
                    <a:pt x="145" y="71"/>
                  </a:lnTo>
                  <a:lnTo>
                    <a:pt x="151" y="76"/>
                  </a:lnTo>
                  <a:lnTo>
                    <a:pt x="158" y="81"/>
                  </a:lnTo>
                  <a:lnTo>
                    <a:pt x="165" y="87"/>
                  </a:lnTo>
                  <a:lnTo>
                    <a:pt x="174" y="89"/>
                  </a:lnTo>
                  <a:lnTo>
                    <a:pt x="183" y="91"/>
                  </a:lnTo>
                  <a:lnTo>
                    <a:pt x="183" y="91"/>
                  </a:lnTo>
                  <a:lnTo>
                    <a:pt x="192" y="89"/>
                  </a:lnTo>
                  <a:lnTo>
                    <a:pt x="200" y="87"/>
                  </a:lnTo>
                  <a:lnTo>
                    <a:pt x="209" y="81"/>
                  </a:lnTo>
                  <a:lnTo>
                    <a:pt x="214" y="76"/>
                  </a:lnTo>
                  <a:lnTo>
                    <a:pt x="219" y="71"/>
                  </a:lnTo>
                  <a:lnTo>
                    <a:pt x="225" y="62"/>
                  </a:lnTo>
                  <a:lnTo>
                    <a:pt x="227" y="54"/>
                  </a:lnTo>
                  <a:lnTo>
                    <a:pt x="229" y="45"/>
                  </a:lnTo>
                  <a:lnTo>
                    <a:pt x="229" y="45"/>
                  </a:lnTo>
                  <a:lnTo>
                    <a:pt x="227" y="36"/>
                  </a:lnTo>
                  <a:lnTo>
                    <a:pt x="225" y="27"/>
                  </a:lnTo>
                  <a:lnTo>
                    <a:pt x="219" y="20"/>
                  </a:lnTo>
                  <a:lnTo>
                    <a:pt x="214" y="13"/>
                  </a:lnTo>
                  <a:lnTo>
                    <a:pt x="209" y="7"/>
                  </a:lnTo>
                  <a:lnTo>
                    <a:pt x="200" y="4"/>
                  </a:lnTo>
                  <a:lnTo>
                    <a:pt x="192" y="0"/>
                  </a:lnTo>
                  <a:lnTo>
                    <a:pt x="183" y="0"/>
                  </a:lnTo>
                  <a:lnTo>
                    <a:pt x="183" y="0"/>
                  </a:lnTo>
                  <a:close/>
                  <a:moveTo>
                    <a:pt x="319" y="272"/>
                  </a:moveTo>
                  <a:lnTo>
                    <a:pt x="265" y="272"/>
                  </a:lnTo>
                  <a:lnTo>
                    <a:pt x="265" y="174"/>
                  </a:lnTo>
                  <a:lnTo>
                    <a:pt x="265" y="174"/>
                  </a:lnTo>
                  <a:lnTo>
                    <a:pt x="265" y="163"/>
                  </a:lnTo>
                  <a:lnTo>
                    <a:pt x="263" y="154"/>
                  </a:lnTo>
                  <a:lnTo>
                    <a:pt x="259" y="145"/>
                  </a:lnTo>
                  <a:lnTo>
                    <a:pt x="256" y="136"/>
                  </a:lnTo>
                  <a:lnTo>
                    <a:pt x="256" y="136"/>
                  </a:lnTo>
                  <a:lnTo>
                    <a:pt x="263" y="134"/>
                  </a:lnTo>
                  <a:lnTo>
                    <a:pt x="270" y="134"/>
                  </a:lnTo>
                  <a:lnTo>
                    <a:pt x="270" y="134"/>
                  </a:lnTo>
                  <a:lnTo>
                    <a:pt x="279" y="136"/>
                  </a:lnTo>
                  <a:lnTo>
                    <a:pt x="288" y="138"/>
                  </a:lnTo>
                  <a:lnTo>
                    <a:pt x="297" y="143"/>
                  </a:lnTo>
                  <a:lnTo>
                    <a:pt x="305" y="149"/>
                  </a:lnTo>
                  <a:lnTo>
                    <a:pt x="310" y="156"/>
                  </a:lnTo>
                  <a:lnTo>
                    <a:pt x="316" y="165"/>
                  </a:lnTo>
                  <a:lnTo>
                    <a:pt x="317" y="174"/>
                  </a:lnTo>
                  <a:lnTo>
                    <a:pt x="319" y="183"/>
                  </a:lnTo>
                  <a:lnTo>
                    <a:pt x="319" y="272"/>
                  </a:lnTo>
                  <a:close/>
                  <a:moveTo>
                    <a:pt x="100" y="174"/>
                  </a:moveTo>
                  <a:lnTo>
                    <a:pt x="100" y="272"/>
                  </a:lnTo>
                  <a:lnTo>
                    <a:pt x="45" y="272"/>
                  </a:lnTo>
                  <a:lnTo>
                    <a:pt x="45" y="183"/>
                  </a:lnTo>
                  <a:lnTo>
                    <a:pt x="45" y="183"/>
                  </a:lnTo>
                  <a:lnTo>
                    <a:pt x="47" y="174"/>
                  </a:lnTo>
                  <a:lnTo>
                    <a:pt x="51" y="165"/>
                  </a:lnTo>
                  <a:lnTo>
                    <a:pt x="54" y="156"/>
                  </a:lnTo>
                  <a:lnTo>
                    <a:pt x="60" y="149"/>
                  </a:lnTo>
                  <a:lnTo>
                    <a:pt x="67" y="143"/>
                  </a:lnTo>
                  <a:lnTo>
                    <a:pt x="76" y="138"/>
                  </a:lnTo>
                  <a:lnTo>
                    <a:pt x="85" y="136"/>
                  </a:lnTo>
                  <a:lnTo>
                    <a:pt x="96" y="134"/>
                  </a:lnTo>
                  <a:lnTo>
                    <a:pt x="96" y="134"/>
                  </a:lnTo>
                  <a:lnTo>
                    <a:pt x="103" y="134"/>
                  </a:lnTo>
                  <a:lnTo>
                    <a:pt x="109" y="136"/>
                  </a:lnTo>
                  <a:lnTo>
                    <a:pt x="109" y="136"/>
                  </a:lnTo>
                  <a:lnTo>
                    <a:pt x="105" y="145"/>
                  </a:lnTo>
                  <a:lnTo>
                    <a:pt x="102" y="154"/>
                  </a:lnTo>
                  <a:lnTo>
                    <a:pt x="100" y="163"/>
                  </a:lnTo>
                  <a:lnTo>
                    <a:pt x="100" y="174"/>
                  </a:lnTo>
                  <a:lnTo>
                    <a:pt x="100" y="174"/>
                  </a:lnTo>
                  <a:close/>
                  <a:moveTo>
                    <a:pt x="111" y="301"/>
                  </a:moveTo>
                  <a:lnTo>
                    <a:pt x="254" y="301"/>
                  </a:lnTo>
                  <a:lnTo>
                    <a:pt x="254" y="174"/>
                  </a:lnTo>
                  <a:lnTo>
                    <a:pt x="254" y="174"/>
                  </a:lnTo>
                  <a:lnTo>
                    <a:pt x="252" y="159"/>
                  </a:lnTo>
                  <a:lnTo>
                    <a:pt x="248" y="145"/>
                  </a:lnTo>
                  <a:lnTo>
                    <a:pt x="241" y="134"/>
                  </a:lnTo>
                  <a:lnTo>
                    <a:pt x="232" y="123"/>
                  </a:lnTo>
                  <a:lnTo>
                    <a:pt x="223" y="114"/>
                  </a:lnTo>
                  <a:lnTo>
                    <a:pt x="210" y="109"/>
                  </a:lnTo>
                  <a:lnTo>
                    <a:pt x="198" y="103"/>
                  </a:lnTo>
                  <a:lnTo>
                    <a:pt x="183" y="101"/>
                  </a:lnTo>
                  <a:lnTo>
                    <a:pt x="183" y="101"/>
                  </a:lnTo>
                  <a:lnTo>
                    <a:pt x="169" y="103"/>
                  </a:lnTo>
                  <a:lnTo>
                    <a:pt x="154" y="109"/>
                  </a:lnTo>
                  <a:lnTo>
                    <a:pt x="143" y="114"/>
                  </a:lnTo>
                  <a:lnTo>
                    <a:pt x="132" y="123"/>
                  </a:lnTo>
                  <a:lnTo>
                    <a:pt x="123" y="134"/>
                  </a:lnTo>
                  <a:lnTo>
                    <a:pt x="116" y="145"/>
                  </a:lnTo>
                  <a:lnTo>
                    <a:pt x="112" y="159"/>
                  </a:lnTo>
                  <a:lnTo>
                    <a:pt x="111" y="174"/>
                  </a:lnTo>
                  <a:lnTo>
                    <a:pt x="111" y="3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2" name="Group 22"/>
            <p:cNvGrpSpPr/>
            <p:nvPr/>
          </p:nvGrpSpPr>
          <p:grpSpPr>
            <a:xfrm>
              <a:off x="5194075" y="4527576"/>
              <a:ext cx="478643" cy="364455"/>
              <a:chOff x="2070649" y="1631036"/>
              <a:chExt cx="723379" cy="550800"/>
            </a:xfrm>
            <a:solidFill>
              <a:schemeClr val="bg1"/>
            </a:solidFill>
          </p:grpSpPr>
          <p:sp>
            <p:nvSpPr>
              <p:cNvPr id="53" name="Oval 23"/>
              <p:cNvSpPr>
                <a:spLocks/>
              </p:cNvSpPr>
              <p:nvPr/>
            </p:nvSpPr>
            <p:spPr bwMode="auto">
              <a:xfrm>
                <a:off x="2344840" y="2015709"/>
                <a:ext cx="165321" cy="1661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4" name="Freeform: Shape 24"/>
              <p:cNvSpPr>
                <a:spLocks/>
              </p:cNvSpPr>
              <p:nvPr/>
            </p:nvSpPr>
            <p:spPr bwMode="auto">
              <a:xfrm>
                <a:off x="2228712" y="1861679"/>
                <a:ext cx="405641" cy="169353"/>
              </a:xfrm>
              <a:custGeom>
                <a:avLst/>
                <a:gdLst>
                  <a:gd name="T0" fmla="*/ 105 w 213"/>
                  <a:gd name="T1" fmla="*/ 31 h 89"/>
                  <a:gd name="T2" fmla="*/ 191 w 213"/>
                  <a:gd name="T3" fmla="*/ 89 h 89"/>
                  <a:gd name="T4" fmla="*/ 213 w 213"/>
                  <a:gd name="T5" fmla="*/ 64 h 89"/>
                  <a:gd name="T6" fmla="*/ 105 w 213"/>
                  <a:gd name="T7" fmla="*/ 0 h 89"/>
                  <a:gd name="T8" fmla="*/ 0 w 213"/>
                  <a:gd name="T9" fmla="*/ 58 h 89"/>
                  <a:gd name="T10" fmla="*/ 21 w 213"/>
                  <a:gd name="T11" fmla="*/ 82 h 89"/>
                  <a:gd name="T12" fmla="*/ 105 w 213"/>
                  <a:gd name="T13" fmla="*/ 3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3" h="89">
                    <a:moveTo>
                      <a:pt x="105" y="31"/>
                    </a:moveTo>
                    <a:cubicBezTo>
                      <a:pt x="144" y="31"/>
                      <a:pt x="177" y="54"/>
                      <a:pt x="191" y="89"/>
                    </a:cubicBezTo>
                    <a:cubicBezTo>
                      <a:pt x="213" y="64"/>
                      <a:pt x="213" y="64"/>
                      <a:pt x="213" y="64"/>
                    </a:cubicBezTo>
                    <a:cubicBezTo>
                      <a:pt x="192" y="26"/>
                      <a:pt x="152" y="0"/>
                      <a:pt x="105" y="0"/>
                    </a:cubicBezTo>
                    <a:cubicBezTo>
                      <a:pt x="61" y="0"/>
                      <a:pt x="22" y="23"/>
                      <a:pt x="0" y="58"/>
                    </a:cubicBezTo>
                    <a:cubicBezTo>
                      <a:pt x="21" y="82"/>
                      <a:pt x="21" y="82"/>
                      <a:pt x="21" y="82"/>
                    </a:cubicBezTo>
                    <a:cubicBezTo>
                      <a:pt x="37" y="51"/>
                      <a:pt x="68" y="31"/>
                      <a:pt x="10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5" name="Freeform: Shape 25"/>
              <p:cNvSpPr>
                <a:spLocks/>
              </p:cNvSpPr>
              <p:nvPr/>
            </p:nvSpPr>
            <p:spPr bwMode="auto">
              <a:xfrm>
                <a:off x="2157745" y="1749583"/>
                <a:ext cx="549187" cy="195966"/>
              </a:xfrm>
              <a:custGeom>
                <a:avLst/>
                <a:gdLst>
                  <a:gd name="T0" fmla="*/ 142 w 288"/>
                  <a:gd name="T1" fmla="*/ 34 h 103"/>
                  <a:gd name="T2" fmla="*/ 264 w 288"/>
                  <a:gd name="T3" fmla="*/ 103 h 103"/>
                  <a:gd name="T4" fmla="*/ 288 w 288"/>
                  <a:gd name="T5" fmla="*/ 76 h 103"/>
                  <a:gd name="T6" fmla="*/ 142 w 288"/>
                  <a:gd name="T7" fmla="*/ 0 h 103"/>
                  <a:gd name="T8" fmla="*/ 0 w 288"/>
                  <a:gd name="T9" fmla="*/ 71 h 103"/>
                  <a:gd name="T10" fmla="*/ 23 w 288"/>
                  <a:gd name="T11" fmla="*/ 97 h 103"/>
                  <a:gd name="T12" fmla="*/ 142 w 288"/>
                  <a:gd name="T13" fmla="*/ 3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03">
                    <a:moveTo>
                      <a:pt x="142" y="34"/>
                    </a:moveTo>
                    <a:cubicBezTo>
                      <a:pt x="194" y="34"/>
                      <a:pt x="239" y="62"/>
                      <a:pt x="264" y="103"/>
                    </a:cubicBezTo>
                    <a:cubicBezTo>
                      <a:pt x="288" y="76"/>
                      <a:pt x="288" y="76"/>
                      <a:pt x="288" y="76"/>
                    </a:cubicBezTo>
                    <a:cubicBezTo>
                      <a:pt x="256" y="30"/>
                      <a:pt x="202" y="0"/>
                      <a:pt x="142" y="0"/>
                    </a:cubicBezTo>
                    <a:cubicBezTo>
                      <a:pt x="84" y="0"/>
                      <a:pt x="32" y="28"/>
                      <a:pt x="0" y="71"/>
                    </a:cubicBezTo>
                    <a:cubicBezTo>
                      <a:pt x="23" y="97"/>
                      <a:pt x="23" y="97"/>
                      <a:pt x="23" y="97"/>
                    </a:cubicBezTo>
                    <a:cubicBezTo>
                      <a:pt x="49" y="59"/>
                      <a:pt x="93" y="34"/>
                      <a:pt x="142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6" name="Freeform: Shape 26"/>
              <p:cNvSpPr>
                <a:spLocks/>
              </p:cNvSpPr>
              <p:nvPr/>
            </p:nvSpPr>
            <p:spPr bwMode="auto">
              <a:xfrm>
                <a:off x="2070649" y="1631036"/>
                <a:ext cx="723379" cy="229030"/>
              </a:xfrm>
              <a:custGeom>
                <a:avLst/>
                <a:gdLst>
                  <a:gd name="T0" fmla="*/ 188 w 380"/>
                  <a:gd name="T1" fmla="*/ 36 h 120"/>
                  <a:gd name="T2" fmla="*/ 355 w 380"/>
                  <a:gd name="T3" fmla="*/ 120 h 120"/>
                  <a:gd name="T4" fmla="*/ 380 w 380"/>
                  <a:gd name="T5" fmla="*/ 93 h 120"/>
                  <a:gd name="T6" fmla="*/ 188 w 380"/>
                  <a:gd name="T7" fmla="*/ 0 h 120"/>
                  <a:gd name="T8" fmla="*/ 0 w 380"/>
                  <a:gd name="T9" fmla="*/ 88 h 120"/>
                  <a:gd name="T10" fmla="*/ 25 w 380"/>
                  <a:gd name="T11" fmla="*/ 115 h 120"/>
                  <a:gd name="T12" fmla="*/ 188 w 380"/>
                  <a:gd name="T13" fmla="*/ 3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0" h="120">
                    <a:moveTo>
                      <a:pt x="188" y="36"/>
                    </a:moveTo>
                    <a:cubicBezTo>
                      <a:pt x="256" y="36"/>
                      <a:pt x="317" y="69"/>
                      <a:pt x="355" y="120"/>
                    </a:cubicBezTo>
                    <a:cubicBezTo>
                      <a:pt x="380" y="93"/>
                      <a:pt x="380" y="93"/>
                      <a:pt x="380" y="93"/>
                    </a:cubicBezTo>
                    <a:cubicBezTo>
                      <a:pt x="335" y="36"/>
                      <a:pt x="266" y="0"/>
                      <a:pt x="188" y="0"/>
                    </a:cubicBezTo>
                    <a:cubicBezTo>
                      <a:pt x="113" y="0"/>
                      <a:pt x="45" y="34"/>
                      <a:pt x="0" y="88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63" y="67"/>
                      <a:pt x="122" y="36"/>
                      <a:pt x="188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3" name="Freeform: Shape 27"/>
            <p:cNvSpPr>
              <a:spLocks noChangeAspect="1"/>
            </p:cNvSpPr>
            <p:nvPr/>
          </p:nvSpPr>
          <p:spPr bwMode="auto">
            <a:xfrm>
              <a:off x="7659505" y="3243428"/>
              <a:ext cx="417225" cy="306503"/>
            </a:xfrm>
            <a:custGeom>
              <a:avLst/>
              <a:gdLst>
                <a:gd name="T0" fmla="*/ 586 w 1347"/>
                <a:gd name="T1" fmla="*/ 602 h 987"/>
                <a:gd name="T2" fmla="*/ 502 w 1347"/>
                <a:gd name="T3" fmla="*/ 535 h 987"/>
                <a:gd name="T4" fmla="*/ 42 w 1347"/>
                <a:gd name="T5" fmla="*/ 117 h 987"/>
                <a:gd name="T6" fmla="*/ 17 w 1347"/>
                <a:gd name="T7" fmla="*/ 33 h 987"/>
                <a:gd name="T8" fmla="*/ 92 w 1347"/>
                <a:gd name="T9" fmla="*/ 0 h 987"/>
                <a:gd name="T10" fmla="*/ 1255 w 1347"/>
                <a:gd name="T11" fmla="*/ 0 h 987"/>
                <a:gd name="T12" fmla="*/ 1330 w 1347"/>
                <a:gd name="T13" fmla="*/ 41 h 987"/>
                <a:gd name="T14" fmla="*/ 1305 w 1347"/>
                <a:gd name="T15" fmla="*/ 125 h 987"/>
                <a:gd name="T16" fmla="*/ 803 w 1347"/>
                <a:gd name="T17" fmla="*/ 576 h 987"/>
                <a:gd name="T18" fmla="*/ 586 w 1347"/>
                <a:gd name="T19" fmla="*/ 602 h 987"/>
                <a:gd name="T20" fmla="*/ 92 w 1347"/>
                <a:gd name="T21" fmla="*/ 986 h 987"/>
                <a:gd name="T22" fmla="*/ 0 w 1347"/>
                <a:gd name="T23" fmla="*/ 894 h 987"/>
                <a:gd name="T24" fmla="*/ 0 w 1347"/>
                <a:gd name="T25" fmla="*/ 225 h 987"/>
                <a:gd name="T26" fmla="*/ 42 w 1347"/>
                <a:gd name="T27" fmla="*/ 217 h 987"/>
                <a:gd name="T28" fmla="*/ 234 w 1347"/>
                <a:gd name="T29" fmla="*/ 409 h 987"/>
                <a:gd name="T30" fmla="*/ 251 w 1347"/>
                <a:gd name="T31" fmla="*/ 493 h 987"/>
                <a:gd name="T32" fmla="*/ 109 w 1347"/>
                <a:gd name="T33" fmla="*/ 827 h 987"/>
                <a:gd name="T34" fmla="*/ 126 w 1347"/>
                <a:gd name="T35" fmla="*/ 827 h 987"/>
                <a:gd name="T36" fmla="*/ 318 w 1347"/>
                <a:gd name="T37" fmla="*/ 576 h 987"/>
                <a:gd name="T38" fmla="*/ 393 w 1347"/>
                <a:gd name="T39" fmla="*/ 568 h 987"/>
                <a:gd name="T40" fmla="*/ 477 w 1347"/>
                <a:gd name="T41" fmla="*/ 643 h 987"/>
                <a:gd name="T42" fmla="*/ 569 w 1347"/>
                <a:gd name="T43" fmla="*/ 694 h 987"/>
                <a:gd name="T44" fmla="*/ 820 w 1347"/>
                <a:gd name="T45" fmla="*/ 677 h 987"/>
                <a:gd name="T46" fmla="*/ 945 w 1347"/>
                <a:gd name="T47" fmla="*/ 568 h 987"/>
                <a:gd name="T48" fmla="*/ 1020 w 1347"/>
                <a:gd name="T49" fmla="*/ 576 h 987"/>
                <a:gd name="T50" fmla="*/ 1229 w 1347"/>
                <a:gd name="T51" fmla="*/ 853 h 987"/>
                <a:gd name="T52" fmla="*/ 1238 w 1347"/>
                <a:gd name="T53" fmla="*/ 844 h 987"/>
                <a:gd name="T54" fmla="*/ 1096 w 1347"/>
                <a:gd name="T55" fmla="*/ 493 h 987"/>
                <a:gd name="T56" fmla="*/ 1112 w 1347"/>
                <a:gd name="T57" fmla="*/ 409 h 987"/>
                <a:gd name="T58" fmla="*/ 1313 w 1347"/>
                <a:gd name="T59" fmla="*/ 217 h 987"/>
                <a:gd name="T60" fmla="*/ 1346 w 1347"/>
                <a:gd name="T61" fmla="*/ 225 h 987"/>
                <a:gd name="T62" fmla="*/ 1346 w 1347"/>
                <a:gd name="T63" fmla="*/ 903 h 987"/>
                <a:gd name="T64" fmla="*/ 1246 w 1347"/>
                <a:gd name="T65" fmla="*/ 986 h 987"/>
                <a:gd name="T66" fmla="*/ 92 w 1347"/>
                <a:gd name="T67" fmla="*/ 986 h 987"/>
                <a:gd name="T68" fmla="*/ 92 w 1347"/>
                <a:gd name="T69" fmla="*/ 986 h 987"/>
                <a:gd name="T70" fmla="*/ 92 w 1347"/>
                <a:gd name="T71" fmla="*/ 986 h 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47" h="987">
                  <a:moveTo>
                    <a:pt x="586" y="602"/>
                  </a:moveTo>
                  <a:cubicBezTo>
                    <a:pt x="561" y="585"/>
                    <a:pt x="519" y="560"/>
                    <a:pt x="502" y="535"/>
                  </a:cubicBezTo>
                  <a:cubicBezTo>
                    <a:pt x="42" y="117"/>
                    <a:pt x="42" y="117"/>
                    <a:pt x="42" y="117"/>
                  </a:cubicBezTo>
                  <a:cubicBezTo>
                    <a:pt x="26" y="100"/>
                    <a:pt x="9" y="58"/>
                    <a:pt x="17" y="33"/>
                  </a:cubicBezTo>
                  <a:cubicBezTo>
                    <a:pt x="34" y="17"/>
                    <a:pt x="51" y="0"/>
                    <a:pt x="92" y="0"/>
                  </a:cubicBezTo>
                  <a:cubicBezTo>
                    <a:pt x="1255" y="0"/>
                    <a:pt x="1255" y="0"/>
                    <a:pt x="1255" y="0"/>
                  </a:cubicBezTo>
                  <a:cubicBezTo>
                    <a:pt x="1255" y="0"/>
                    <a:pt x="1305" y="0"/>
                    <a:pt x="1330" y="41"/>
                  </a:cubicBezTo>
                  <a:cubicBezTo>
                    <a:pt x="1346" y="67"/>
                    <a:pt x="1330" y="108"/>
                    <a:pt x="1305" y="125"/>
                  </a:cubicBezTo>
                  <a:cubicBezTo>
                    <a:pt x="803" y="576"/>
                    <a:pt x="803" y="576"/>
                    <a:pt x="803" y="576"/>
                  </a:cubicBezTo>
                  <a:cubicBezTo>
                    <a:pt x="803" y="576"/>
                    <a:pt x="711" y="652"/>
                    <a:pt x="586" y="602"/>
                  </a:cubicBezTo>
                  <a:close/>
                  <a:moveTo>
                    <a:pt x="92" y="986"/>
                  </a:moveTo>
                  <a:cubicBezTo>
                    <a:pt x="92" y="986"/>
                    <a:pt x="0" y="978"/>
                    <a:pt x="0" y="894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0" y="200"/>
                    <a:pt x="17" y="192"/>
                    <a:pt x="42" y="217"/>
                  </a:cubicBezTo>
                  <a:cubicBezTo>
                    <a:pt x="234" y="409"/>
                    <a:pt x="234" y="409"/>
                    <a:pt x="234" y="409"/>
                  </a:cubicBezTo>
                  <a:cubicBezTo>
                    <a:pt x="260" y="426"/>
                    <a:pt x="268" y="468"/>
                    <a:pt x="251" y="493"/>
                  </a:cubicBezTo>
                  <a:cubicBezTo>
                    <a:pt x="109" y="827"/>
                    <a:pt x="109" y="827"/>
                    <a:pt x="109" y="827"/>
                  </a:cubicBezTo>
                  <a:cubicBezTo>
                    <a:pt x="101" y="853"/>
                    <a:pt x="109" y="853"/>
                    <a:pt x="126" y="827"/>
                  </a:cubicBezTo>
                  <a:cubicBezTo>
                    <a:pt x="318" y="576"/>
                    <a:pt x="318" y="576"/>
                    <a:pt x="318" y="576"/>
                  </a:cubicBezTo>
                  <a:cubicBezTo>
                    <a:pt x="343" y="552"/>
                    <a:pt x="368" y="552"/>
                    <a:pt x="393" y="568"/>
                  </a:cubicBezTo>
                  <a:cubicBezTo>
                    <a:pt x="477" y="643"/>
                    <a:pt x="477" y="643"/>
                    <a:pt x="477" y="643"/>
                  </a:cubicBezTo>
                  <a:cubicBezTo>
                    <a:pt x="502" y="660"/>
                    <a:pt x="544" y="685"/>
                    <a:pt x="569" y="694"/>
                  </a:cubicBezTo>
                  <a:cubicBezTo>
                    <a:pt x="636" y="710"/>
                    <a:pt x="744" y="735"/>
                    <a:pt x="820" y="677"/>
                  </a:cubicBezTo>
                  <a:cubicBezTo>
                    <a:pt x="945" y="568"/>
                    <a:pt x="945" y="568"/>
                    <a:pt x="945" y="568"/>
                  </a:cubicBezTo>
                  <a:cubicBezTo>
                    <a:pt x="970" y="552"/>
                    <a:pt x="1004" y="552"/>
                    <a:pt x="1020" y="576"/>
                  </a:cubicBezTo>
                  <a:cubicBezTo>
                    <a:pt x="1229" y="853"/>
                    <a:pt x="1229" y="853"/>
                    <a:pt x="1229" y="853"/>
                  </a:cubicBezTo>
                  <a:cubicBezTo>
                    <a:pt x="1246" y="877"/>
                    <a:pt x="1246" y="869"/>
                    <a:pt x="1238" y="844"/>
                  </a:cubicBezTo>
                  <a:cubicBezTo>
                    <a:pt x="1096" y="493"/>
                    <a:pt x="1096" y="493"/>
                    <a:pt x="1096" y="493"/>
                  </a:cubicBezTo>
                  <a:cubicBezTo>
                    <a:pt x="1079" y="468"/>
                    <a:pt x="1087" y="434"/>
                    <a:pt x="1112" y="409"/>
                  </a:cubicBezTo>
                  <a:cubicBezTo>
                    <a:pt x="1313" y="217"/>
                    <a:pt x="1313" y="217"/>
                    <a:pt x="1313" y="217"/>
                  </a:cubicBezTo>
                  <a:cubicBezTo>
                    <a:pt x="1330" y="192"/>
                    <a:pt x="1346" y="200"/>
                    <a:pt x="1346" y="225"/>
                  </a:cubicBezTo>
                  <a:cubicBezTo>
                    <a:pt x="1346" y="903"/>
                    <a:pt x="1346" y="903"/>
                    <a:pt x="1346" y="903"/>
                  </a:cubicBezTo>
                  <a:cubicBezTo>
                    <a:pt x="1346" y="903"/>
                    <a:pt x="1338" y="986"/>
                    <a:pt x="1246" y="986"/>
                  </a:cubicBezTo>
                  <a:cubicBezTo>
                    <a:pt x="92" y="986"/>
                    <a:pt x="92" y="986"/>
                    <a:pt x="92" y="986"/>
                  </a:cubicBezTo>
                  <a:close/>
                  <a:moveTo>
                    <a:pt x="92" y="986"/>
                  </a:moveTo>
                  <a:lnTo>
                    <a:pt x="92" y="98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Freeform: Shape 28"/>
            <p:cNvSpPr>
              <a:spLocks noChangeAspect="1"/>
            </p:cNvSpPr>
            <p:nvPr/>
          </p:nvSpPr>
          <p:spPr bwMode="auto">
            <a:xfrm>
              <a:off x="6979446" y="4332949"/>
              <a:ext cx="540316" cy="542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92" y="0"/>
                  </a:moveTo>
                  <a:cubicBezTo>
                    <a:pt x="12101" y="0"/>
                    <a:pt x="13398" y="296"/>
                    <a:pt x="14685" y="897"/>
                  </a:cubicBezTo>
                  <a:cubicBezTo>
                    <a:pt x="15972" y="1496"/>
                    <a:pt x="17128" y="2309"/>
                    <a:pt x="18152" y="3337"/>
                  </a:cubicBezTo>
                  <a:cubicBezTo>
                    <a:pt x="19173" y="4365"/>
                    <a:pt x="20002" y="5565"/>
                    <a:pt x="20642" y="6941"/>
                  </a:cubicBezTo>
                  <a:cubicBezTo>
                    <a:pt x="21277" y="8313"/>
                    <a:pt x="21599" y="9784"/>
                    <a:pt x="21599" y="11354"/>
                  </a:cubicBezTo>
                  <a:cubicBezTo>
                    <a:pt x="21599" y="12995"/>
                    <a:pt x="21305" y="14571"/>
                    <a:pt x="20722" y="16085"/>
                  </a:cubicBezTo>
                  <a:lnTo>
                    <a:pt x="20416" y="16895"/>
                  </a:lnTo>
                  <a:lnTo>
                    <a:pt x="18455" y="17245"/>
                  </a:lnTo>
                  <a:cubicBezTo>
                    <a:pt x="18253" y="18183"/>
                    <a:pt x="17836" y="18965"/>
                    <a:pt x="17210" y="19589"/>
                  </a:cubicBezTo>
                  <a:cubicBezTo>
                    <a:pt x="16584" y="20207"/>
                    <a:pt x="15843" y="20521"/>
                    <a:pt x="14996" y="20521"/>
                  </a:cubicBezTo>
                  <a:lnTo>
                    <a:pt x="14996" y="21074"/>
                  </a:lnTo>
                  <a:cubicBezTo>
                    <a:pt x="14996" y="21218"/>
                    <a:pt x="14953" y="21343"/>
                    <a:pt x="14862" y="21447"/>
                  </a:cubicBezTo>
                  <a:cubicBezTo>
                    <a:pt x="14770" y="21549"/>
                    <a:pt x="14664" y="21599"/>
                    <a:pt x="14534" y="21599"/>
                  </a:cubicBezTo>
                  <a:lnTo>
                    <a:pt x="13633" y="21599"/>
                  </a:lnTo>
                  <a:cubicBezTo>
                    <a:pt x="13513" y="21599"/>
                    <a:pt x="13407" y="21549"/>
                    <a:pt x="13322" y="21447"/>
                  </a:cubicBezTo>
                  <a:cubicBezTo>
                    <a:pt x="13238" y="21343"/>
                    <a:pt x="13193" y="21218"/>
                    <a:pt x="13193" y="21074"/>
                  </a:cubicBezTo>
                  <a:lnTo>
                    <a:pt x="13193" y="11354"/>
                  </a:lnTo>
                  <a:cubicBezTo>
                    <a:pt x="13193" y="11210"/>
                    <a:pt x="13238" y="11081"/>
                    <a:pt x="13322" y="10970"/>
                  </a:cubicBezTo>
                  <a:cubicBezTo>
                    <a:pt x="13407" y="10857"/>
                    <a:pt x="13513" y="10798"/>
                    <a:pt x="13633" y="10798"/>
                  </a:cubicBezTo>
                  <a:lnTo>
                    <a:pt x="14534" y="10798"/>
                  </a:lnTo>
                  <a:cubicBezTo>
                    <a:pt x="14654" y="10798"/>
                    <a:pt x="14763" y="10857"/>
                    <a:pt x="14857" y="10970"/>
                  </a:cubicBezTo>
                  <a:cubicBezTo>
                    <a:pt x="14949" y="11081"/>
                    <a:pt x="14996" y="11210"/>
                    <a:pt x="14996" y="11354"/>
                  </a:cubicBezTo>
                  <a:lnTo>
                    <a:pt x="14996" y="11880"/>
                  </a:lnTo>
                  <a:cubicBezTo>
                    <a:pt x="15655" y="11880"/>
                    <a:pt x="16262" y="12077"/>
                    <a:pt x="16810" y="12476"/>
                  </a:cubicBezTo>
                  <a:cubicBezTo>
                    <a:pt x="17359" y="12874"/>
                    <a:pt x="17787" y="13396"/>
                    <a:pt x="18095" y="14046"/>
                  </a:cubicBezTo>
                  <a:lnTo>
                    <a:pt x="18533" y="13947"/>
                  </a:lnTo>
                  <a:cubicBezTo>
                    <a:pt x="18782" y="13136"/>
                    <a:pt x="18900" y="12272"/>
                    <a:pt x="18893" y="11354"/>
                  </a:cubicBezTo>
                  <a:cubicBezTo>
                    <a:pt x="18893" y="10228"/>
                    <a:pt x="18648" y="9177"/>
                    <a:pt x="18156" y="8194"/>
                  </a:cubicBezTo>
                  <a:cubicBezTo>
                    <a:pt x="17665" y="7220"/>
                    <a:pt x="17024" y="6362"/>
                    <a:pt x="16238" y="5622"/>
                  </a:cubicBezTo>
                  <a:cubicBezTo>
                    <a:pt x="15455" y="4882"/>
                    <a:pt x="14584" y="4300"/>
                    <a:pt x="13621" y="3877"/>
                  </a:cubicBezTo>
                  <a:cubicBezTo>
                    <a:pt x="12659" y="3456"/>
                    <a:pt x="11717" y="3241"/>
                    <a:pt x="10792" y="3241"/>
                  </a:cubicBezTo>
                  <a:cubicBezTo>
                    <a:pt x="9868" y="3241"/>
                    <a:pt x="8929" y="3456"/>
                    <a:pt x="7971" y="3877"/>
                  </a:cubicBezTo>
                  <a:cubicBezTo>
                    <a:pt x="7015" y="4300"/>
                    <a:pt x="6140" y="4879"/>
                    <a:pt x="5358" y="5608"/>
                  </a:cubicBezTo>
                  <a:cubicBezTo>
                    <a:pt x="4572" y="6336"/>
                    <a:pt x="3934" y="7198"/>
                    <a:pt x="3443" y="8183"/>
                  </a:cubicBezTo>
                  <a:cubicBezTo>
                    <a:pt x="2951" y="9171"/>
                    <a:pt x="2704" y="10219"/>
                    <a:pt x="2704" y="11329"/>
                  </a:cubicBezTo>
                  <a:cubicBezTo>
                    <a:pt x="2704" y="12267"/>
                    <a:pt x="2824" y="13136"/>
                    <a:pt x="3066" y="13947"/>
                  </a:cubicBezTo>
                  <a:lnTo>
                    <a:pt x="3504" y="14046"/>
                  </a:lnTo>
                  <a:cubicBezTo>
                    <a:pt x="3812" y="13396"/>
                    <a:pt x="4240" y="12874"/>
                    <a:pt x="4789" y="12476"/>
                  </a:cubicBezTo>
                  <a:cubicBezTo>
                    <a:pt x="5337" y="12077"/>
                    <a:pt x="5942" y="11880"/>
                    <a:pt x="6603" y="11880"/>
                  </a:cubicBezTo>
                  <a:lnTo>
                    <a:pt x="6603" y="11354"/>
                  </a:lnTo>
                  <a:cubicBezTo>
                    <a:pt x="6603" y="11210"/>
                    <a:pt x="6646" y="11081"/>
                    <a:pt x="6737" y="10970"/>
                  </a:cubicBezTo>
                  <a:cubicBezTo>
                    <a:pt x="6827" y="10857"/>
                    <a:pt x="6935" y="10798"/>
                    <a:pt x="7065" y="10798"/>
                  </a:cubicBezTo>
                  <a:lnTo>
                    <a:pt x="7966" y="10798"/>
                  </a:lnTo>
                  <a:cubicBezTo>
                    <a:pt x="8086" y="10798"/>
                    <a:pt x="8187" y="10857"/>
                    <a:pt x="8270" y="10970"/>
                  </a:cubicBezTo>
                  <a:cubicBezTo>
                    <a:pt x="8352" y="11081"/>
                    <a:pt x="8392" y="11210"/>
                    <a:pt x="8392" y="11354"/>
                  </a:cubicBezTo>
                  <a:lnTo>
                    <a:pt x="8392" y="21074"/>
                  </a:lnTo>
                  <a:cubicBezTo>
                    <a:pt x="8392" y="21218"/>
                    <a:pt x="8352" y="21343"/>
                    <a:pt x="8270" y="21447"/>
                  </a:cubicBezTo>
                  <a:cubicBezTo>
                    <a:pt x="8187" y="21549"/>
                    <a:pt x="8086" y="21599"/>
                    <a:pt x="7966" y="21599"/>
                  </a:cubicBezTo>
                  <a:lnTo>
                    <a:pt x="7065" y="21599"/>
                  </a:lnTo>
                  <a:cubicBezTo>
                    <a:pt x="6945" y="21599"/>
                    <a:pt x="6836" y="21549"/>
                    <a:pt x="6742" y="21447"/>
                  </a:cubicBezTo>
                  <a:cubicBezTo>
                    <a:pt x="6650" y="21343"/>
                    <a:pt x="6603" y="21218"/>
                    <a:pt x="6603" y="21074"/>
                  </a:cubicBezTo>
                  <a:lnTo>
                    <a:pt x="6603" y="20521"/>
                  </a:lnTo>
                  <a:cubicBezTo>
                    <a:pt x="6189" y="20521"/>
                    <a:pt x="5789" y="20436"/>
                    <a:pt x="5403" y="20270"/>
                  </a:cubicBezTo>
                  <a:cubicBezTo>
                    <a:pt x="5015" y="20103"/>
                    <a:pt x="4671" y="19877"/>
                    <a:pt x="4370" y="19589"/>
                  </a:cubicBezTo>
                  <a:cubicBezTo>
                    <a:pt x="4073" y="19298"/>
                    <a:pt x="3814" y="18956"/>
                    <a:pt x="3598" y="18558"/>
                  </a:cubicBezTo>
                  <a:cubicBezTo>
                    <a:pt x="3388" y="18163"/>
                    <a:pt x="3233" y="17725"/>
                    <a:pt x="3144" y="17245"/>
                  </a:cubicBezTo>
                  <a:lnTo>
                    <a:pt x="1172" y="16895"/>
                  </a:lnTo>
                  <a:lnTo>
                    <a:pt x="877" y="16085"/>
                  </a:lnTo>
                  <a:cubicBezTo>
                    <a:pt x="294" y="14571"/>
                    <a:pt x="0" y="12987"/>
                    <a:pt x="0" y="11326"/>
                  </a:cubicBezTo>
                  <a:cubicBezTo>
                    <a:pt x="0" y="9776"/>
                    <a:pt x="320" y="8310"/>
                    <a:pt x="957" y="6938"/>
                  </a:cubicBezTo>
                  <a:cubicBezTo>
                    <a:pt x="1595" y="5563"/>
                    <a:pt x="2426" y="4363"/>
                    <a:pt x="3447" y="3335"/>
                  </a:cubicBezTo>
                  <a:cubicBezTo>
                    <a:pt x="4469" y="2307"/>
                    <a:pt x="5622" y="1493"/>
                    <a:pt x="6909" y="895"/>
                  </a:cubicBezTo>
                  <a:cubicBezTo>
                    <a:pt x="8192" y="296"/>
                    <a:pt x="9486" y="0"/>
                    <a:pt x="1079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Freeform: Shape 29"/>
            <p:cNvSpPr>
              <a:spLocks noChangeAspect="1"/>
            </p:cNvSpPr>
            <p:nvPr/>
          </p:nvSpPr>
          <p:spPr bwMode="auto">
            <a:xfrm rot="8074228">
              <a:off x="6782776" y="1827332"/>
              <a:ext cx="493388" cy="493512"/>
            </a:xfrm>
            <a:custGeom>
              <a:avLst/>
              <a:gdLst>
                <a:gd name="T0" fmla="*/ 177 w 553"/>
                <a:gd name="T1" fmla="*/ 186 h 552"/>
                <a:gd name="T2" fmla="*/ 52 w 553"/>
                <a:gd name="T3" fmla="*/ 61 h 552"/>
                <a:gd name="T4" fmla="*/ 104 w 553"/>
                <a:gd name="T5" fmla="*/ 9 h 552"/>
                <a:gd name="T6" fmla="*/ 125 w 553"/>
                <a:gd name="T7" fmla="*/ 9 h 552"/>
                <a:gd name="T8" fmla="*/ 229 w 553"/>
                <a:gd name="T9" fmla="*/ 103 h 552"/>
                <a:gd name="T10" fmla="*/ 229 w 553"/>
                <a:gd name="T11" fmla="*/ 134 h 552"/>
                <a:gd name="T12" fmla="*/ 187 w 553"/>
                <a:gd name="T13" fmla="*/ 176 h 552"/>
                <a:gd name="T14" fmla="*/ 177 w 553"/>
                <a:gd name="T15" fmla="*/ 186 h 552"/>
                <a:gd name="T16" fmla="*/ 281 w 553"/>
                <a:gd name="T17" fmla="*/ 384 h 552"/>
                <a:gd name="T18" fmla="*/ 219 w 553"/>
                <a:gd name="T19" fmla="*/ 332 h 552"/>
                <a:gd name="T20" fmla="*/ 167 w 553"/>
                <a:gd name="T21" fmla="*/ 269 h 552"/>
                <a:gd name="T22" fmla="*/ 156 w 553"/>
                <a:gd name="T23" fmla="*/ 207 h 552"/>
                <a:gd name="T24" fmla="*/ 31 w 553"/>
                <a:gd name="T25" fmla="*/ 82 h 552"/>
                <a:gd name="T26" fmla="*/ 31 w 553"/>
                <a:gd name="T27" fmla="*/ 259 h 552"/>
                <a:gd name="T28" fmla="*/ 84 w 553"/>
                <a:gd name="T29" fmla="*/ 332 h 552"/>
                <a:gd name="T30" fmla="*/ 146 w 553"/>
                <a:gd name="T31" fmla="*/ 405 h 552"/>
                <a:gd name="T32" fmla="*/ 219 w 553"/>
                <a:gd name="T33" fmla="*/ 467 h 552"/>
                <a:gd name="T34" fmla="*/ 292 w 553"/>
                <a:gd name="T35" fmla="*/ 519 h 552"/>
                <a:gd name="T36" fmla="*/ 469 w 553"/>
                <a:gd name="T37" fmla="*/ 530 h 552"/>
                <a:gd name="T38" fmla="*/ 344 w 553"/>
                <a:gd name="T39" fmla="*/ 394 h 552"/>
                <a:gd name="T40" fmla="*/ 281 w 553"/>
                <a:gd name="T41" fmla="*/ 384 h 552"/>
                <a:gd name="T42" fmla="*/ 542 w 553"/>
                <a:gd name="T43" fmla="*/ 426 h 552"/>
                <a:gd name="T44" fmla="*/ 448 w 553"/>
                <a:gd name="T45" fmla="*/ 321 h 552"/>
                <a:gd name="T46" fmla="*/ 417 w 553"/>
                <a:gd name="T47" fmla="*/ 321 h 552"/>
                <a:gd name="T48" fmla="*/ 396 w 553"/>
                <a:gd name="T49" fmla="*/ 353 h 552"/>
                <a:gd name="T50" fmla="*/ 375 w 553"/>
                <a:gd name="T51" fmla="*/ 363 h 552"/>
                <a:gd name="T52" fmla="*/ 364 w 553"/>
                <a:gd name="T53" fmla="*/ 374 h 552"/>
                <a:gd name="T54" fmla="*/ 500 w 553"/>
                <a:gd name="T55" fmla="*/ 499 h 552"/>
                <a:gd name="T56" fmla="*/ 542 w 553"/>
                <a:gd name="T57" fmla="*/ 446 h 552"/>
                <a:gd name="T58" fmla="*/ 542 w 553"/>
                <a:gd name="T59" fmla="*/ 426 h 552"/>
                <a:gd name="T60" fmla="*/ 542 w 553"/>
                <a:gd name="T61" fmla="*/ 426 h 552"/>
                <a:gd name="T62" fmla="*/ 542 w 553"/>
                <a:gd name="T63" fmla="*/ 426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3" h="552">
                  <a:moveTo>
                    <a:pt x="177" y="186"/>
                  </a:moveTo>
                  <a:cubicBezTo>
                    <a:pt x="52" y="61"/>
                    <a:pt x="52" y="61"/>
                    <a:pt x="52" y="61"/>
                  </a:cubicBezTo>
                  <a:cubicBezTo>
                    <a:pt x="73" y="40"/>
                    <a:pt x="84" y="19"/>
                    <a:pt x="104" y="9"/>
                  </a:cubicBezTo>
                  <a:cubicBezTo>
                    <a:pt x="104" y="0"/>
                    <a:pt x="125" y="0"/>
                    <a:pt x="125" y="9"/>
                  </a:cubicBezTo>
                  <a:cubicBezTo>
                    <a:pt x="229" y="103"/>
                    <a:pt x="229" y="103"/>
                    <a:pt x="229" y="103"/>
                  </a:cubicBezTo>
                  <a:cubicBezTo>
                    <a:pt x="229" y="113"/>
                    <a:pt x="229" y="124"/>
                    <a:pt x="229" y="134"/>
                  </a:cubicBezTo>
                  <a:cubicBezTo>
                    <a:pt x="187" y="176"/>
                    <a:pt x="187" y="176"/>
                    <a:pt x="187" y="176"/>
                  </a:cubicBezTo>
                  <a:cubicBezTo>
                    <a:pt x="177" y="176"/>
                    <a:pt x="177" y="176"/>
                    <a:pt x="177" y="186"/>
                  </a:cubicBezTo>
                  <a:close/>
                  <a:moveTo>
                    <a:pt x="281" y="384"/>
                  </a:moveTo>
                  <a:cubicBezTo>
                    <a:pt x="260" y="374"/>
                    <a:pt x="239" y="353"/>
                    <a:pt x="219" y="332"/>
                  </a:cubicBezTo>
                  <a:cubicBezTo>
                    <a:pt x="198" y="311"/>
                    <a:pt x="187" y="290"/>
                    <a:pt x="167" y="269"/>
                  </a:cubicBezTo>
                  <a:cubicBezTo>
                    <a:pt x="146" y="259"/>
                    <a:pt x="146" y="228"/>
                    <a:pt x="156" y="207"/>
                  </a:cubicBezTo>
                  <a:cubicBezTo>
                    <a:pt x="31" y="82"/>
                    <a:pt x="31" y="82"/>
                    <a:pt x="31" y="82"/>
                  </a:cubicBezTo>
                  <a:cubicBezTo>
                    <a:pt x="0" y="113"/>
                    <a:pt x="0" y="186"/>
                    <a:pt x="31" y="259"/>
                  </a:cubicBezTo>
                  <a:cubicBezTo>
                    <a:pt x="52" y="280"/>
                    <a:pt x="63" y="311"/>
                    <a:pt x="84" y="332"/>
                  </a:cubicBezTo>
                  <a:cubicBezTo>
                    <a:pt x="104" y="363"/>
                    <a:pt x="125" y="384"/>
                    <a:pt x="146" y="405"/>
                  </a:cubicBezTo>
                  <a:cubicBezTo>
                    <a:pt x="167" y="426"/>
                    <a:pt x="187" y="446"/>
                    <a:pt x="219" y="467"/>
                  </a:cubicBezTo>
                  <a:cubicBezTo>
                    <a:pt x="239" y="488"/>
                    <a:pt x="271" y="509"/>
                    <a:pt x="292" y="519"/>
                  </a:cubicBezTo>
                  <a:cubicBezTo>
                    <a:pt x="364" y="551"/>
                    <a:pt x="437" y="551"/>
                    <a:pt x="469" y="530"/>
                  </a:cubicBezTo>
                  <a:cubicBezTo>
                    <a:pt x="344" y="394"/>
                    <a:pt x="344" y="394"/>
                    <a:pt x="344" y="394"/>
                  </a:cubicBezTo>
                  <a:cubicBezTo>
                    <a:pt x="323" y="405"/>
                    <a:pt x="292" y="405"/>
                    <a:pt x="281" y="384"/>
                  </a:cubicBezTo>
                  <a:close/>
                  <a:moveTo>
                    <a:pt x="542" y="426"/>
                  </a:moveTo>
                  <a:cubicBezTo>
                    <a:pt x="448" y="321"/>
                    <a:pt x="448" y="321"/>
                    <a:pt x="448" y="321"/>
                  </a:cubicBezTo>
                  <a:cubicBezTo>
                    <a:pt x="437" y="321"/>
                    <a:pt x="427" y="321"/>
                    <a:pt x="417" y="321"/>
                  </a:cubicBezTo>
                  <a:cubicBezTo>
                    <a:pt x="396" y="353"/>
                    <a:pt x="396" y="353"/>
                    <a:pt x="396" y="353"/>
                  </a:cubicBezTo>
                  <a:cubicBezTo>
                    <a:pt x="375" y="363"/>
                    <a:pt x="375" y="363"/>
                    <a:pt x="375" y="363"/>
                  </a:cubicBezTo>
                  <a:cubicBezTo>
                    <a:pt x="375" y="374"/>
                    <a:pt x="375" y="374"/>
                    <a:pt x="364" y="374"/>
                  </a:cubicBezTo>
                  <a:cubicBezTo>
                    <a:pt x="500" y="499"/>
                    <a:pt x="500" y="499"/>
                    <a:pt x="500" y="499"/>
                  </a:cubicBezTo>
                  <a:cubicBezTo>
                    <a:pt x="510" y="488"/>
                    <a:pt x="531" y="467"/>
                    <a:pt x="542" y="446"/>
                  </a:cubicBezTo>
                  <a:cubicBezTo>
                    <a:pt x="552" y="446"/>
                    <a:pt x="552" y="436"/>
                    <a:pt x="542" y="426"/>
                  </a:cubicBezTo>
                  <a:close/>
                  <a:moveTo>
                    <a:pt x="542" y="426"/>
                  </a:moveTo>
                  <a:lnTo>
                    <a:pt x="542" y="4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Freeform: Shape 30"/>
            <p:cNvSpPr>
              <a:spLocks noChangeAspect="1"/>
            </p:cNvSpPr>
            <p:nvPr/>
          </p:nvSpPr>
          <p:spPr bwMode="auto">
            <a:xfrm>
              <a:off x="4861790" y="1745719"/>
              <a:ext cx="517403" cy="495631"/>
            </a:xfrm>
            <a:custGeom>
              <a:avLst/>
              <a:gdLst>
                <a:gd name="T0" fmla="*/ 1229 w 1665"/>
                <a:gd name="T1" fmla="*/ 561 h 1598"/>
                <a:gd name="T2" fmla="*/ 911 w 1665"/>
                <a:gd name="T3" fmla="*/ 686 h 1598"/>
                <a:gd name="T4" fmla="*/ 1246 w 1665"/>
                <a:gd name="T5" fmla="*/ 419 h 1598"/>
                <a:gd name="T6" fmla="*/ 1664 w 1665"/>
                <a:gd name="T7" fmla="*/ 76 h 1598"/>
                <a:gd name="T8" fmla="*/ 1597 w 1665"/>
                <a:gd name="T9" fmla="*/ 0 h 1598"/>
                <a:gd name="T10" fmla="*/ 1530 w 1665"/>
                <a:gd name="T11" fmla="*/ 76 h 1598"/>
                <a:gd name="T12" fmla="*/ 1246 w 1665"/>
                <a:gd name="T13" fmla="*/ 276 h 1598"/>
                <a:gd name="T14" fmla="*/ 769 w 1665"/>
                <a:gd name="T15" fmla="*/ 686 h 1598"/>
                <a:gd name="T16" fmla="*/ 435 w 1665"/>
                <a:gd name="T17" fmla="*/ 561 h 1598"/>
                <a:gd name="T18" fmla="*/ 0 w 1665"/>
                <a:gd name="T19" fmla="*/ 1288 h 1598"/>
                <a:gd name="T20" fmla="*/ 201 w 1665"/>
                <a:gd name="T21" fmla="*/ 1597 h 1598"/>
                <a:gd name="T22" fmla="*/ 836 w 1665"/>
                <a:gd name="T23" fmla="*/ 1255 h 1598"/>
                <a:gd name="T24" fmla="*/ 1463 w 1665"/>
                <a:gd name="T25" fmla="*/ 1597 h 1598"/>
                <a:gd name="T26" fmla="*/ 1664 w 1665"/>
                <a:gd name="T27" fmla="*/ 1288 h 1598"/>
                <a:gd name="T28" fmla="*/ 1229 w 1665"/>
                <a:gd name="T29" fmla="*/ 561 h 1598"/>
                <a:gd name="T30" fmla="*/ 1246 w 1665"/>
                <a:gd name="T31" fmla="*/ 811 h 1598"/>
                <a:gd name="T32" fmla="*/ 1338 w 1665"/>
                <a:gd name="T33" fmla="*/ 903 h 1598"/>
                <a:gd name="T34" fmla="*/ 1246 w 1665"/>
                <a:gd name="T35" fmla="*/ 995 h 1598"/>
                <a:gd name="T36" fmla="*/ 1162 w 1665"/>
                <a:gd name="T37" fmla="*/ 903 h 1598"/>
                <a:gd name="T38" fmla="*/ 1246 w 1665"/>
                <a:gd name="T39" fmla="*/ 811 h 1598"/>
                <a:gd name="T40" fmla="*/ 627 w 1665"/>
                <a:gd name="T41" fmla="*/ 1112 h 1598"/>
                <a:gd name="T42" fmla="*/ 485 w 1665"/>
                <a:gd name="T43" fmla="*/ 1112 h 1598"/>
                <a:gd name="T44" fmla="*/ 485 w 1665"/>
                <a:gd name="T45" fmla="*/ 1255 h 1598"/>
                <a:gd name="T46" fmla="*/ 351 w 1665"/>
                <a:gd name="T47" fmla="*/ 1255 h 1598"/>
                <a:gd name="T48" fmla="*/ 351 w 1665"/>
                <a:gd name="T49" fmla="*/ 1112 h 1598"/>
                <a:gd name="T50" fmla="*/ 209 w 1665"/>
                <a:gd name="T51" fmla="*/ 1112 h 1598"/>
                <a:gd name="T52" fmla="*/ 209 w 1665"/>
                <a:gd name="T53" fmla="*/ 970 h 1598"/>
                <a:gd name="T54" fmla="*/ 351 w 1665"/>
                <a:gd name="T55" fmla="*/ 970 h 1598"/>
                <a:gd name="T56" fmla="*/ 351 w 1665"/>
                <a:gd name="T57" fmla="*/ 836 h 1598"/>
                <a:gd name="T58" fmla="*/ 485 w 1665"/>
                <a:gd name="T59" fmla="*/ 836 h 1598"/>
                <a:gd name="T60" fmla="*/ 485 w 1665"/>
                <a:gd name="T61" fmla="*/ 970 h 1598"/>
                <a:gd name="T62" fmla="*/ 627 w 1665"/>
                <a:gd name="T63" fmla="*/ 970 h 1598"/>
                <a:gd name="T64" fmla="*/ 627 w 1665"/>
                <a:gd name="T65" fmla="*/ 1112 h 1598"/>
                <a:gd name="T66" fmla="*/ 1020 w 1665"/>
                <a:gd name="T67" fmla="*/ 1045 h 1598"/>
                <a:gd name="T68" fmla="*/ 1112 w 1665"/>
                <a:gd name="T69" fmla="*/ 954 h 1598"/>
                <a:gd name="T70" fmla="*/ 1204 w 1665"/>
                <a:gd name="T71" fmla="*/ 1045 h 1598"/>
                <a:gd name="T72" fmla="*/ 1112 w 1665"/>
                <a:gd name="T73" fmla="*/ 1129 h 1598"/>
                <a:gd name="T74" fmla="*/ 1020 w 1665"/>
                <a:gd name="T75" fmla="*/ 1045 h 1598"/>
                <a:gd name="T76" fmla="*/ 1246 w 1665"/>
                <a:gd name="T77" fmla="*/ 1271 h 1598"/>
                <a:gd name="T78" fmla="*/ 1162 w 1665"/>
                <a:gd name="T79" fmla="*/ 1179 h 1598"/>
                <a:gd name="T80" fmla="*/ 1246 w 1665"/>
                <a:gd name="T81" fmla="*/ 1087 h 1598"/>
                <a:gd name="T82" fmla="*/ 1338 w 1665"/>
                <a:gd name="T83" fmla="*/ 1179 h 1598"/>
                <a:gd name="T84" fmla="*/ 1246 w 1665"/>
                <a:gd name="T85" fmla="*/ 1271 h 1598"/>
                <a:gd name="T86" fmla="*/ 1480 w 1665"/>
                <a:gd name="T87" fmla="*/ 1045 h 1598"/>
                <a:gd name="T88" fmla="*/ 1388 w 1665"/>
                <a:gd name="T89" fmla="*/ 1129 h 1598"/>
                <a:gd name="T90" fmla="*/ 1296 w 1665"/>
                <a:gd name="T91" fmla="*/ 1045 h 1598"/>
                <a:gd name="T92" fmla="*/ 1388 w 1665"/>
                <a:gd name="T93" fmla="*/ 954 h 1598"/>
                <a:gd name="T94" fmla="*/ 1480 w 1665"/>
                <a:gd name="T95" fmla="*/ 1045 h 1598"/>
                <a:gd name="T96" fmla="*/ 1480 w 1665"/>
                <a:gd name="T97" fmla="*/ 1045 h 1598"/>
                <a:gd name="T98" fmla="*/ 1480 w 1665"/>
                <a:gd name="T99" fmla="*/ 1045 h 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65" h="1598">
                  <a:moveTo>
                    <a:pt x="1229" y="561"/>
                  </a:moveTo>
                  <a:cubicBezTo>
                    <a:pt x="1079" y="561"/>
                    <a:pt x="1028" y="653"/>
                    <a:pt x="911" y="686"/>
                  </a:cubicBezTo>
                  <a:cubicBezTo>
                    <a:pt x="928" y="552"/>
                    <a:pt x="1012" y="419"/>
                    <a:pt x="1246" y="419"/>
                  </a:cubicBezTo>
                  <a:cubicBezTo>
                    <a:pt x="1580" y="419"/>
                    <a:pt x="1664" y="193"/>
                    <a:pt x="1664" y="76"/>
                  </a:cubicBezTo>
                  <a:cubicBezTo>
                    <a:pt x="1664" y="34"/>
                    <a:pt x="1630" y="0"/>
                    <a:pt x="1597" y="0"/>
                  </a:cubicBezTo>
                  <a:cubicBezTo>
                    <a:pt x="1555" y="0"/>
                    <a:pt x="1530" y="34"/>
                    <a:pt x="1530" y="76"/>
                  </a:cubicBezTo>
                  <a:cubicBezTo>
                    <a:pt x="1530" y="84"/>
                    <a:pt x="1522" y="276"/>
                    <a:pt x="1246" y="276"/>
                  </a:cubicBezTo>
                  <a:cubicBezTo>
                    <a:pt x="870" y="276"/>
                    <a:pt x="786" y="535"/>
                    <a:pt x="769" y="686"/>
                  </a:cubicBezTo>
                  <a:cubicBezTo>
                    <a:pt x="644" y="661"/>
                    <a:pt x="594" y="561"/>
                    <a:pt x="435" y="561"/>
                  </a:cubicBezTo>
                  <a:cubicBezTo>
                    <a:pt x="268" y="561"/>
                    <a:pt x="0" y="887"/>
                    <a:pt x="0" y="1288"/>
                  </a:cubicBezTo>
                  <a:cubicBezTo>
                    <a:pt x="0" y="1489"/>
                    <a:pt x="100" y="1597"/>
                    <a:pt x="201" y="1597"/>
                  </a:cubicBezTo>
                  <a:cubicBezTo>
                    <a:pt x="418" y="1597"/>
                    <a:pt x="460" y="1255"/>
                    <a:pt x="836" y="1255"/>
                  </a:cubicBezTo>
                  <a:cubicBezTo>
                    <a:pt x="1204" y="1255"/>
                    <a:pt x="1246" y="1597"/>
                    <a:pt x="1463" y="1597"/>
                  </a:cubicBezTo>
                  <a:cubicBezTo>
                    <a:pt x="1564" y="1597"/>
                    <a:pt x="1664" y="1497"/>
                    <a:pt x="1664" y="1288"/>
                  </a:cubicBezTo>
                  <a:cubicBezTo>
                    <a:pt x="1664" y="887"/>
                    <a:pt x="1405" y="561"/>
                    <a:pt x="1229" y="561"/>
                  </a:cubicBezTo>
                  <a:close/>
                  <a:moveTo>
                    <a:pt x="1246" y="811"/>
                  </a:moveTo>
                  <a:cubicBezTo>
                    <a:pt x="1296" y="811"/>
                    <a:pt x="1338" y="853"/>
                    <a:pt x="1338" y="903"/>
                  </a:cubicBezTo>
                  <a:cubicBezTo>
                    <a:pt x="1338" y="954"/>
                    <a:pt x="1296" y="995"/>
                    <a:pt x="1246" y="995"/>
                  </a:cubicBezTo>
                  <a:cubicBezTo>
                    <a:pt x="1204" y="995"/>
                    <a:pt x="1162" y="954"/>
                    <a:pt x="1162" y="903"/>
                  </a:cubicBezTo>
                  <a:cubicBezTo>
                    <a:pt x="1162" y="853"/>
                    <a:pt x="1204" y="811"/>
                    <a:pt x="1246" y="811"/>
                  </a:cubicBezTo>
                  <a:close/>
                  <a:moveTo>
                    <a:pt x="627" y="1112"/>
                  </a:moveTo>
                  <a:cubicBezTo>
                    <a:pt x="485" y="1112"/>
                    <a:pt x="485" y="1112"/>
                    <a:pt x="485" y="1112"/>
                  </a:cubicBezTo>
                  <a:cubicBezTo>
                    <a:pt x="485" y="1255"/>
                    <a:pt x="485" y="1255"/>
                    <a:pt x="485" y="1255"/>
                  </a:cubicBezTo>
                  <a:cubicBezTo>
                    <a:pt x="351" y="1255"/>
                    <a:pt x="351" y="1255"/>
                    <a:pt x="351" y="1255"/>
                  </a:cubicBezTo>
                  <a:cubicBezTo>
                    <a:pt x="351" y="1112"/>
                    <a:pt x="351" y="1112"/>
                    <a:pt x="351" y="1112"/>
                  </a:cubicBezTo>
                  <a:cubicBezTo>
                    <a:pt x="209" y="1112"/>
                    <a:pt x="209" y="1112"/>
                    <a:pt x="209" y="1112"/>
                  </a:cubicBezTo>
                  <a:cubicBezTo>
                    <a:pt x="209" y="970"/>
                    <a:pt x="209" y="970"/>
                    <a:pt x="209" y="970"/>
                  </a:cubicBezTo>
                  <a:cubicBezTo>
                    <a:pt x="351" y="970"/>
                    <a:pt x="351" y="970"/>
                    <a:pt x="351" y="970"/>
                  </a:cubicBezTo>
                  <a:cubicBezTo>
                    <a:pt x="351" y="836"/>
                    <a:pt x="351" y="836"/>
                    <a:pt x="351" y="836"/>
                  </a:cubicBezTo>
                  <a:cubicBezTo>
                    <a:pt x="485" y="836"/>
                    <a:pt x="485" y="836"/>
                    <a:pt x="485" y="836"/>
                  </a:cubicBezTo>
                  <a:cubicBezTo>
                    <a:pt x="485" y="970"/>
                    <a:pt x="485" y="970"/>
                    <a:pt x="485" y="970"/>
                  </a:cubicBezTo>
                  <a:cubicBezTo>
                    <a:pt x="627" y="970"/>
                    <a:pt x="627" y="970"/>
                    <a:pt x="627" y="970"/>
                  </a:cubicBezTo>
                  <a:lnTo>
                    <a:pt x="627" y="1112"/>
                  </a:lnTo>
                  <a:close/>
                  <a:moveTo>
                    <a:pt x="1020" y="1045"/>
                  </a:moveTo>
                  <a:cubicBezTo>
                    <a:pt x="1020" y="995"/>
                    <a:pt x="1062" y="954"/>
                    <a:pt x="1112" y="954"/>
                  </a:cubicBezTo>
                  <a:cubicBezTo>
                    <a:pt x="1162" y="954"/>
                    <a:pt x="1204" y="995"/>
                    <a:pt x="1204" y="1045"/>
                  </a:cubicBezTo>
                  <a:cubicBezTo>
                    <a:pt x="1204" y="1087"/>
                    <a:pt x="1162" y="1129"/>
                    <a:pt x="1112" y="1129"/>
                  </a:cubicBezTo>
                  <a:cubicBezTo>
                    <a:pt x="1062" y="1129"/>
                    <a:pt x="1020" y="1087"/>
                    <a:pt x="1020" y="1045"/>
                  </a:cubicBezTo>
                  <a:close/>
                  <a:moveTo>
                    <a:pt x="1246" y="1271"/>
                  </a:moveTo>
                  <a:cubicBezTo>
                    <a:pt x="1204" y="1271"/>
                    <a:pt x="1162" y="1229"/>
                    <a:pt x="1162" y="1179"/>
                  </a:cubicBezTo>
                  <a:cubicBezTo>
                    <a:pt x="1162" y="1129"/>
                    <a:pt x="1204" y="1087"/>
                    <a:pt x="1246" y="1087"/>
                  </a:cubicBezTo>
                  <a:cubicBezTo>
                    <a:pt x="1296" y="1087"/>
                    <a:pt x="1338" y="1129"/>
                    <a:pt x="1338" y="1179"/>
                  </a:cubicBezTo>
                  <a:cubicBezTo>
                    <a:pt x="1338" y="1229"/>
                    <a:pt x="1296" y="1271"/>
                    <a:pt x="1246" y="1271"/>
                  </a:cubicBezTo>
                  <a:close/>
                  <a:moveTo>
                    <a:pt x="1480" y="1045"/>
                  </a:moveTo>
                  <a:cubicBezTo>
                    <a:pt x="1480" y="1087"/>
                    <a:pt x="1438" y="1129"/>
                    <a:pt x="1388" y="1129"/>
                  </a:cubicBezTo>
                  <a:cubicBezTo>
                    <a:pt x="1338" y="1129"/>
                    <a:pt x="1296" y="1087"/>
                    <a:pt x="1296" y="1045"/>
                  </a:cubicBezTo>
                  <a:cubicBezTo>
                    <a:pt x="1296" y="995"/>
                    <a:pt x="1338" y="954"/>
                    <a:pt x="1388" y="954"/>
                  </a:cubicBezTo>
                  <a:cubicBezTo>
                    <a:pt x="1438" y="954"/>
                    <a:pt x="1480" y="995"/>
                    <a:pt x="1480" y="1045"/>
                  </a:cubicBezTo>
                  <a:close/>
                  <a:moveTo>
                    <a:pt x="1480" y="1045"/>
                  </a:moveTo>
                  <a:lnTo>
                    <a:pt x="1480" y="10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Freeform: Shape 50"/>
            <p:cNvSpPr>
              <a:spLocks/>
            </p:cNvSpPr>
            <p:nvPr/>
          </p:nvSpPr>
          <p:spPr bwMode="auto">
            <a:xfrm>
              <a:off x="5103119" y="2507320"/>
              <a:ext cx="2379811" cy="1705056"/>
            </a:xfrm>
            <a:custGeom>
              <a:avLst/>
              <a:gdLst>
                <a:gd name="T0" fmla="*/ 1413 w 1454"/>
                <a:gd name="T1" fmla="*/ 410 h 1042"/>
                <a:gd name="T2" fmla="*/ 1224 w 1454"/>
                <a:gd name="T3" fmla="*/ 327 h 1042"/>
                <a:gd name="T4" fmla="*/ 1197 w 1454"/>
                <a:gd name="T5" fmla="*/ 328 h 1042"/>
                <a:gd name="T6" fmla="*/ 1119 w 1454"/>
                <a:gd name="T7" fmla="*/ 150 h 1042"/>
                <a:gd name="T8" fmla="*/ 984 w 1454"/>
                <a:gd name="T9" fmla="*/ 101 h 1042"/>
                <a:gd name="T10" fmla="*/ 875 w 1454"/>
                <a:gd name="T11" fmla="*/ 122 h 1042"/>
                <a:gd name="T12" fmla="*/ 641 w 1454"/>
                <a:gd name="T13" fmla="*/ 0 h 1042"/>
                <a:gd name="T14" fmla="*/ 627 w 1454"/>
                <a:gd name="T15" fmla="*/ 0 h 1042"/>
                <a:gd name="T16" fmla="*/ 386 w 1454"/>
                <a:gd name="T17" fmla="*/ 202 h 1042"/>
                <a:gd name="T18" fmla="*/ 343 w 1454"/>
                <a:gd name="T19" fmla="*/ 198 h 1042"/>
                <a:gd name="T20" fmla="*/ 205 w 1454"/>
                <a:gd name="T21" fmla="*/ 300 h 1042"/>
                <a:gd name="T22" fmla="*/ 188 w 1454"/>
                <a:gd name="T23" fmla="*/ 299 h 1042"/>
                <a:gd name="T24" fmla="*/ 42 w 1454"/>
                <a:gd name="T25" fmla="*/ 393 h 1042"/>
                <a:gd name="T26" fmla="*/ 37 w 1454"/>
                <a:gd name="T27" fmla="*/ 610 h 1042"/>
                <a:gd name="T28" fmla="*/ 240 w 1454"/>
                <a:gd name="T29" fmla="*/ 721 h 1042"/>
                <a:gd name="T30" fmla="*/ 317 w 1454"/>
                <a:gd name="T31" fmla="*/ 712 h 1042"/>
                <a:gd name="T32" fmla="*/ 453 w 1454"/>
                <a:gd name="T33" fmla="*/ 841 h 1042"/>
                <a:gd name="T34" fmla="*/ 489 w 1454"/>
                <a:gd name="T35" fmla="*/ 844 h 1042"/>
                <a:gd name="T36" fmla="*/ 644 w 1454"/>
                <a:gd name="T37" fmla="*/ 770 h 1042"/>
                <a:gd name="T38" fmla="*/ 791 w 1454"/>
                <a:gd name="T39" fmla="*/ 873 h 1042"/>
                <a:gd name="T40" fmla="*/ 673 w 1454"/>
                <a:gd name="T41" fmla="*/ 1042 h 1042"/>
                <a:gd name="T42" fmla="*/ 1099 w 1454"/>
                <a:gd name="T43" fmla="*/ 761 h 1042"/>
                <a:gd name="T44" fmla="*/ 1102 w 1454"/>
                <a:gd name="T45" fmla="*/ 757 h 1042"/>
                <a:gd name="T46" fmla="*/ 1162 w 1454"/>
                <a:gd name="T47" fmla="*/ 766 h 1042"/>
                <a:gd name="T48" fmla="*/ 1285 w 1454"/>
                <a:gd name="T49" fmla="*/ 700 h 1042"/>
                <a:gd name="T50" fmla="*/ 1420 w 1454"/>
                <a:gd name="T51" fmla="*/ 601 h 1042"/>
                <a:gd name="T52" fmla="*/ 1413 w 1454"/>
                <a:gd name="T53" fmla="*/ 410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54" h="1042">
                  <a:moveTo>
                    <a:pt x="1413" y="410"/>
                  </a:moveTo>
                  <a:cubicBezTo>
                    <a:pt x="1359" y="338"/>
                    <a:pt x="1272" y="327"/>
                    <a:pt x="1224" y="327"/>
                  </a:cubicBezTo>
                  <a:cubicBezTo>
                    <a:pt x="1214" y="327"/>
                    <a:pt x="1204" y="328"/>
                    <a:pt x="1197" y="328"/>
                  </a:cubicBezTo>
                  <a:cubicBezTo>
                    <a:pt x="1201" y="297"/>
                    <a:pt x="1200" y="224"/>
                    <a:pt x="1119" y="150"/>
                  </a:cubicBezTo>
                  <a:cubicBezTo>
                    <a:pt x="1082" y="117"/>
                    <a:pt x="1037" y="101"/>
                    <a:pt x="984" y="101"/>
                  </a:cubicBezTo>
                  <a:cubicBezTo>
                    <a:pt x="935" y="101"/>
                    <a:pt x="893" y="115"/>
                    <a:pt x="875" y="122"/>
                  </a:cubicBezTo>
                  <a:cubicBezTo>
                    <a:pt x="859" y="91"/>
                    <a:pt x="799" y="0"/>
                    <a:pt x="641" y="0"/>
                  </a:cubicBezTo>
                  <a:cubicBezTo>
                    <a:pt x="637" y="0"/>
                    <a:pt x="632" y="0"/>
                    <a:pt x="627" y="0"/>
                  </a:cubicBezTo>
                  <a:cubicBezTo>
                    <a:pt x="437" y="6"/>
                    <a:pt x="395" y="158"/>
                    <a:pt x="386" y="202"/>
                  </a:cubicBezTo>
                  <a:cubicBezTo>
                    <a:pt x="371" y="199"/>
                    <a:pt x="357" y="198"/>
                    <a:pt x="343" y="198"/>
                  </a:cubicBezTo>
                  <a:cubicBezTo>
                    <a:pt x="246" y="198"/>
                    <a:pt x="214" y="273"/>
                    <a:pt x="205" y="300"/>
                  </a:cubicBezTo>
                  <a:cubicBezTo>
                    <a:pt x="200" y="300"/>
                    <a:pt x="194" y="299"/>
                    <a:pt x="188" y="299"/>
                  </a:cubicBezTo>
                  <a:cubicBezTo>
                    <a:pt x="132" y="299"/>
                    <a:pt x="76" y="335"/>
                    <a:pt x="42" y="393"/>
                  </a:cubicBezTo>
                  <a:cubicBezTo>
                    <a:pt x="2" y="461"/>
                    <a:pt x="0" y="542"/>
                    <a:pt x="37" y="610"/>
                  </a:cubicBezTo>
                  <a:cubicBezTo>
                    <a:pt x="88" y="702"/>
                    <a:pt x="175" y="721"/>
                    <a:pt x="240" y="721"/>
                  </a:cubicBezTo>
                  <a:cubicBezTo>
                    <a:pt x="274" y="721"/>
                    <a:pt x="302" y="716"/>
                    <a:pt x="317" y="712"/>
                  </a:cubicBezTo>
                  <a:cubicBezTo>
                    <a:pt x="322" y="744"/>
                    <a:pt x="347" y="823"/>
                    <a:pt x="453" y="841"/>
                  </a:cubicBezTo>
                  <a:cubicBezTo>
                    <a:pt x="465" y="843"/>
                    <a:pt x="477" y="844"/>
                    <a:pt x="489" y="844"/>
                  </a:cubicBezTo>
                  <a:cubicBezTo>
                    <a:pt x="568" y="844"/>
                    <a:pt x="621" y="797"/>
                    <a:pt x="644" y="770"/>
                  </a:cubicBezTo>
                  <a:cubicBezTo>
                    <a:pt x="655" y="799"/>
                    <a:pt x="689" y="847"/>
                    <a:pt x="791" y="873"/>
                  </a:cubicBezTo>
                  <a:cubicBezTo>
                    <a:pt x="778" y="928"/>
                    <a:pt x="746" y="1003"/>
                    <a:pt x="673" y="1042"/>
                  </a:cubicBezTo>
                  <a:cubicBezTo>
                    <a:pt x="673" y="1042"/>
                    <a:pt x="966" y="1042"/>
                    <a:pt x="1099" y="761"/>
                  </a:cubicBezTo>
                  <a:cubicBezTo>
                    <a:pt x="1100" y="760"/>
                    <a:pt x="1101" y="758"/>
                    <a:pt x="1102" y="757"/>
                  </a:cubicBezTo>
                  <a:cubicBezTo>
                    <a:pt x="1123" y="763"/>
                    <a:pt x="1143" y="766"/>
                    <a:pt x="1162" y="766"/>
                  </a:cubicBezTo>
                  <a:cubicBezTo>
                    <a:pt x="1238" y="766"/>
                    <a:pt x="1274" y="717"/>
                    <a:pt x="1285" y="700"/>
                  </a:cubicBezTo>
                  <a:cubicBezTo>
                    <a:pt x="1339" y="699"/>
                    <a:pt x="1390" y="661"/>
                    <a:pt x="1420" y="601"/>
                  </a:cubicBezTo>
                  <a:cubicBezTo>
                    <a:pt x="1454" y="534"/>
                    <a:pt x="1451" y="461"/>
                    <a:pt x="1413" y="41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000">
                <a:cs typeface="+mn-ea"/>
                <a:sym typeface="+mn-lt"/>
              </a:endParaRPr>
            </a:p>
          </p:txBody>
        </p:sp>
        <p:sp>
          <p:nvSpPr>
            <p:cNvPr id="18" name="Freeform: Shape 51"/>
            <p:cNvSpPr>
              <a:spLocks/>
            </p:cNvSpPr>
            <p:nvPr/>
          </p:nvSpPr>
          <p:spPr bwMode="auto">
            <a:xfrm>
              <a:off x="5229820" y="2617321"/>
              <a:ext cx="2127393" cy="1459511"/>
            </a:xfrm>
            <a:custGeom>
              <a:avLst/>
              <a:gdLst>
                <a:gd name="T0" fmla="*/ 1263 w 1300"/>
                <a:gd name="T1" fmla="*/ 334 h 892"/>
                <a:gd name="T2" fmla="*/ 1095 w 1300"/>
                <a:gd name="T3" fmla="*/ 267 h 892"/>
                <a:gd name="T4" fmla="*/ 1070 w 1300"/>
                <a:gd name="T5" fmla="*/ 268 h 892"/>
                <a:gd name="T6" fmla="*/ 1000 w 1300"/>
                <a:gd name="T7" fmla="*/ 123 h 892"/>
                <a:gd name="T8" fmla="*/ 880 w 1300"/>
                <a:gd name="T9" fmla="*/ 82 h 892"/>
                <a:gd name="T10" fmla="*/ 782 w 1300"/>
                <a:gd name="T11" fmla="*/ 100 h 892"/>
                <a:gd name="T12" fmla="*/ 573 w 1300"/>
                <a:gd name="T13" fmla="*/ 0 h 892"/>
                <a:gd name="T14" fmla="*/ 561 w 1300"/>
                <a:gd name="T15" fmla="*/ 1 h 892"/>
                <a:gd name="T16" fmla="*/ 346 w 1300"/>
                <a:gd name="T17" fmla="*/ 165 h 892"/>
                <a:gd name="T18" fmla="*/ 307 w 1300"/>
                <a:gd name="T19" fmla="*/ 161 h 892"/>
                <a:gd name="T20" fmla="*/ 183 w 1300"/>
                <a:gd name="T21" fmla="*/ 245 h 892"/>
                <a:gd name="T22" fmla="*/ 168 w 1300"/>
                <a:gd name="T23" fmla="*/ 244 h 892"/>
                <a:gd name="T24" fmla="*/ 38 w 1300"/>
                <a:gd name="T25" fmla="*/ 320 h 892"/>
                <a:gd name="T26" fmla="*/ 33 w 1300"/>
                <a:gd name="T27" fmla="*/ 496 h 892"/>
                <a:gd name="T28" fmla="*/ 214 w 1300"/>
                <a:gd name="T29" fmla="*/ 587 h 892"/>
                <a:gd name="T30" fmla="*/ 283 w 1300"/>
                <a:gd name="T31" fmla="*/ 580 h 892"/>
                <a:gd name="T32" fmla="*/ 405 w 1300"/>
                <a:gd name="T33" fmla="*/ 685 h 892"/>
                <a:gd name="T34" fmla="*/ 437 w 1300"/>
                <a:gd name="T35" fmla="*/ 687 h 892"/>
                <a:gd name="T36" fmla="*/ 576 w 1300"/>
                <a:gd name="T37" fmla="*/ 627 h 892"/>
                <a:gd name="T38" fmla="*/ 792 w 1300"/>
                <a:gd name="T39" fmla="*/ 752 h 892"/>
                <a:gd name="T40" fmla="*/ 702 w 1300"/>
                <a:gd name="T41" fmla="*/ 892 h 892"/>
                <a:gd name="T42" fmla="*/ 983 w 1300"/>
                <a:gd name="T43" fmla="*/ 619 h 892"/>
                <a:gd name="T44" fmla="*/ 985 w 1300"/>
                <a:gd name="T45" fmla="*/ 616 h 892"/>
                <a:gd name="T46" fmla="*/ 1039 w 1300"/>
                <a:gd name="T47" fmla="*/ 623 h 892"/>
                <a:gd name="T48" fmla="*/ 1149 w 1300"/>
                <a:gd name="T49" fmla="*/ 570 h 892"/>
                <a:gd name="T50" fmla="*/ 1270 w 1300"/>
                <a:gd name="T51" fmla="*/ 489 h 892"/>
                <a:gd name="T52" fmla="*/ 1263 w 1300"/>
                <a:gd name="T53" fmla="*/ 334 h 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00" h="892">
                  <a:moveTo>
                    <a:pt x="1263" y="334"/>
                  </a:moveTo>
                  <a:cubicBezTo>
                    <a:pt x="1215" y="275"/>
                    <a:pt x="1137" y="267"/>
                    <a:pt x="1095" y="267"/>
                  </a:cubicBezTo>
                  <a:cubicBezTo>
                    <a:pt x="1085" y="267"/>
                    <a:pt x="1077" y="267"/>
                    <a:pt x="1070" y="268"/>
                  </a:cubicBezTo>
                  <a:cubicBezTo>
                    <a:pt x="1074" y="242"/>
                    <a:pt x="1073" y="183"/>
                    <a:pt x="1000" y="123"/>
                  </a:cubicBezTo>
                  <a:cubicBezTo>
                    <a:pt x="968" y="96"/>
                    <a:pt x="927" y="82"/>
                    <a:pt x="880" y="82"/>
                  </a:cubicBezTo>
                  <a:cubicBezTo>
                    <a:pt x="836" y="82"/>
                    <a:pt x="799" y="94"/>
                    <a:pt x="782" y="100"/>
                  </a:cubicBezTo>
                  <a:cubicBezTo>
                    <a:pt x="768" y="75"/>
                    <a:pt x="714" y="0"/>
                    <a:pt x="573" y="0"/>
                  </a:cubicBezTo>
                  <a:cubicBezTo>
                    <a:pt x="569" y="0"/>
                    <a:pt x="565" y="0"/>
                    <a:pt x="561" y="1"/>
                  </a:cubicBezTo>
                  <a:cubicBezTo>
                    <a:pt x="391" y="6"/>
                    <a:pt x="353" y="129"/>
                    <a:pt x="346" y="165"/>
                  </a:cubicBezTo>
                  <a:cubicBezTo>
                    <a:pt x="332" y="162"/>
                    <a:pt x="319" y="161"/>
                    <a:pt x="307" y="161"/>
                  </a:cubicBezTo>
                  <a:cubicBezTo>
                    <a:pt x="220" y="161"/>
                    <a:pt x="191" y="222"/>
                    <a:pt x="183" y="245"/>
                  </a:cubicBezTo>
                  <a:cubicBezTo>
                    <a:pt x="178" y="244"/>
                    <a:pt x="173" y="244"/>
                    <a:pt x="168" y="244"/>
                  </a:cubicBezTo>
                  <a:cubicBezTo>
                    <a:pt x="118" y="244"/>
                    <a:pt x="68" y="273"/>
                    <a:pt x="38" y="320"/>
                  </a:cubicBezTo>
                  <a:cubicBezTo>
                    <a:pt x="2" y="376"/>
                    <a:pt x="0" y="442"/>
                    <a:pt x="33" y="496"/>
                  </a:cubicBezTo>
                  <a:cubicBezTo>
                    <a:pt x="78" y="571"/>
                    <a:pt x="157" y="587"/>
                    <a:pt x="214" y="587"/>
                  </a:cubicBezTo>
                  <a:cubicBezTo>
                    <a:pt x="245" y="587"/>
                    <a:pt x="270" y="582"/>
                    <a:pt x="283" y="580"/>
                  </a:cubicBezTo>
                  <a:cubicBezTo>
                    <a:pt x="288" y="605"/>
                    <a:pt x="310" y="669"/>
                    <a:pt x="405" y="685"/>
                  </a:cubicBezTo>
                  <a:cubicBezTo>
                    <a:pt x="416" y="686"/>
                    <a:pt x="426" y="687"/>
                    <a:pt x="437" y="687"/>
                  </a:cubicBezTo>
                  <a:cubicBezTo>
                    <a:pt x="508" y="687"/>
                    <a:pt x="555" y="649"/>
                    <a:pt x="576" y="627"/>
                  </a:cubicBezTo>
                  <a:cubicBezTo>
                    <a:pt x="586" y="650"/>
                    <a:pt x="654" y="737"/>
                    <a:pt x="792" y="752"/>
                  </a:cubicBezTo>
                  <a:cubicBezTo>
                    <a:pt x="780" y="798"/>
                    <a:pt x="763" y="849"/>
                    <a:pt x="702" y="892"/>
                  </a:cubicBezTo>
                  <a:cubicBezTo>
                    <a:pt x="702" y="892"/>
                    <a:pt x="864" y="847"/>
                    <a:pt x="983" y="619"/>
                  </a:cubicBezTo>
                  <a:cubicBezTo>
                    <a:pt x="984" y="618"/>
                    <a:pt x="984" y="617"/>
                    <a:pt x="985" y="616"/>
                  </a:cubicBezTo>
                  <a:cubicBezTo>
                    <a:pt x="1004" y="621"/>
                    <a:pt x="1022" y="623"/>
                    <a:pt x="1039" y="623"/>
                  </a:cubicBezTo>
                  <a:cubicBezTo>
                    <a:pt x="1107" y="623"/>
                    <a:pt x="1139" y="584"/>
                    <a:pt x="1149" y="570"/>
                  </a:cubicBezTo>
                  <a:cubicBezTo>
                    <a:pt x="1197" y="569"/>
                    <a:pt x="1243" y="538"/>
                    <a:pt x="1270" y="489"/>
                  </a:cubicBezTo>
                  <a:cubicBezTo>
                    <a:pt x="1300" y="435"/>
                    <a:pt x="1297" y="375"/>
                    <a:pt x="1263" y="33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none" lIns="91440" tIns="45720" rIns="91440" bIns="576000" anchor="b" anchorCtr="1" compatLnSpc="1">
              <a:prstTxWarp prst="textNoShape">
                <a:avLst/>
              </a:prstTxWarp>
              <a:normAutofit fontScale="85000" lnSpcReduction="20000"/>
            </a:bodyPr>
            <a:lstStyle/>
            <a:p>
              <a:pPr algn="ctr"/>
              <a:endParaRPr lang="en-US" altLang="zh-CN" sz="1400" b="1" dirty="0">
                <a:solidFill>
                  <a:schemeClr val="tx2"/>
                </a:solidFill>
                <a:cs typeface="+mn-ea"/>
                <a:sym typeface="+mn-lt"/>
              </a:endParaRPr>
            </a:p>
            <a:p>
              <a:pPr algn="ctr"/>
              <a:endParaRPr lang="en-US" altLang="zh-CN" sz="1400" b="1" dirty="0">
                <a:solidFill>
                  <a:schemeClr val="tx2"/>
                </a:solidFill>
                <a:cs typeface="+mn-ea"/>
                <a:sym typeface="+mn-lt"/>
              </a:endParaRPr>
            </a:p>
            <a:p>
              <a:pPr algn="ctr"/>
              <a:r>
                <a:rPr lang="zh-CN" altLang="en-US" sz="1400" b="1" dirty="0">
                  <a:solidFill>
                    <a:schemeClr val="tx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grpSp>
          <p:nvGrpSpPr>
            <p:cNvPr id="20" name="Group 84"/>
            <p:cNvGrpSpPr/>
            <p:nvPr/>
          </p:nvGrpSpPr>
          <p:grpSpPr>
            <a:xfrm>
              <a:off x="719139" y="3243545"/>
              <a:ext cx="2613471" cy="815312"/>
              <a:chOff x="719138" y="3243544"/>
              <a:chExt cx="2613471" cy="815312"/>
            </a:xfrm>
          </p:grpSpPr>
          <p:sp>
            <p:nvSpPr>
              <p:cNvPr id="46" name="Oval 44"/>
              <p:cNvSpPr/>
              <p:nvPr/>
            </p:nvSpPr>
            <p:spPr>
              <a:xfrm>
                <a:off x="3104009" y="3253738"/>
                <a:ext cx="228600" cy="22860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47" name="Group 58"/>
              <p:cNvGrpSpPr/>
              <p:nvPr/>
            </p:nvGrpSpPr>
            <p:grpSpPr>
              <a:xfrm>
                <a:off x="719138" y="3243544"/>
                <a:ext cx="2384871" cy="815312"/>
                <a:chOff x="4410146" y="3865262"/>
                <a:chExt cx="2475841" cy="983470"/>
              </a:xfrm>
            </p:grpSpPr>
            <p:sp>
              <p:nvSpPr>
                <p:cNvPr id="48" name="TextBox 59"/>
                <p:cNvSpPr txBox="1">
                  <a:spLocks/>
                </p:cNvSpPr>
                <p:nvPr/>
              </p:nvSpPr>
              <p:spPr bwMode="auto">
                <a:xfrm>
                  <a:off x="4410146" y="3865262"/>
                  <a:ext cx="2475841" cy="270493"/>
                </a:xfrm>
                <a:prstGeom prst="rect">
                  <a:avLst/>
                </a:prstGeom>
                <a:noFill/>
                <a:extLst/>
              </p:spPr>
              <p:txBody>
                <a:bodyPr wrap="none" lIns="0" tIns="0" rIns="288000" bIns="0" anchor="b" anchorCtr="0">
                  <a:normAutofit fontScale="92500" lnSpcReduction="20000"/>
                </a:bodyPr>
                <a:lstStyle/>
                <a:p>
                  <a:pPr algn="r"/>
                  <a:r>
                    <a:rPr lang="zh-CN" altLang="en-US" sz="1400">
                      <a:solidFill>
                        <a:schemeClr val="accent4">
                          <a:lumMod val="100000"/>
                        </a:schemeClr>
                      </a:solidFill>
                      <a:effectLst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49" name="TextBox 60"/>
                <p:cNvSpPr txBox="1">
                  <a:spLocks/>
                </p:cNvSpPr>
                <p:nvPr/>
              </p:nvSpPr>
              <p:spPr bwMode="auto">
                <a:xfrm>
                  <a:off x="4410146" y="4135753"/>
                  <a:ext cx="2475841" cy="712979"/>
                </a:xfrm>
                <a:prstGeom prst="rect">
                  <a:avLst/>
                </a:prstGeom>
                <a:noFill/>
                <a:extLst/>
              </p:spPr>
              <p:txBody>
                <a:bodyPr wrap="square" lIns="0" tIns="0" rIns="288000" bIns="0" anchor="t" anchorCtr="0">
                  <a:normAutofit fontScale="92500" lnSpcReduction="20000"/>
                </a:bodyPr>
                <a:lstStyle/>
                <a:p>
                  <a:pPr algn="r" latinLnBrk="0">
                    <a:lnSpc>
                      <a:spcPct val="120000"/>
                    </a:lnSpc>
                  </a:pPr>
                  <a: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+mn-ea"/>
                      <a:sym typeface="+mn-lt"/>
                    </a:rPr>
                    <a:t>此部分内容作为文字排版占位显示 </a:t>
                  </a:r>
                  <a:b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+mn-ea"/>
                      <a:sym typeface="+mn-lt"/>
                    </a:rPr>
                  </a:br>
                  <a: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</p:grpSp>
        </p:grpSp>
        <p:grpSp>
          <p:nvGrpSpPr>
            <p:cNvPr id="21" name="Group 88"/>
            <p:cNvGrpSpPr/>
            <p:nvPr/>
          </p:nvGrpSpPr>
          <p:grpSpPr>
            <a:xfrm>
              <a:off x="8061279" y="1879935"/>
              <a:ext cx="2726750" cy="843237"/>
              <a:chOff x="8061282" y="1844824"/>
              <a:chExt cx="2726750" cy="843237"/>
            </a:xfrm>
          </p:grpSpPr>
          <p:sp>
            <p:nvSpPr>
              <p:cNvPr id="42" name="Oval 46"/>
              <p:cNvSpPr/>
              <p:nvPr/>
            </p:nvSpPr>
            <p:spPr>
              <a:xfrm>
                <a:off x="8061282" y="1871220"/>
                <a:ext cx="228600" cy="228600"/>
              </a:xfrm>
              <a:prstGeom prst="ellipse">
                <a:avLst/>
              </a:prstGeom>
              <a:solidFill>
                <a:schemeClr val="accent6">
                  <a:lumMod val="100000"/>
                </a:schemeClr>
              </a:solidFill>
              <a:ln w="12700" cap="flat" cmpd="sng" algn="ctr">
                <a:solidFill>
                  <a:schemeClr val="accent6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43" name="Group 61"/>
              <p:cNvGrpSpPr/>
              <p:nvPr/>
            </p:nvGrpSpPr>
            <p:grpSpPr>
              <a:xfrm>
                <a:off x="8289882" y="1844824"/>
                <a:ext cx="2498150" cy="843237"/>
                <a:chOff x="4410146" y="3865260"/>
                <a:chExt cx="2475841" cy="983472"/>
              </a:xfrm>
            </p:grpSpPr>
            <p:sp>
              <p:nvSpPr>
                <p:cNvPr id="44" name="TextBox 62"/>
                <p:cNvSpPr txBox="1">
                  <a:spLocks/>
                </p:cNvSpPr>
                <p:nvPr/>
              </p:nvSpPr>
              <p:spPr bwMode="auto">
                <a:xfrm>
                  <a:off x="4410146" y="3865260"/>
                  <a:ext cx="2475841" cy="27049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6">
                          <a:lumMod val="100000"/>
                        </a:schemeClr>
                      </a:solidFill>
                    </a14:hiddenFill>
                  </a:ext>
                </a:extLst>
              </p:spPr>
              <p:txBody>
                <a:bodyPr wrap="none" lIns="288000" tIns="0" rIns="288000" bIns="0" anchor="b" anchorCtr="0">
                  <a:normAutofit fontScale="92500" lnSpcReduction="20000"/>
                </a:bodyPr>
                <a:lstStyle/>
                <a:p>
                  <a:pPr algn="l"/>
                  <a:r>
                    <a:rPr lang="zh-CN" altLang="en-US" sz="1400">
                      <a:solidFill>
                        <a:schemeClr val="accent6">
                          <a:lumMod val="100000"/>
                        </a:schemeClr>
                      </a:solidFill>
                      <a:effectLst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45" name="TextBox 63"/>
                <p:cNvSpPr txBox="1">
                  <a:spLocks/>
                </p:cNvSpPr>
                <p:nvPr/>
              </p:nvSpPr>
              <p:spPr bwMode="auto">
                <a:xfrm>
                  <a:off x="4410146" y="4135753"/>
                  <a:ext cx="2475841" cy="712979"/>
                </a:xfrm>
                <a:prstGeom prst="rect">
                  <a:avLst/>
                </a:prstGeom>
                <a:noFill/>
                <a:extLst/>
              </p:spPr>
              <p:txBody>
                <a:bodyPr wrap="square" lIns="288000" tIns="0" rIns="288000" bIns="0" anchor="t" anchorCtr="0">
                  <a:normAutofit fontScale="92500" lnSpcReduction="10000"/>
                </a:bodyPr>
                <a:lstStyle/>
                <a:p>
                  <a:pPr algn="l" latinLnBrk="0">
                    <a:lnSpc>
                      <a:spcPct val="120000"/>
                    </a:lnSpc>
                  </a:pPr>
                  <a: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+mn-ea"/>
                      <a:sym typeface="+mn-lt"/>
                    </a:rPr>
                    <a:t>此部分内容作为文字排版占位显示 </a:t>
                  </a:r>
                  <a:b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+mn-ea"/>
                      <a:sym typeface="+mn-lt"/>
                    </a:rPr>
                  </a:br>
                  <a: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</p:grpSp>
        </p:grpSp>
        <p:grpSp>
          <p:nvGrpSpPr>
            <p:cNvPr id="22" name="Group 86"/>
            <p:cNvGrpSpPr/>
            <p:nvPr/>
          </p:nvGrpSpPr>
          <p:grpSpPr>
            <a:xfrm>
              <a:off x="8376839" y="4637993"/>
              <a:ext cx="2726750" cy="843237"/>
              <a:chOff x="8376842" y="4637991"/>
              <a:chExt cx="2726750" cy="843237"/>
            </a:xfrm>
          </p:grpSpPr>
          <p:sp>
            <p:nvSpPr>
              <p:cNvPr id="38" name="Oval 48"/>
              <p:cNvSpPr/>
              <p:nvPr/>
            </p:nvSpPr>
            <p:spPr>
              <a:xfrm>
                <a:off x="8376842" y="4661314"/>
                <a:ext cx="228600" cy="228600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39" name="Group 64"/>
              <p:cNvGrpSpPr/>
              <p:nvPr/>
            </p:nvGrpSpPr>
            <p:grpSpPr>
              <a:xfrm>
                <a:off x="8605442" y="4637991"/>
                <a:ext cx="2498150" cy="843237"/>
                <a:chOff x="4410146" y="3865260"/>
                <a:chExt cx="2475841" cy="983472"/>
              </a:xfrm>
            </p:grpSpPr>
            <p:sp>
              <p:nvSpPr>
                <p:cNvPr id="40" name="TextBox 65"/>
                <p:cNvSpPr txBox="1">
                  <a:spLocks/>
                </p:cNvSpPr>
                <p:nvPr/>
              </p:nvSpPr>
              <p:spPr bwMode="auto">
                <a:xfrm>
                  <a:off x="4410146" y="3865260"/>
                  <a:ext cx="2475841" cy="270493"/>
                </a:xfrm>
                <a:prstGeom prst="rect">
                  <a:avLst/>
                </a:prstGeom>
                <a:noFill/>
                <a:extLst/>
              </p:spPr>
              <p:txBody>
                <a:bodyPr wrap="none" lIns="288000" tIns="0" rIns="288000" bIns="0" anchor="b" anchorCtr="0">
                  <a:normAutofit fontScale="92500" lnSpcReduction="20000"/>
                </a:bodyPr>
                <a:lstStyle/>
                <a:p>
                  <a:pPr algn="l"/>
                  <a:r>
                    <a:rPr lang="zh-CN" altLang="en-US" sz="1400">
                      <a:solidFill>
                        <a:schemeClr val="accent2">
                          <a:lumMod val="100000"/>
                        </a:schemeClr>
                      </a:solidFill>
                      <a:effectLst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41" name="TextBox 66"/>
                <p:cNvSpPr txBox="1">
                  <a:spLocks/>
                </p:cNvSpPr>
                <p:nvPr/>
              </p:nvSpPr>
              <p:spPr bwMode="auto">
                <a:xfrm>
                  <a:off x="4410146" y="4135753"/>
                  <a:ext cx="2475841" cy="712979"/>
                </a:xfrm>
                <a:prstGeom prst="rect">
                  <a:avLst/>
                </a:prstGeom>
                <a:noFill/>
                <a:extLst/>
              </p:spPr>
              <p:txBody>
                <a:bodyPr wrap="square" lIns="288000" tIns="0" rIns="288000" bIns="0" anchor="t" anchorCtr="0">
                  <a:normAutofit fontScale="92500" lnSpcReduction="10000"/>
                </a:bodyPr>
                <a:lstStyle/>
                <a:p>
                  <a:pPr algn="l" latinLnBrk="0">
                    <a:lnSpc>
                      <a:spcPct val="120000"/>
                    </a:lnSpc>
                  </a:pPr>
                  <a: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+mn-ea"/>
                      <a:sym typeface="+mn-lt"/>
                    </a:rPr>
                    <a:t>此部分内容作为文字排版占位显示 </a:t>
                  </a:r>
                  <a:b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+mn-ea"/>
                      <a:sym typeface="+mn-lt"/>
                    </a:rPr>
                  </a:br>
                  <a: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</p:grpSp>
        </p:grpSp>
        <p:grpSp>
          <p:nvGrpSpPr>
            <p:cNvPr id="23" name="Group 85"/>
            <p:cNvGrpSpPr/>
            <p:nvPr/>
          </p:nvGrpSpPr>
          <p:grpSpPr>
            <a:xfrm>
              <a:off x="1346240" y="4626060"/>
              <a:ext cx="2779926" cy="815312"/>
              <a:chOff x="1346239" y="4626058"/>
              <a:chExt cx="2779925" cy="815312"/>
            </a:xfrm>
          </p:grpSpPr>
          <p:sp>
            <p:nvSpPr>
              <p:cNvPr id="34" name="Oval 45"/>
              <p:cNvSpPr/>
              <p:nvPr/>
            </p:nvSpPr>
            <p:spPr>
              <a:xfrm>
                <a:off x="3897564" y="4661314"/>
                <a:ext cx="228600" cy="228600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 algn="ctr">
                    <a:solidFill>
                      <a:schemeClr val="accent3">
                        <a:lumMod val="10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35" name="Group 67"/>
              <p:cNvGrpSpPr/>
              <p:nvPr/>
            </p:nvGrpSpPr>
            <p:grpSpPr>
              <a:xfrm>
                <a:off x="1346239" y="4626058"/>
                <a:ext cx="2551325" cy="815312"/>
                <a:chOff x="4410146" y="3865262"/>
                <a:chExt cx="2475841" cy="983470"/>
              </a:xfrm>
            </p:grpSpPr>
            <p:sp>
              <p:nvSpPr>
                <p:cNvPr id="36" name="TextBox 68"/>
                <p:cNvSpPr txBox="1">
                  <a:spLocks/>
                </p:cNvSpPr>
                <p:nvPr/>
              </p:nvSpPr>
              <p:spPr bwMode="auto">
                <a:xfrm>
                  <a:off x="4410146" y="3865262"/>
                  <a:ext cx="2475841" cy="270493"/>
                </a:xfrm>
                <a:prstGeom prst="rect">
                  <a:avLst/>
                </a:prstGeom>
                <a:noFill/>
                <a:extLst/>
              </p:spPr>
              <p:txBody>
                <a:bodyPr wrap="none" lIns="0" tIns="0" rIns="288000" bIns="0" anchor="b" anchorCtr="0">
                  <a:normAutofit fontScale="92500" lnSpcReduction="20000"/>
                </a:bodyPr>
                <a:lstStyle/>
                <a:p>
                  <a:pPr algn="r"/>
                  <a:r>
                    <a:rPr lang="zh-CN" altLang="en-US" sz="1400">
                      <a:solidFill>
                        <a:schemeClr val="accent3">
                          <a:lumMod val="100000"/>
                        </a:schemeClr>
                      </a:solidFill>
                      <a:effectLst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37" name="TextBox 69"/>
                <p:cNvSpPr txBox="1">
                  <a:spLocks/>
                </p:cNvSpPr>
                <p:nvPr/>
              </p:nvSpPr>
              <p:spPr bwMode="auto">
                <a:xfrm>
                  <a:off x="4410146" y="4135753"/>
                  <a:ext cx="2475841" cy="712979"/>
                </a:xfrm>
                <a:prstGeom prst="rect">
                  <a:avLst/>
                </a:prstGeom>
                <a:noFill/>
                <a:extLst/>
              </p:spPr>
              <p:txBody>
                <a:bodyPr wrap="square" lIns="0" tIns="0" rIns="288000" bIns="0" anchor="t" anchorCtr="0">
                  <a:normAutofit fontScale="92500" lnSpcReduction="20000"/>
                </a:bodyPr>
                <a:lstStyle/>
                <a:p>
                  <a:pPr algn="r" latinLnBrk="0">
                    <a:lnSpc>
                      <a:spcPct val="120000"/>
                    </a:lnSpc>
                  </a:pPr>
                  <a: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+mn-ea"/>
                      <a:sym typeface="+mn-lt"/>
                    </a:rPr>
                    <a:t>此部分内容作为文字排版占位显示 </a:t>
                  </a:r>
                  <a:b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+mn-ea"/>
                      <a:sym typeface="+mn-lt"/>
                    </a:rPr>
                  </a:br>
                  <a: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</p:grpSp>
        </p:grpSp>
        <p:grpSp>
          <p:nvGrpSpPr>
            <p:cNvPr id="24" name="Group 87"/>
            <p:cNvGrpSpPr/>
            <p:nvPr/>
          </p:nvGrpSpPr>
          <p:grpSpPr>
            <a:xfrm>
              <a:off x="8876599" y="3229635"/>
              <a:ext cx="2726750" cy="843237"/>
              <a:chOff x="8876600" y="3229633"/>
              <a:chExt cx="2726750" cy="843237"/>
            </a:xfrm>
          </p:grpSpPr>
          <p:sp>
            <p:nvSpPr>
              <p:cNvPr id="30" name="Oval 47"/>
              <p:cNvSpPr/>
              <p:nvPr/>
            </p:nvSpPr>
            <p:spPr>
              <a:xfrm>
                <a:off x="8876600" y="3253738"/>
                <a:ext cx="228600" cy="228600"/>
              </a:xfrm>
              <a:prstGeom prst="ellipse">
                <a:avLst/>
              </a:prstGeom>
              <a:solidFill>
                <a:schemeClr val="accent1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 algn="ctr">
                    <a:solidFill>
                      <a:schemeClr val="accent1">
                        <a:lumMod val="10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31" name="Group 77"/>
              <p:cNvGrpSpPr/>
              <p:nvPr/>
            </p:nvGrpSpPr>
            <p:grpSpPr>
              <a:xfrm>
                <a:off x="9105200" y="3229633"/>
                <a:ext cx="2498150" cy="843237"/>
                <a:chOff x="4410146" y="3865260"/>
                <a:chExt cx="2475841" cy="983472"/>
              </a:xfrm>
            </p:grpSpPr>
            <p:sp>
              <p:nvSpPr>
                <p:cNvPr id="32" name="TextBox 78"/>
                <p:cNvSpPr txBox="1">
                  <a:spLocks/>
                </p:cNvSpPr>
                <p:nvPr/>
              </p:nvSpPr>
              <p:spPr bwMode="auto">
                <a:xfrm>
                  <a:off x="4410146" y="3865260"/>
                  <a:ext cx="2475841" cy="270493"/>
                </a:xfrm>
                <a:prstGeom prst="rect">
                  <a:avLst/>
                </a:prstGeom>
                <a:noFill/>
                <a:extLst/>
              </p:spPr>
              <p:txBody>
                <a:bodyPr wrap="none" lIns="288000" tIns="0" rIns="288000" bIns="0" anchor="b" anchorCtr="0">
                  <a:normAutofit fontScale="92500" lnSpcReduction="20000"/>
                </a:bodyPr>
                <a:lstStyle/>
                <a:p>
                  <a:pPr algn="l"/>
                  <a:r>
                    <a:rPr lang="zh-CN" altLang="en-US" sz="1400">
                      <a:solidFill>
                        <a:schemeClr val="accent1">
                          <a:lumMod val="100000"/>
                        </a:schemeClr>
                      </a:solidFill>
                      <a:effectLst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33" name="TextBox 79"/>
                <p:cNvSpPr txBox="1">
                  <a:spLocks/>
                </p:cNvSpPr>
                <p:nvPr/>
              </p:nvSpPr>
              <p:spPr bwMode="auto">
                <a:xfrm>
                  <a:off x="4410146" y="4135753"/>
                  <a:ext cx="2475841" cy="712979"/>
                </a:xfrm>
                <a:prstGeom prst="rect">
                  <a:avLst/>
                </a:prstGeom>
                <a:noFill/>
                <a:extLst/>
              </p:spPr>
              <p:txBody>
                <a:bodyPr wrap="square" lIns="288000" tIns="0" rIns="288000" bIns="0" anchor="t" anchorCtr="0">
                  <a:normAutofit fontScale="92500" lnSpcReduction="10000"/>
                </a:bodyPr>
                <a:lstStyle/>
                <a:p>
                  <a:pPr algn="l" latinLnBrk="0">
                    <a:lnSpc>
                      <a:spcPct val="120000"/>
                    </a:lnSpc>
                  </a:pPr>
                  <a: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+mn-ea"/>
                      <a:sym typeface="+mn-lt"/>
                    </a:rPr>
                    <a:t>此部分内容作为文字排版占位显示 </a:t>
                  </a:r>
                  <a:b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+mn-ea"/>
                      <a:sym typeface="+mn-lt"/>
                    </a:rPr>
                  </a:br>
                  <a: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</p:grpSp>
        </p:grpSp>
        <p:grpSp>
          <p:nvGrpSpPr>
            <p:cNvPr id="25" name="Group 83"/>
            <p:cNvGrpSpPr/>
            <p:nvPr/>
          </p:nvGrpSpPr>
          <p:grpSpPr>
            <a:xfrm>
              <a:off x="1576843" y="1871220"/>
              <a:ext cx="2613471" cy="815312"/>
              <a:chOff x="1576841" y="1871220"/>
              <a:chExt cx="2613471" cy="815312"/>
            </a:xfrm>
          </p:grpSpPr>
          <p:sp>
            <p:nvSpPr>
              <p:cNvPr id="26" name="Oval 43"/>
              <p:cNvSpPr/>
              <p:nvPr/>
            </p:nvSpPr>
            <p:spPr>
              <a:xfrm>
                <a:off x="3961712" y="1871220"/>
                <a:ext cx="228600" cy="228600"/>
              </a:xfrm>
              <a:prstGeom prst="ellipse">
                <a:avLst/>
              </a:prstGeom>
              <a:solidFill>
                <a:schemeClr val="accent5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27" name="Group 80"/>
              <p:cNvGrpSpPr/>
              <p:nvPr/>
            </p:nvGrpSpPr>
            <p:grpSpPr>
              <a:xfrm>
                <a:off x="1576841" y="1871220"/>
                <a:ext cx="2384871" cy="815312"/>
                <a:chOff x="4410146" y="3865262"/>
                <a:chExt cx="2475841" cy="983470"/>
              </a:xfrm>
            </p:grpSpPr>
            <p:sp>
              <p:nvSpPr>
                <p:cNvPr id="28" name="TextBox 81"/>
                <p:cNvSpPr txBox="1">
                  <a:spLocks/>
                </p:cNvSpPr>
                <p:nvPr/>
              </p:nvSpPr>
              <p:spPr bwMode="auto">
                <a:xfrm>
                  <a:off x="4410146" y="3865262"/>
                  <a:ext cx="2475841" cy="270493"/>
                </a:xfrm>
                <a:prstGeom prst="rect">
                  <a:avLst/>
                </a:prstGeom>
                <a:noFill/>
                <a:extLst/>
              </p:spPr>
              <p:txBody>
                <a:bodyPr wrap="none" lIns="0" tIns="0" rIns="288000" bIns="0" anchor="b" anchorCtr="0">
                  <a:normAutofit fontScale="92500" lnSpcReduction="20000"/>
                </a:bodyPr>
                <a:lstStyle/>
                <a:p>
                  <a:pPr algn="r"/>
                  <a:r>
                    <a:rPr lang="zh-CN" altLang="en-US" sz="1400">
                      <a:solidFill>
                        <a:schemeClr val="accent5">
                          <a:lumMod val="100000"/>
                        </a:schemeClr>
                      </a:solidFill>
                      <a:effectLst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29" name="TextBox 82"/>
                <p:cNvSpPr txBox="1">
                  <a:spLocks/>
                </p:cNvSpPr>
                <p:nvPr/>
              </p:nvSpPr>
              <p:spPr bwMode="auto">
                <a:xfrm>
                  <a:off x="4410146" y="4135753"/>
                  <a:ext cx="2475841" cy="712979"/>
                </a:xfrm>
                <a:prstGeom prst="rect">
                  <a:avLst/>
                </a:prstGeom>
                <a:noFill/>
                <a:extLst/>
              </p:spPr>
              <p:txBody>
                <a:bodyPr wrap="square" lIns="0" tIns="0" rIns="288000" bIns="0" anchor="t" anchorCtr="0">
                  <a:normAutofit fontScale="92500" lnSpcReduction="20000"/>
                </a:bodyPr>
                <a:lstStyle/>
                <a:p>
                  <a:pPr algn="r" latinLnBrk="0">
                    <a:lnSpc>
                      <a:spcPct val="120000"/>
                    </a:lnSpc>
                  </a:pPr>
                  <a: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+mn-ea"/>
                      <a:sym typeface="+mn-lt"/>
                    </a:rPr>
                    <a:t>此部分内容作为文字排版占位显示 </a:t>
                  </a:r>
                  <a:b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+mn-ea"/>
                      <a:sym typeface="+mn-lt"/>
                    </a:rPr>
                  </a:br>
                  <a: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</p:grpSp>
        </p:grpSp>
      </p:grpSp>
      <p:sp>
        <p:nvSpPr>
          <p:cNvPr id="67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721942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Click="0" advTm="0">
        <p15:prstTrans prst="airplan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7939" y="19065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14d71df-0f7b-4c09-988d-313c9e649e9f"/>
          <p:cNvGrpSpPr>
            <a:grpSpLocks noChangeAspect="1"/>
          </p:cNvGrpSpPr>
          <p:nvPr/>
        </p:nvGrpSpPr>
        <p:grpSpPr>
          <a:xfrm>
            <a:off x="1205653" y="1437623"/>
            <a:ext cx="6631140" cy="2764141"/>
            <a:chOff x="1607538" y="1916831"/>
            <a:chExt cx="8841520" cy="3685521"/>
          </a:xfrm>
        </p:grpSpPr>
        <p:grpSp>
          <p:nvGrpSpPr>
            <p:cNvPr id="4" name="Group 4"/>
            <p:cNvGrpSpPr/>
            <p:nvPr/>
          </p:nvGrpSpPr>
          <p:grpSpPr>
            <a:xfrm>
              <a:off x="5261480" y="1916831"/>
              <a:ext cx="2273432" cy="954196"/>
              <a:chOff x="5261480" y="1916830"/>
              <a:chExt cx="2273432" cy="954196"/>
            </a:xfrm>
          </p:grpSpPr>
          <p:sp>
            <p:nvSpPr>
              <p:cNvPr id="33" name="Rectangle: Rounded Corners 11"/>
              <p:cNvSpPr/>
              <p:nvPr/>
            </p:nvSpPr>
            <p:spPr>
              <a:xfrm rot="16200000">
                <a:off x="5921099" y="1257213"/>
                <a:ext cx="954194" cy="2273432"/>
              </a:xfrm>
              <a:prstGeom prst="roundRect">
                <a:avLst>
                  <a:gd name="adj" fmla="val 44965"/>
                </a:avLst>
              </a:prstGeom>
              <a:noFill/>
              <a:ln w="635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wrap="square" lIns="0" tIns="1044000" rIns="0" bIns="0" anchor="b" anchorCtr="0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70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</a:t>
                </a:r>
              </a:p>
            </p:txBody>
          </p:sp>
          <p:sp>
            <p:nvSpPr>
              <p:cNvPr id="34" name="TextBox 46"/>
              <p:cNvSpPr txBox="1"/>
              <p:nvPr/>
            </p:nvSpPr>
            <p:spPr>
              <a:xfrm>
                <a:off x="6316098" y="1916830"/>
                <a:ext cx="1063748" cy="378912"/>
              </a:xfrm>
              <a:prstGeom prst="rect">
                <a:avLst/>
              </a:prstGeom>
            </p:spPr>
            <p:txBody>
              <a:bodyPr wrap="none" anchor="ctr" anchorCtr="1">
                <a:normAutofit/>
              </a:bodyPr>
              <a:lstStyle/>
              <a:p>
                <a:pPr algn="ctr">
                  <a:buClr>
                    <a:srgbClr val="C35954"/>
                  </a:buClr>
                  <a:buSzPct val="120000"/>
                </a:pPr>
                <a:r>
                  <a:rPr lang="zh-CN" altLang="en-US" sz="1050" b="1" dirty="0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sp>
          <p:nvSpPr>
            <p:cNvPr id="5" name="Rectangle: Rounded Corners 40"/>
            <p:cNvSpPr/>
            <p:nvPr/>
          </p:nvSpPr>
          <p:spPr>
            <a:xfrm rot="16200000">
              <a:off x="8835244" y="1257213"/>
              <a:ext cx="954195" cy="2273432"/>
            </a:xfrm>
            <a:prstGeom prst="roundRect">
              <a:avLst>
                <a:gd name="adj" fmla="val 44965"/>
              </a:avLst>
            </a:prstGeom>
            <a:noFill/>
            <a:ln w="635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lIns="0" tIns="1044000" rIns="0" bIns="0" anchor="b" anchorCtr="0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70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</a:p>
          </p:txBody>
        </p:sp>
        <p:sp>
          <p:nvSpPr>
            <p:cNvPr id="6" name="TextBox 42"/>
            <p:cNvSpPr txBox="1"/>
            <p:nvPr/>
          </p:nvSpPr>
          <p:spPr>
            <a:xfrm>
              <a:off x="9230243" y="1916831"/>
              <a:ext cx="1063748" cy="378912"/>
            </a:xfrm>
            <a:prstGeom prst="rect">
              <a:avLst/>
            </a:prstGeom>
          </p:spPr>
          <p:txBody>
            <a:bodyPr wrap="none" anchor="ctr" anchorCtr="1">
              <a:normAutofit/>
            </a:bodyPr>
            <a:lstStyle/>
            <a:p>
              <a:pPr algn="ctr">
                <a:buClr>
                  <a:srgbClr val="C35954"/>
                </a:buClr>
                <a:buSzPct val="120000"/>
              </a:pPr>
              <a:r>
                <a:rPr lang="zh-CN" altLang="en-US" sz="1050" b="1" dirty="0">
                  <a:solidFill>
                    <a:schemeClr val="accent5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7" name="Rectangle: Rounded Corners 71"/>
            <p:cNvSpPr/>
            <p:nvPr/>
          </p:nvSpPr>
          <p:spPr>
            <a:xfrm rot="16200000">
              <a:off x="8817953" y="2617508"/>
              <a:ext cx="954195" cy="2273432"/>
            </a:xfrm>
            <a:prstGeom prst="roundRect">
              <a:avLst>
                <a:gd name="adj" fmla="val 44965"/>
              </a:avLst>
            </a:prstGeom>
            <a:noFill/>
            <a:ln w="635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lIns="0" tIns="1044000" rIns="0" bIns="0" anchor="b" anchorCtr="0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70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</a:p>
          </p:txBody>
        </p:sp>
        <p:sp>
          <p:nvSpPr>
            <p:cNvPr id="8" name="TextBox 72"/>
            <p:cNvSpPr txBox="1"/>
            <p:nvPr/>
          </p:nvSpPr>
          <p:spPr>
            <a:xfrm>
              <a:off x="9212953" y="3277125"/>
              <a:ext cx="1063748" cy="378912"/>
            </a:xfrm>
            <a:prstGeom prst="rect">
              <a:avLst/>
            </a:prstGeom>
          </p:spPr>
          <p:txBody>
            <a:bodyPr wrap="none" anchor="ctr" anchorCtr="1">
              <a:normAutofit/>
            </a:bodyPr>
            <a:lstStyle/>
            <a:p>
              <a:pPr algn="ctr">
                <a:buClr>
                  <a:srgbClr val="C35954"/>
                </a:buClr>
                <a:buSzPct val="120000"/>
              </a:pPr>
              <a:r>
                <a:rPr lang="zh-CN" altLang="en-US" sz="1050" b="1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9" name="Rectangle: Rounded Corners 62"/>
            <p:cNvSpPr/>
            <p:nvPr/>
          </p:nvSpPr>
          <p:spPr>
            <a:xfrm rot="16200000">
              <a:off x="5949655" y="2613671"/>
              <a:ext cx="954195" cy="2273432"/>
            </a:xfrm>
            <a:prstGeom prst="roundRect">
              <a:avLst>
                <a:gd name="adj" fmla="val 44965"/>
              </a:avLst>
            </a:prstGeom>
            <a:noFill/>
            <a:ln w="635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lIns="0" tIns="1044000" rIns="0" bIns="0" anchor="b" anchorCtr="0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60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</a:p>
          </p:txBody>
        </p:sp>
        <p:sp>
          <p:nvSpPr>
            <p:cNvPr id="10" name="TextBox 63"/>
            <p:cNvSpPr txBox="1"/>
            <p:nvPr/>
          </p:nvSpPr>
          <p:spPr>
            <a:xfrm>
              <a:off x="6344655" y="3338120"/>
              <a:ext cx="1063748" cy="378912"/>
            </a:xfrm>
            <a:prstGeom prst="rect">
              <a:avLst/>
            </a:prstGeom>
          </p:spPr>
          <p:txBody>
            <a:bodyPr wrap="none" anchor="ctr" anchorCtr="1">
              <a:normAutofit/>
            </a:bodyPr>
            <a:lstStyle/>
            <a:p>
              <a:pPr algn="ctr">
                <a:buClr>
                  <a:srgbClr val="C35954"/>
                </a:buClr>
                <a:buSzPct val="120000"/>
              </a:pPr>
              <a:r>
                <a:rPr lang="zh-CN" altLang="en-US" sz="1000" b="1" dirty="0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1" name="Rectangle: Rounded Corners 74"/>
            <p:cNvSpPr/>
            <p:nvPr/>
          </p:nvSpPr>
          <p:spPr>
            <a:xfrm rot="16200000">
              <a:off x="5903808" y="3988539"/>
              <a:ext cx="954195" cy="2273432"/>
            </a:xfrm>
            <a:prstGeom prst="roundRect">
              <a:avLst>
                <a:gd name="adj" fmla="val 44965"/>
              </a:avLst>
            </a:prstGeom>
            <a:noFill/>
            <a:ln w="635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lIns="0" tIns="1044000" rIns="0" bIns="0" anchor="b" anchorCtr="0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</a:p>
          </p:txBody>
        </p:sp>
        <p:sp>
          <p:nvSpPr>
            <p:cNvPr id="12" name="TextBox 75"/>
            <p:cNvSpPr txBox="1"/>
            <p:nvPr/>
          </p:nvSpPr>
          <p:spPr>
            <a:xfrm>
              <a:off x="6298807" y="4648156"/>
              <a:ext cx="1063748" cy="378912"/>
            </a:xfrm>
            <a:prstGeom prst="rect">
              <a:avLst/>
            </a:prstGeom>
          </p:spPr>
          <p:txBody>
            <a:bodyPr wrap="none" anchor="ctr" anchorCtr="1">
              <a:normAutofit/>
            </a:bodyPr>
            <a:lstStyle/>
            <a:p>
              <a:pPr algn="ctr">
                <a:buClr>
                  <a:srgbClr val="C35954"/>
                </a:buClr>
                <a:buSzPct val="120000"/>
              </a:pPr>
              <a:r>
                <a:rPr lang="zh-CN" altLang="en-US" sz="1050" b="1">
                  <a:solidFill>
                    <a:schemeClr val="accent6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grpSp>
          <p:nvGrpSpPr>
            <p:cNvPr id="13" name="Group 1"/>
            <p:cNvGrpSpPr/>
            <p:nvPr/>
          </p:nvGrpSpPr>
          <p:grpSpPr>
            <a:xfrm>
              <a:off x="4367212" y="2416123"/>
              <a:ext cx="865712" cy="2752259"/>
              <a:chOff x="3444206" y="2442256"/>
              <a:chExt cx="973682" cy="3095515"/>
            </a:xfrm>
          </p:grpSpPr>
          <p:sp>
            <p:nvSpPr>
              <p:cNvPr id="31" name="Left Bracket 2"/>
              <p:cNvSpPr/>
              <p:nvPr/>
            </p:nvSpPr>
            <p:spPr>
              <a:xfrm>
                <a:off x="4058292" y="2442256"/>
                <a:ext cx="359596" cy="3095515"/>
              </a:xfrm>
              <a:prstGeom prst="leftBracket">
                <a:avLst>
                  <a:gd name="adj" fmla="val 105476"/>
                </a:avLst>
              </a:prstGeom>
              <a:ln w="28575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cxnSp>
            <p:nvCxnSpPr>
              <p:cNvPr id="32" name="Straight Connector 3"/>
              <p:cNvCxnSpPr/>
              <p:nvPr/>
            </p:nvCxnSpPr>
            <p:spPr>
              <a:xfrm>
                <a:off x="3444206" y="3953279"/>
                <a:ext cx="973682" cy="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Rectangle: Rounded Corners 5"/>
            <p:cNvSpPr/>
            <p:nvPr/>
          </p:nvSpPr>
          <p:spPr>
            <a:xfrm rot="16200000">
              <a:off x="2399675" y="2394507"/>
              <a:ext cx="1145895" cy="2730170"/>
            </a:xfrm>
            <a:prstGeom prst="roundRect">
              <a:avLst>
                <a:gd name="adj" fmla="val 44965"/>
              </a:avLst>
            </a:prstGeom>
            <a:solidFill>
              <a:schemeClr val="bg1"/>
            </a:solidFill>
            <a:ln w="63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lIns="0" tIns="1260000" rIns="0" bIns="0" anchor="b" anchorCtr="0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60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  <p:sp>
          <p:nvSpPr>
            <p:cNvPr id="15" name="Rectangle: Rounded Corners 6"/>
            <p:cNvSpPr/>
            <p:nvPr/>
          </p:nvSpPr>
          <p:spPr>
            <a:xfrm>
              <a:off x="1703512" y="3268599"/>
              <a:ext cx="1223987" cy="981984"/>
            </a:xfrm>
            <a:prstGeom prst="roundRect">
              <a:avLst>
                <a:gd name="adj" fmla="val 46309"/>
              </a:avLst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Rectangle: Rounded Corners 10"/>
            <p:cNvSpPr/>
            <p:nvPr/>
          </p:nvSpPr>
          <p:spPr>
            <a:xfrm>
              <a:off x="5341402" y="1985076"/>
              <a:ext cx="1019223" cy="817704"/>
            </a:xfrm>
            <a:prstGeom prst="roundRect">
              <a:avLst>
                <a:gd name="adj" fmla="val 46309"/>
              </a:avLst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Rectangle: Rounded Corners 15"/>
            <p:cNvSpPr/>
            <p:nvPr/>
          </p:nvSpPr>
          <p:spPr>
            <a:xfrm>
              <a:off x="5341402" y="3350739"/>
              <a:ext cx="1019223" cy="817704"/>
            </a:xfrm>
            <a:prstGeom prst="roundRect">
              <a:avLst>
                <a:gd name="adj" fmla="val 46309"/>
              </a:avLst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Rectangle: Rounded Corners 20"/>
            <p:cNvSpPr/>
            <p:nvPr/>
          </p:nvSpPr>
          <p:spPr>
            <a:xfrm>
              <a:off x="5341403" y="4716403"/>
              <a:ext cx="1019221" cy="817704"/>
            </a:xfrm>
            <a:prstGeom prst="roundRect">
              <a:avLst>
                <a:gd name="adj" fmla="val 46309"/>
              </a:avLst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9" name="Group 24"/>
            <p:cNvGrpSpPr/>
            <p:nvPr/>
          </p:nvGrpSpPr>
          <p:grpSpPr>
            <a:xfrm>
              <a:off x="7553183" y="2661981"/>
              <a:ext cx="630307" cy="1535987"/>
              <a:chOff x="7171362" y="2417293"/>
              <a:chExt cx="801384" cy="1535987"/>
            </a:xfrm>
          </p:grpSpPr>
          <p:cxnSp>
            <p:nvCxnSpPr>
              <p:cNvPr id="29" name="Straight Connector 25"/>
              <p:cNvCxnSpPr/>
              <p:nvPr/>
            </p:nvCxnSpPr>
            <p:spPr>
              <a:xfrm>
                <a:off x="7171362" y="3953280"/>
                <a:ext cx="801384" cy="0"/>
              </a:xfrm>
              <a:prstGeom prst="line">
                <a:avLst/>
              </a:prstGeom>
              <a:ln w="28575"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6"/>
              <p:cNvCxnSpPr/>
              <p:nvPr/>
            </p:nvCxnSpPr>
            <p:spPr>
              <a:xfrm>
                <a:off x="7171362" y="2417293"/>
                <a:ext cx="801384" cy="0"/>
              </a:xfrm>
              <a:prstGeom prst="line">
                <a:avLst/>
              </a:prstGeom>
              <a:ln w="28575"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Rectangle: Rounded Corners 28"/>
            <p:cNvSpPr/>
            <p:nvPr/>
          </p:nvSpPr>
          <p:spPr>
            <a:xfrm>
              <a:off x="8264563" y="1985077"/>
              <a:ext cx="1019223" cy="817704"/>
            </a:xfrm>
            <a:prstGeom prst="roundRect">
              <a:avLst>
                <a:gd name="adj" fmla="val 46309"/>
              </a:avLst>
            </a:prstGeom>
            <a:solidFill>
              <a:schemeClr val="accent5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Rectangle: Rounded Corners 33"/>
            <p:cNvSpPr/>
            <p:nvPr/>
          </p:nvSpPr>
          <p:spPr>
            <a:xfrm>
              <a:off x="8264563" y="3350739"/>
              <a:ext cx="1019223" cy="817704"/>
            </a:xfrm>
            <a:prstGeom prst="roundRect">
              <a:avLst>
                <a:gd name="adj" fmla="val 46309"/>
              </a:avLst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TextBox 44"/>
            <p:cNvSpPr txBox="1"/>
            <p:nvPr/>
          </p:nvSpPr>
          <p:spPr>
            <a:xfrm>
              <a:off x="2919735" y="3332990"/>
              <a:ext cx="1211060" cy="350369"/>
            </a:xfrm>
            <a:prstGeom prst="rect">
              <a:avLst/>
            </a:prstGeom>
          </p:spPr>
          <p:txBody>
            <a:bodyPr wrap="none" anchor="ctr" anchorCtr="0">
              <a:normAutofit/>
            </a:bodyPr>
            <a:lstStyle/>
            <a:p>
              <a:pPr>
                <a:buClr>
                  <a:srgbClr val="C35954"/>
                </a:buClr>
                <a:buSzPct val="120000"/>
              </a:pPr>
              <a:r>
                <a:rPr lang="zh-CN" altLang="en-US" sz="1000" b="1" dirty="0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3" name="Freeform: Shape 55"/>
            <p:cNvSpPr>
              <a:spLocks/>
            </p:cNvSpPr>
            <p:nvPr/>
          </p:nvSpPr>
          <p:spPr bwMode="auto">
            <a:xfrm>
              <a:off x="8481707" y="3459485"/>
              <a:ext cx="591923" cy="591923"/>
            </a:xfrm>
            <a:custGeom>
              <a:avLst/>
              <a:gdLst>
                <a:gd name="T0" fmla="*/ 119 w 236"/>
                <a:gd name="T1" fmla="*/ 123 h 236"/>
                <a:gd name="T2" fmla="*/ 111 w 236"/>
                <a:gd name="T3" fmla="*/ 131 h 236"/>
                <a:gd name="T4" fmla="*/ 115 w 236"/>
                <a:gd name="T5" fmla="*/ 138 h 236"/>
                <a:gd name="T6" fmla="*/ 115 w 236"/>
                <a:gd name="T7" fmla="*/ 150 h 236"/>
                <a:gd name="T8" fmla="*/ 118 w 236"/>
                <a:gd name="T9" fmla="*/ 154 h 236"/>
                <a:gd name="T10" fmla="*/ 119 w 236"/>
                <a:gd name="T11" fmla="*/ 154 h 236"/>
                <a:gd name="T12" fmla="*/ 122 w 236"/>
                <a:gd name="T13" fmla="*/ 150 h 236"/>
                <a:gd name="T14" fmla="*/ 122 w 236"/>
                <a:gd name="T15" fmla="*/ 138 h 236"/>
                <a:gd name="T16" fmla="*/ 126 w 236"/>
                <a:gd name="T17" fmla="*/ 131 h 236"/>
                <a:gd name="T18" fmla="*/ 119 w 236"/>
                <a:gd name="T19" fmla="*/ 123 h 236"/>
                <a:gd name="T20" fmla="*/ 119 w 236"/>
                <a:gd name="T21" fmla="*/ 66 h 236"/>
                <a:gd name="T22" fmla="*/ 100 w 236"/>
                <a:gd name="T23" fmla="*/ 84 h 236"/>
                <a:gd name="T24" fmla="*/ 100 w 236"/>
                <a:gd name="T25" fmla="*/ 102 h 236"/>
                <a:gd name="T26" fmla="*/ 137 w 236"/>
                <a:gd name="T27" fmla="*/ 102 h 236"/>
                <a:gd name="T28" fmla="*/ 137 w 236"/>
                <a:gd name="T29" fmla="*/ 84 h 236"/>
                <a:gd name="T30" fmla="*/ 119 w 236"/>
                <a:gd name="T31" fmla="*/ 66 h 236"/>
                <a:gd name="T32" fmla="*/ 118 w 236"/>
                <a:gd name="T33" fmla="*/ 0 h 236"/>
                <a:gd name="T34" fmla="*/ 0 w 236"/>
                <a:gd name="T35" fmla="*/ 118 h 236"/>
                <a:gd name="T36" fmla="*/ 118 w 236"/>
                <a:gd name="T37" fmla="*/ 236 h 236"/>
                <a:gd name="T38" fmla="*/ 236 w 236"/>
                <a:gd name="T39" fmla="*/ 118 h 236"/>
                <a:gd name="T40" fmla="*/ 118 w 236"/>
                <a:gd name="T41" fmla="*/ 0 h 236"/>
                <a:gd name="T42" fmla="*/ 164 w 236"/>
                <a:gd name="T43" fmla="*/ 161 h 236"/>
                <a:gd name="T44" fmla="*/ 149 w 236"/>
                <a:gd name="T45" fmla="*/ 176 h 236"/>
                <a:gd name="T46" fmla="*/ 88 w 236"/>
                <a:gd name="T47" fmla="*/ 176 h 236"/>
                <a:gd name="T48" fmla="*/ 73 w 236"/>
                <a:gd name="T49" fmla="*/ 161 h 236"/>
                <a:gd name="T50" fmla="*/ 73 w 236"/>
                <a:gd name="T51" fmla="*/ 105 h 236"/>
                <a:gd name="T52" fmla="*/ 76 w 236"/>
                <a:gd name="T53" fmla="*/ 102 h 236"/>
                <a:gd name="T54" fmla="*/ 86 w 236"/>
                <a:gd name="T55" fmla="*/ 102 h 236"/>
                <a:gd name="T56" fmla="*/ 86 w 236"/>
                <a:gd name="T57" fmla="*/ 84 h 236"/>
                <a:gd name="T58" fmla="*/ 118 w 236"/>
                <a:gd name="T59" fmla="*/ 51 h 236"/>
                <a:gd name="T60" fmla="*/ 119 w 236"/>
                <a:gd name="T61" fmla="*/ 51 h 236"/>
                <a:gd name="T62" fmla="*/ 152 w 236"/>
                <a:gd name="T63" fmla="*/ 84 h 236"/>
                <a:gd name="T64" fmla="*/ 152 w 236"/>
                <a:gd name="T65" fmla="*/ 102 h 236"/>
                <a:gd name="T66" fmla="*/ 161 w 236"/>
                <a:gd name="T67" fmla="*/ 102 h 236"/>
                <a:gd name="T68" fmla="*/ 164 w 236"/>
                <a:gd name="T69" fmla="*/ 105 h 236"/>
                <a:gd name="T70" fmla="*/ 164 w 236"/>
                <a:gd name="T71" fmla="*/ 161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6" h="236">
                  <a:moveTo>
                    <a:pt x="119" y="123"/>
                  </a:moveTo>
                  <a:cubicBezTo>
                    <a:pt x="114" y="123"/>
                    <a:pt x="111" y="127"/>
                    <a:pt x="111" y="131"/>
                  </a:cubicBezTo>
                  <a:cubicBezTo>
                    <a:pt x="111" y="134"/>
                    <a:pt x="112" y="136"/>
                    <a:pt x="115" y="138"/>
                  </a:cubicBezTo>
                  <a:cubicBezTo>
                    <a:pt x="115" y="150"/>
                    <a:pt x="115" y="150"/>
                    <a:pt x="115" y="150"/>
                  </a:cubicBezTo>
                  <a:cubicBezTo>
                    <a:pt x="115" y="152"/>
                    <a:pt x="116" y="154"/>
                    <a:pt x="118" y="154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21" y="154"/>
                    <a:pt x="122" y="152"/>
                    <a:pt x="122" y="150"/>
                  </a:cubicBezTo>
                  <a:cubicBezTo>
                    <a:pt x="122" y="138"/>
                    <a:pt x="122" y="138"/>
                    <a:pt x="122" y="138"/>
                  </a:cubicBezTo>
                  <a:cubicBezTo>
                    <a:pt x="125" y="136"/>
                    <a:pt x="126" y="134"/>
                    <a:pt x="126" y="131"/>
                  </a:cubicBezTo>
                  <a:cubicBezTo>
                    <a:pt x="126" y="126"/>
                    <a:pt x="123" y="123"/>
                    <a:pt x="119" y="123"/>
                  </a:cubicBezTo>
                  <a:close/>
                  <a:moveTo>
                    <a:pt x="119" y="66"/>
                  </a:moveTo>
                  <a:cubicBezTo>
                    <a:pt x="108" y="66"/>
                    <a:pt x="100" y="74"/>
                    <a:pt x="100" y="84"/>
                  </a:cubicBezTo>
                  <a:cubicBezTo>
                    <a:pt x="100" y="102"/>
                    <a:pt x="100" y="102"/>
                    <a:pt x="100" y="102"/>
                  </a:cubicBezTo>
                  <a:cubicBezTo>
                    <a:pt x="137" y="102"/>
                    <a:pt x="137" y="102"/>
                    <a:pt x="137" y="102"/>
                  </a:cubicBezTo>
                  <a:cubicBezTo>
                    <a:pt x="137" y="84"/>
                    <a:pt x="137" y="84"/>
                    <a:pt x="137" y="84"/>
                  </a:cubicBezTo>
                  <a:cubicBezTo>
                    <a:pt x="137" y="74"/>
                    <a:pt x="129" y="66"/>
                    <a:pt x="119" y="66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64" y="161"/>
                  </a:moveTo>
                  <a:cubicBezTo>
                    <a:pt x="164" y="169"/>
                    <a:pt x="157" y="176"/>
                    <a:pt x="149" y="176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80" y="176"/>
                    <a:pt x="73" y="169"/>
                    <a:pt x="73" y="161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3" y="103"/>
                    <a:pt x="74" y="102"/>
                    <a:pt x="76" y="102"/>
                  </a:cubicBezTo>
                  <a:cubicBezTo>
                    <a:pt x="86" y="102"/>
                    <a:pt x="86" y="102"/>
                    <a:pt x="86" y="102"/>
                  </a:cubicBezTo>
                  <a:cubicBezTo>
                    <a:pt x="86" y="84"/>
                    <a:pt x="86" y="84"/>
                    <a:pt x="86" y="84"/>
                  </a:cubicBezTo>
                  <a:cubicBezTo>
                    <a:pt x="86" y="66"/>
                    <a:pt x="100" y="52"/>
                    <a:pt x="118" y="51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37" y="52"/>
                    <a:pt x="152" y="66"/>
                    <a:pt x="152" y="84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61" y="102"/>
                    <a:pt x="161" y="102"/>
                    <a:pt x="161" y="102"/>
                  </a:cubicBezTo>
                  <a:cubicBezTo>
                    <a:pt x="163" y="102"/>
                    <a:pt x="164" y="103"/>
                    <a:pt x="164" y="105"/>
                  </a:cubicBezTo>
                  <a:lnTo>
                    <a:pt x="164" y="1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Freeform: Shape 56"/>
            <p:cNvSpPr>
              <a:spLocks/>
            </p:cNvSpPr>
            <p:nvPr/>
          </p:nvSpPr>
          <p:spPr bwMode="auto">
            <a:xfrm>
              <a:off x="5561553" y="4815289"/>
              <a:ext cx="591923" cy="591923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Freeform: Shape 57"/>
            <p:cNvSpPr>
              <a:spLocks/>
            </p:cNvSpPr>
            <p:nvPr/>
          </p:nvSpPr>
          <p:spPr bwMode="auto">
            <a:xfrm>
              <a:off x="5561553" y="3463193"/>
              <a:ext cx="591923" cy="591923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Freeform: Shape 58"/>
            <p:cNvSpPr>
              <a:spLocks/>
            </p:cNvSpPr>
            <p:nvPr/>
          </p:nvSpPr>
          <p:spPr bwMode="auto">
            <a:xfrm>
              <a:off x="2004883" y="3429001"/>
              <a:ext cx="591923" cy="591923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Freeform: Shape 59"/>
            <p:cNvSpPr>
              <a:spLocks/>
            </p:cNvSpPr>
            <p:nvPr/>
          </p:nvSpPr>
          <p:spPr bwMode="auto">
            <a:xfrm>
              <a:off x="5555051" y="2076548"/>
              <a:ext cx="591923" cy="591923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Freeform: Shape 60"/>
            <p:cNvSpPr>
              <a:spLocks/>
            </p:cNvSpPr>
            <p:nvPr/>
          </p:nvSpPr>
          <p:spPr bwMode="auto">
            <a:xfrm>
              <a:off x="8474672" y="2097773"/>
              <a:ext cx="591923" cy="591923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35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3140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9773" y="18236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9"/>
          <p:cNvGrpSpPr/>
          <p:nvPr/>
        </p:nvGrpSpPr>
        <p:grpSpPr>
          <a:xfrm>
            <a:off x="3159098" y="1425051"/>
            <a:ext cx="2876386" cy="3099885"/>
            <a:chOff x="4212131" y="1900069"/>
            <a:chExt cx="3835181" cy="4133180"/>
          </a:xfrm>
        </p:grpSpPr>
        <p:grpSp>
          <p:nvGrpSpPr>
            <p:cNvPr id="41" name="Group 3"/>
            <p:cNvGrpSpPr/>
            <p:nvPr/>
          </p:nvGrpSpPr>
          <p:grpSpPr>
            <a:xfrm>
              <a:off x="4552399" y="2854190"/>
              <a:ext cx="3148281" cy="3179059"/>
              <a:chOff x="0" y="0"/>
              <a:chExt cx="5203768" cy="5780105"/>
            </a:xfrm>
          </p:grpSpPr>
          <p:grpSp>
            <p:nvGrpSpPr>
              <p:cNvPr id="55" name="Group 4"/>
              <p:cNvGrpSpPr/>
              <p:nvPr/>
            </p:nvGrpSpPr>
            <p:grpSpPr>
              <a:xfrm>
                <a:off x="0" y="217101"/>
                <a:ext cx="5203768" cy="2532386"/>
                <a:chOff x="0" y="-1"/>
                <a:chExt cx="5203768" cy="2532385"/>
              </a:xfrm>
            </p:grpSpPr>
            <p:sp>
              <p:nvSpPr>
                <p:cNvPr id="59" name="Freeform: Shape 8"/>
                <p:cNvSpPr/>
                <p:nvPr/>
              </p:nvSpPr>
              <p:spPr>
                <a:xfrm>
                  <a:off x="2855722" y="15030"/>
                  <a:ext cx="2348046" cy="251041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5534" y="19583"/>
                      </a:moveTo>
                      <a:cubicBezTo>
                        <a:pt x="17809" y="19583"/>
                        <a:pt x="19909" y="20285"/>
                        <a:pt x="21600" y="21469"/>
                      </a:cubicBezTo>
                      <a:cubicBezTo>
                        <a:pt x="21162" y="10211"/>
                        <a:pt x="11843" y="1073"/>
                        <a:pt x="0" y="0"/>
                      </a:cubicBezTo>
                      <a:cubicBezTo>
                        <a:pt x="5747" y="5427"/>
                        <a:pt x="9297" y="12893"/>
                        <a:pt x="9297" y="21135"/>
                      </a:cubicBezTo>
                      <a:cubicBezTo>
                        <a:pt x="9297" y="21290"/>
                        <a:pt x="9293" y="21445"/>
                        <a:pt x="9290" y="21600"/>
                      </a:cubicBezTo>
                      <a:cubicBezTo>
                        <a:pt x="11011" y="20338"/>
                        <a:pt x="13177" y="19583"/>
                        <a:pt x="15534" y="19583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0" name="Freeform: Shape 9"/>
                <p:cNvSpPr/>
                <p:nvPr/>
              </p:nvSpPr>
              <p:spPr>
                <a:xfrm>
                  <a:off x="0" y="15030"/>
                  <a:ext cx="2348031" cy="251041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469"/>
                      </a:moveTo>
                      <a:cubicBezTo>
                        <a:pt x="1691" y="20285"/>
                        <a:pt x="3791" y="19583"/>
                        <a:pt x="6066" y="19583"/>
                      </a:cubicBezTo>
                      <a:cubicBezTo>
                        <a:pt x="8422" y="19583"/>
                        <a:pt x="10589" y="20338"/>
                        <a:pt x="12310" y="21600"/>
                      </a:cubicBezTo>
                      <a:cubicBezTo>
                        <a:pt x="12307" y="21445"/>
                        <a:pt x="12302" y="21290"/>
                        <a:pt x="12302" y="21135"/>
                      </a:cubicBezTo>
                      <a:cubicBezTo>
                        <a:pt x="12302" y="12893"/>
                        <a:pt x="15853" y="5427"/>
                        <a:pt x="21600" y="0"/>
                      </a:cubicBezTo>
                      <a:cubicBezTo>
                        <a:pt x="9757" y="1073"/>
                        <a:pt x="438" y="10211"/>
                        <a:pt x="0" y="2146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1" name="Freeform: Shape 10"/>
                <p:cNvSpPr/>
                <p:nvPr/>
              </p:nvSpPr>
              <p:spPr>
                <a:xfrm>
                  <a:off x="1412830" y="-1"/>
                  <a:ext cx="2381042" cy="253238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8971" y="552"/>
                      </a:moveTo>
                      <a:cubicBezTo>
                        <a:pt x="3186" y="6043"/>
                        <a:pt x="0" y="12939"/>
                        <a:pt x="0" y="20667"/>
                      </a:cubicBezTo>
                      <a:cubicBezTo>
                        <a:pt x="0" y="20769"/>
                        <a:pt x="2" y="20870"/>
                        <a:pt x="4" y="20971"/>
                      </a:cubicBezTo>
                      <a:lnTo>
                        <a:pt x="7" y="21118"/>
                      </a:lnTo>
                      <a:lnTo>
                        <a:pt x="15" y="21600"/>
                      </a:lnTo>
                      <a:cubicBezTo>
                        <a:pt x="2750" y="20042"/>
                        <a:pt x="6575" y="19074"/>
                        <a:pt x="10809" y="19074"/>
                      </a:cubicBezTo>
                      <a:cubicBezTo>
                        <a:pt x="15034" y="19074"/>
                        <a:pt x="18852" y="20038"/>
                        <a:pt x="21585" y="21590"/>
                      </a:cubicBezTo>
                      <a:lnTo>
                        <a:pt x="21593" y="21118"/>
                      </a:lnTo>
                      <a:lnTo>
                        <a:pt x="21596" y="20971"/>
                      </a:lnTo>
                      <a:cubicBezTo>
                        <a:pt x="21598" y="20870"/>
                        <a:pt x="21600" y="20769"/>
                        <a:pt x="21600" y="20667"/>
                      </a:cubicBezTo>
                      <a:cubicBezTo>
                        <a:pt x="21600" y="12939"/>
                        <a:pt x="18414" y="6043"/>
                        <a:pt x="12629" y="552"/>
                      </a:cubicBezTo>
                      <a:lnTo>
                        <a:pt x="12151" y="101"/>
                      </a:lnTo>
                      <a:cubicBezTo>
                        <a:pt x="11900" y="52"/>
                        <a:pt x="11318" y="0"/>
                        <a:pt x="10736" y="0"/>
                      </a:cubicBezTo>
                      <a:cubicBezTo>
                        <a:pt x="10197" y="1"/>
                        <a:pt x="9688" y="56"/>
                        <a:pt x="9445" y="101"/>
                      </a:cubicBezTo>
                      <a:cubicBezTo>
                        <a:pt x="9445" y="101"/>
                        <a:pt x="8971" y="552"/>
                        <a:pt x="8971" y="552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56" name="Group 5"/>
              <p:cNvGrpSpPr/>
              <p:nvPr/>
            </p:nvGrpSpPr>
            <p:grpSpPr>
              <a:xfrm>
                <a:off x="1653312" y="0"/>
                <a:ext cx="1032075" cy="5780105"/>
                <a:chOff x="0" y="0"/>
                <a:chExt cx="1032073" cy="5780103"/>
              </a:xfrm>
            </p:grpSpPr>
            <p:sp>
              <p:nvSpPr>
                <p:cNvPr id="57" name="Freeform: Shape 6"/>
                <p:cNvSpPr/>
                <p:nvPr/>
              </p:nvSpPr>
              <p:spPr>
                <a:xfrm>
                  <a:off x="0" y="2520983"/>
                  <a:ext cx="1032073" cy="325912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8123" y="0"/>
                      </a:moveTo>
                      <a:cubicBezTo>
                        <a:pt x="18126" y="20"/>
                        <a:pt x="18131" y="4565"/>
                        <a:pt x="18134" y="9105"/>
                      </a:cubicBezTo>
                      <a:cubicBezTo>
                        <a:pt x="18138" y="13860"/>
                        <a:pt x="18140" y="18611"/>
                        <a:pt x="18140" y="18612"/>
                      </a:cubicBezTo>
                      <a:cubicBezTo>
                        <a:pt x="18140" y="19133"/>
                        <a:pt x="17470" y="19607"/>
                        <a:pt x="16387" y="19949"/>
                      </a:cubicBezTo>
                      <a:cubicBezTo>
                        <a:pt x="15305" y="20292"/>
                        <a:pt x="13811" y="20504"/>
                        <a:pt x="12163" y="20504"/>
                      </a:cubicBezTo>
                      <a:lnTo>
                        <a:pt x="9437" y="20504"/>
                      </a:lnTo>
                      <a:cubicBezTo>
                        <a:pt x="7789" y="20504"/>
                        <a:pt x="6295" y="20292"/>
                        <a:pt x="5213" y="19949"/>
                      </a:cubicBezTo>
                      <a:cubicBezTo>
                        <a:pt x="4130" y="19607"/>
                        <a:pt x="3460" y="19133"/>
                        <a:pt x="3460" y="18612"/>
                      </a:cubicBezTo>
                      <a:lnTo>
                        <a:pt x="3460" y="17947"/>
                      </a:lnTo>
                      <a:lnTo>
                        <a:pt x="0" y="17947"/>
                      </a:lnTo>
                      <a:lnTo>
                        <a:pt x="0" y="18612"/>
                      </a:lnTo>
                      <a:cubicBezTo>
                        <a:pt x="0" y="19433"/>
                        <a:pt x="1062" y="20181"/>
                        <a:pt x="2772" y="20722"/>
                      </a:cubicBezTo>
                      <a:cubicBezTo>
                        <a:pt x="4483" y="21264"/>
                        <a:pt x="6842" y="21600"/>
                        <a:pt x="9437" y="21600"/>
                      </a:cubicBezTo>
                      <a:lnTo>
                        <a:pt x="12163" y="21600"/>
                      </a:lnTo>
                      <a:cubicBezTo>
                        <a:pt x="14758" y="21600"/>
                        <a:pt x="17117" y="21264"/>
                        <a:pt x="18828" y="20722"/>
                      </a:cubicBezTo>
                      <a:cubicBezTo>
                        <a:pt x="20538" y="20181"/>
                        <a:pt x="21600" y="19433"/>
                        <a:pt x="21600" y="18612"/>
                      </a:cubicBezTo>
                      <a:cubicBezTo>
                        <a:pt x="21600" y="18611"/>
                        <a:pt x="21598" y="13860"/>
                        <a:pt x="21595" y="9105"/>
                      </a:cubicBezTo>
                      <a:cubicBezTo>
                        <a:pt x="21593" y="4565"/>
                        <a:pt x="21589" y="20"/>
                        <a:pt x="21587" y="0"/>
                      </a:cubicBezTo>
                      <a:lnTo>
                        <a:pt x="18123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8" name="Rectangle 7"/>
                <p:cNvSpPr/>
                <p:nvPr/>
              </p:nvSpPr>
              <p:spPr>
                <a:xfrm>
                  <a:off x="901806" y="0"/>
                  <a:ext cx="71395" cy="178625"/>
                </a:xfrm>
                <a:prstGeom prst="rect">
                  <a:avLst/>
                </a:prstGeom>
                <a:solidFill>
                  <a:srgbClr val="E5E5E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42" name="Group 11"/>
            <p:cNvGrpSpPr/>
            <p:nvPr/>
          </p:nvGrpSpPr>
          <p:grpSpPr>
            <a:xfrm>
              <a:off x="4212131" y="1900069"/>
              <a:ext cx="3835181" cy="1441964"/>
              <a:chOff x="-1" y="0"/>
              <a:chExt cx="6339142" cy="2621751"/>
            </a:xfrm>
          </p:grpSpPr>
          <p:sp>
            <p:nvSpPr>
              <p:cNvPr id="50" name="Freeform: Shape 12"/>
              <p:cNvSpPr/>
              <p:nvPr/>
            </p:nvSpPr>
            <p:spPr>
              <a:xfrm>
                <a:off x="-1" y="1357297"/>
                <a:ext cx="1022089" cy="12644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7" h="21600" extrusionOk="0">
                    <a:moveTo>
                      <a:pt x="3163" y="18980"/>
                    </a:moveTo>
                    <a:cubicBezTo>
                      <a:pt x="1208" y="17359"/>
                      <a:pt x="3" y="15121"/>
                      <a:pt x="0" y="12653"/>
                    </a:cubicBezTo>
                    <a:cubicBezTo>
                      <a:pt x="-3" y="10068"/>
                      <a:pt x="1252" y="7771"/>
                      <a:pt x="3465" y="6076"/>
                    </a:cubicBezTo>
                    <a:lnTo>
                      <a:pt x="10799" y="0"/>
                    </a:lnTo>
                    <a:lnTo>
                      <a:pt x="18412" y="6308"/>
                    </a:lnTo>
                    <a:cubicBezTo>
                      <a:pt x="20379" y="7929"/>
                      <a:pt x="21597" y="10173"/>
                      <a:pt x="21597" y="12653"/>
                    </a:cubicBezTo>
                    <a:cubicBezTo>
                      <a:pt x="21597" y="17594"/>
                      <a:pt x="16762" y="21599"/>
                      <a:pt x="10799" y="21600"/>
                    </a:cubicBezTo>
                    <a:cubicBezTo>
                      <a:pt x="7817" y="21600"/>
                      <a:pt x="5116" y="20599"/>
                      <a:pt x="3163" y="1898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1" name="Freeform: Shape 13"/>
              <p:cNvSpPr/>
              <p:nvPr/>
            </p:nvSpPr>
            <p:spPr>
              <a:xfrm>
                <a:off x="1152781" y="353219"/>
                <a:ext cx="1022089" cy="12644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7" h="21600" extrusionOk="0">
                    <a:moveTo>
                      <a:pt x="3163" y="18980"/>
                    </a:moveTo>
                    <a:cubicBezTo>
                      <a:pt x="1208" y="17359"/>
                      <a:pt x="3" y="15121"/>
                      <a:pt x="0" y="12653"/>
                    </a:cubicBezTo>
                    <a:cubicBezTo>
                      <a:pt x="-3" y="10068"/>
                      <a:pt x="1252" y="7771"/>
                      <a:pt x="3465" y="6076"/>
                    </a:cubicBezTo>
                    <a:lnTo>
                      <a:pt x="10799" y="0"/>
                    </a:lnTo>
                    <a:lnTo>
                      <a:pt x="18412" y="6308"/>
                    </a:lnTo>
                    <a:cubicBezTo>
                      <a:pt x="20379" y="7929"/>
                      <a:pt x="21597" y="10173"/>
                      <a:pt x="21597" y="12653"/>
                    </a:cubicBezTo>
                    <a:cubicBezTo>
                      <a:pt x="21597" y="17594"/>
                      <a:pt x="16762" y="21599"/>
                      <a:pt x="10799" y="21600"/>
                    </a:cubicBezTo>
                    <a:cubicBezTo>
                      <a:pt x="7817" y="21600"/>
                      <a:pt x="5116" y="20599"/>
                      <a:pt x="3163" y="1898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2" name="Freeform: Shape 14"/>
              <p:cNvSpPr/>
              <p:nvPr/>
            </p:nvSpPr>
            <p:spPr>
              <a:xfrm>
                <a:off x="5317053" y="1357297"/>
                <a:ext cx="1022088" cy="12644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7" h="21600" extrusionOk="0">
                    <a:moveTo>
                      <a:pt x="3163" y="18980"/>
                    </a:moveTo>
                    <a:cubicBezTo>
                      <a:pt x="1208" y="17359"/>
                      <a:pt x="3" y="15121"/>
                      <a:pt x="0" y="12653"/>
                    </a:cubicBezTo>
                    <a:cubicBezTo>
                      <a:pt x="-3" y="10068"/>
                      <a:pt x="1252" y="7771"/>
                      <a:pt x="3465" y="6076"/>
                    </a:cubicBezTo>
                    <a:lnTo>
                      <a:pt x="10799" y="0"/>
                    </a:lnTo>
                    <a:lnTo>
                      <a:pt x="18412" y="6308"/>
                    </a:lnTo>
                    <a:cubicBezTo>
                      <a:pt x="20379" y="7929"/>
                      <a:pt x="21597" y="10173"/>
                      <a:pt x="21597" y="12653"/>
                    </a:cubicBezTo>
                    <a:cubicBezTo>
                      <a:pt x="21597" y="17594"/>
                      <a:pt x="16762" y="21599"/>
                      <a:pt x="10799" y="21600"/>
                    </a:cubicBezTo>
                    <a:cubicBezTo>
                      <a:pt x="7817" y="21600"/>
                      <a:pt x="5116" y="20599"/>
                      <a:pt x="3163" y="1898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3" name="Freeform: Shape 15"/>
              <p:cNvSpPr/>
              <p:nvPr/>
            </p:nvSpPr>
            <p:spPr>
              <a:xfrm>
                <a:off x="2663787" y="0"/>
                <a:ext cx="1011567" cy="12644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7" h="21600" extrusionOk="0">
                    <a:moveTo>
                      <a:pt x="3163" y="18980"/>
                    </a:moveTo>
                    <a:cubicBezTo>
                      <a:pt x="1208" y="17359"/>
                      <a:pt x="3" y="15121"/>
                      <a:pt x="0" y="12653"/>
                    </a:cubicBezTo>
                    <a:cubicBezTo>
                      <a:pt x="-3" y="10068"/>
                      <a:pt x="1252" y="7771"/>
                      <a:pt x="3465" y="6076"/>
                    </a:cubicBezTo>
                    <a:lnTo>
                      <a:pt x="10799" y="0"/>
                    </a:lnTo>
                    <a:lnTo>
                      <a:pt x="18412" y="6308"/>
                    </a:lnTo>
                    <a:cubicBezTo>
                      <a:pt x="20379" y="7929"/>
                      <a:pt x="21597" y="10173"/>
                      <a:pt x="21597" y="12653"/>
                    </a:cubicBezTo>
                    <a:cubicBezTo>
                      <a:pt x="21597" y="17594"/>
                      <a:pt x="16762" y="21599"/>
                      <a:pt x="10799" y="21600"/>
                    </a:cubicBezTo>
                    <a:cubicBezTo>
                      <a:pt x="7817" y="21600"/>
                      <a:pt x="5116" y="20599"/>
                      <a:pt x="3163" y="1898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4" name="Freeform: Shape 16"/>
              <p:cNvSpPr/>
              <p:nvPr/>
            </p:nvSpPr>
            <p:spPr>
              <a:xfrm>
                <a:off x="4164271" y="353219"/>
                <a:ext cx="1022089" cy="12644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7" h="21600" extrusionOk="0">
                    <a:moveTo>
                      <a:pt x="3163" y="18980"/>
                    </a:moveTo>
                    <a:cubicBezTo>
                      <a:pt x="1208" y="17359"/>
                      <a:pt x="3" y="15121"/>
                      <a:pt x="0" y="12653"/>
                    </a:cubicBezTo>
                    <a:cubicBezTo>
                      <a:pt x="-3" y="10068"/>
                      <a:pt x="1252" y="7771"/>
                      <a:pt x="3465" y="6076"/>
                    </a:cubicBezTo>
                    <a:lnTo>
                      <a:pt x="10799" y="0"/>
                    </a:lnTo>
                    <a:lnTo>
                      <a:pt x="18412" y="6308"/>
                    </a:lnTo>
                    <a:cubicBezTo>
                      <a:pt x="20379" y="7929"/>
                      <a:pt x="21597" y="10173"/>
                      <a:pt x="21597" y="12653"/>
                    </a:cubicBezTo>
                    <a:cubicBezTo>
                      <a:pt x="21597" y="17594"/>
                      <a:pt x="16762" y="21599"/>
                      <a:pt x="10799" y="21600"/>
                    </a:cubicBezTo>
                    <a:cubicBezTo>
                      <a:pt x="7817" y="21600"/>
                      <a:pt x="5116" y="20599"/>
                      <a:pt x="3163" y="1898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43" name="Freeform: Shape 17"/>
            <p:cNvSpPr>
              <a:spLocks/>
            </p:cNvSpPr>
            <p:nvPr/>
          </p:nvSpPr>
          <p:spPr bwMode="auto">
            <a:xfrm>
              <a:off x="5990749" y="2115218"/>
              <a:ext cx="259862" cy="258737"/>
            </a:xfrm>
            <a:custGeom>
              <a:avLst/>
              <a:gdLst/>
              <a:ahLst/>
              <a:cxnLst>
                <a:cxn ang="0">
                  <a:pos x="268" y="0"/>
                </a:cxn>
                <a:cxn ang="0">
                  <a:pos x="57" y="30"/>
                </a:cxn>
                <a:cxn ang="0">
                  <a:pos x="61" y="30"/>
                </a:cxn>
                <a:cxn ang="0">
                  <a:pos x="61" y="214"/>
                </a:cxn>
                <a:cxn ang="0">
                  <a:pos x="46" y="211"/>
                </a:cxn>
                <a:cxn ang="0">
                  <a:pos x="0" y="257"/>
                </a:cxn>
                <a:cxn ang="0">
                  <a:pos x="46" y="302"/>
                </a:cxn>
                <a:cxn ang="0">
                  <a:pos x="91" y="257"/>
                </a:cxn>
                <a:cxn ang="0">
                  <a:pos x="88" y="242"/>
                </a:cxn>
                <a:cxn ang="0">
                  <a:pos x="91" y="242"/>
                </a:cxn>
                <a:cxn ang="0">
                  <a:pos x="91" y="117"/>
                </a:cxn>
                <a:cxn ang="0">
                  <a:pos x="242" y="95"/>
                </a:cxn>
                <a:cxn ang="0">
                  <a:pos x="242" y="184"/>
                </a:cxn>
                <a:cxn ang="0">
                  <a:pos x="227" y="181"/>
                </a:cxn>
                <a:cxn ang="0">
                  <a:pos x="182" y="226"/>
                </a:cxn>
                <a:cxn ang="0">
                  <a:pos x="227" y="272"/>
                </a:cxn>
                <a:cxn ang="0">
                  <a:pos x="273" y="226"/>
                </a:cxn>
                <a:cxn ang="0">
                  <a:pos x="269" y="211"/>
                </a:cxn>
                <a:cxn ang="0">
                  <a:pos x="273" y="211"/>
                </a:cxn>
                <a:cxn ang="0">
                  <a:pos x="273" y="60"/>
                </a:cxn>
                <a:cxn ang="0">
                  <a:pos x="277" y="60"/>
                </a:cxn>
                <a:cxn ang="0">
                  <a:pos x="268" y="0"/>
                </a:cxn>
              </a:cxnLst>
              <a:rect l="0" t="0" r="r" b="b"/>
              <a:pathLst>
                <a:path w="277" h="302">
                  <a:moveTo>
                    <a:pt x="268" y="0"/>
                  </a:moveTo>
                  <a:cubicBezTo>
                    <a:pt x="57" y="30"/>
                    <a:pt x="57" y="30"/>
                    <a:pt x="57" y="30"/>
                  </a:cubicBezTo>
                  <a:cubicBezTo>
                    <a:pt x="61" y="30"/>
                    <a:pt x="61" y="30"/>
                    <a:pt x="61" y="30"/>
                  </a:cubicBezTo>
                  <a:cubicBezTo>
                    <a:pt x="61" y="214"/>
                    <a:pt x="61" y="214"/>
                    <a:pt x="61" y="214"/>
                  </a:cubicBezTo>
                  <a:cubicBezTo>
                    <a:pt x="56" y="213"/>
                    <a:pt x="51" y="211"/>
                    <a:pt x="46" y="211"/>
                  </a:cubicBezTo>
                  <a:cubicBezTo>
                    <a:pt x="21" y="211"/>
                    <a:pt x="0" y="232"/>
                    <a:pt x="0" y="257"/>
                  </a:cubicBezTo>
                  <a:cubicBezTo>
                    <a:pt x="0" y="282"/>
                    <a:pt x="21" y="302"/>
                    <a:pt x="46" y="302"/>
                  </a:cubicBezTo>
                  <a:cubicBezTo>
                    <a:pt x="71" y="302"/>
                    <a:pt x="91" y="282"/>
                    <a:pt x="91" y="257"/>
                  </a:cubicBezTo>
                  <a:cubicBezTo>
                    <a:pt x="91" y="251"/>
                    <a:pt x="90" y="246"/>
                    <a:pt x="88" y="242"/>
                  </a:cubicBezTo>
                  <a:cubicBezTo>
                    <a:pt x="91" y="242"/>
                    <a:pt x="91" y="242"/>
                    <a:pt x="91" y="242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242" y="95"/>
                    <a:pt x="242" y="95"/>
                    <a:pt x="242" y="95"/>
                  </a:cubicBezTo>
                  <a:cubicBezTo>
                    <a:pt x="242" y="184"/>
                    <a:pt x="242" y="184"/>
                    <a:pt x="242" y="184"/>
                  </a:cubicBezTo>
                  <a:cubicBezTo>
                    <a:pt x="238" y="182"/>
                    <a:pt x="233" y="181"/>
                    <a:pt x="227" y="181"/>
                  </a:cubicBezTo>
                  <a:cubicBezTo>
                    <a:pt x="202" y="181"/>
                    <a:pt x="182" y="201"/>
                    <a:pt x="182" y="226"/>
                  </a:cubicBezTo>
                  <a:cubicBezTo>
                    <a:pt x="182" y="252"/>
                    <a:pt x="202" y="272"/>
                    <a:pt x="227" y="272"/>
                  </a:cubicBezTo>
                  <a:cubicBezTo>
                    <a:pt x="252" y="272"/>
                    <a:pt x="273" y="252"/>
                    <a:pt x="273" y="226"/>
                  </a:cubicBezTo>
                  <a:cubicBezTo>
                    <a:pt x="273" y="221"/>
                    <a:pt x="271" y="216"/>
                    <a:pt x="269" y="211"/>
                  </a:cubicBezTo>
                  <a:cubicBezTo>
                    <a:pt x="273" y="211"/>
                    <a:pt x="273" y="211"/>
                    <a:pt x="273" y="211"/>
                  </a:cubicBezTo>
                  <a:cubicBezTo>
                    <a:pt x="273" y="60"/>
                    <a:pt x="273" y="60"/>
                    <a:pt x="273" y="60"/>
                  </a:cubicBezTo>
                  <a:cubicBezTo>
                    <a:pt x="277" y="60"/>
                    <a:pt x="277" y="60"/>
                    <a:pt x="277" y="60"/>
                  </a:cubicBezTo>
                  <a:cubicBezTo>
                    <a:pt x="268" y="0"/>
                    <a:pt x="268" y="0"/>
                    <a:pt x="268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4" name="Freeform: Shape 18"/>
            <p:cNvSpPr>
              <a:spLocks/>
            </p:cNvSpPr>
            <p:nvPr/>
          </p:nvSpPr>
          <p:spPr bwMode="auto">
            <a:xfrm>
              <a:off x="5065156" y="2361653"/>
              <a:ext cx="295297" cy="217318"/>
            </a:xfrm>
            <a:custGeom>
              <a:avLst/>
              <a:gdLst/>
              <a:ahLst/>
              <a:cxnLst>
                <a:cxn ang="0">
                  <a:pos x="259" y="87"/>
                </a:cxn>
                <a:cxn ang="0">
                  <a:pos x="281" y="65"/>
                </a:cxn>
                <a:cxn ang="0">
                  <a:pos x="303" y="87"/>
                </a:cxn>
                <a:cxn ang="0">
                  <a:pos x="281" y="108"/>
                </a:cxn>
                <a:cxn ang="0">
                  <a:pos x="259" y="87"/>
                </a:cxn>
                <a:cxn ang="0">
                  <a:pos x="237" y="22"/>
                </a:cxn>
                <a:cxn ang="0">
                  <a:pos x="212" y="0"/>
                </a:cxn>
                <a:cxn ang="0">
                  <a:pos x="133" y="0"/>
                </a:cxn>
                <a:cxn ang="0">
                  <a:pos x="108" y="22"/>
                </a:cxn>
                <a:cxn ang="0">
                  <a:pos x="65" y="22"/>
                </a:cxn>
                <a:cxn ang="0">
                  <a:pos x="0" y="87"/>
                </a:cxn>
                <a:cxn ang="0">
                  <a:pos x="0" y="216"/>
                </a:cxn>
                <a:cxn ang="0">
                  <a:pos x="65" y="281"/>
                </a:cxn>
                <a:cxn ang="0">
                  <a:pos x="281" y="281"/>
                </a:cxn>
                <a:cxn ang="0">
                  <a:pos x="346" y="216"/>
                </a:cxn>
                <a:cxn ang="0">
                  <a:pos x="346" y="87"/>
                </a:cxn>
                <a:cxn ang="0">
                  <a:pos x="281" y="22"/>
                </a:cxn>
                <a:cxn ang="0">
                  <a:pos x="237" y="22"/>
                </a:cxn>
                <a:cxn ang="0">
                  <a:pos x="175" y="87"/>
                </a:cxn>
                <a:cxn ang="0">
                  <a:pos x="238" y="153"/>
                </a:cxn>
                <a:cxn ang="0">
                  <a:pos x="172" y="216"/>
                </a:cxn>
                <a:cxn ang="0">
                  <a:pos x="108" y="152"/>
                </a:cxn>
                <a:cxn ang="0">
                  <a:pos x="175" y="87"/>
                </a:cxn>
              </a:cxnLst>
              <a:rect l="0" t="0" r="r" b="b"/>
              <a:pathLst>
                <a:path w="346" h="281">
                  <a:moveTo>
                    <a:pt x="259" y="87"/>
                  </a:moveTo>
                  <a:cubicBezTo>
                    <a:pt x="259" y="75"/>
                    <a:pt x="269" y="65"/>
                    <a:pt x="281" y="65"/>
                  </a:cubicBezTo>
                  <a:cubicBezTo>
                    <a:pt x="293" y="65"/>
                    <a:pt x="303" y="75"/>
                    <a:pt x="303" y="87"/>
                  </a:cubicBezTo>
                  <a:cubicBezTo>
                    <a:pt x="303" y="99"/>
                    <a:pt x="293" y="108"/>
                    <a:pt x="281" y="108"/>
                  </a:cubicBezTo>
                  <a:cubicBezTo>
                    <a:pt x="269" y="108"/>
                    <a:pt x="259" y="99"/>
                    <a:pt x="259" y="87"/>
                  </a:cubicBezTo>
                  <a:close/>
                  <a:moveTo>
                    <a:pt x="237" y="22"/>
                  </a:moveTo>
                  <a:cubicBezTo>
                    <a:pt x="237" y="1"/>
                    <a:pt x="226" y="0"/>
                    <a:pt x="212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19" y="0"/>
                    <a:pt x="108" y="1"/>
                    <a:pt x="108" y="22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32" y="22"/>
                    <a:pt x="0" y="54"/>
                    <a:pt x="0" y="87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249"/>
                    <a:pt x="32" y="281"/>
                    <a:pt x="65" y="281"/>
                  </a:cubicBezTo>
                  <a:cubicBezTo>
                    <a:pt x="281" y="281"/>
                    <a:pt x="281" y="281"/>
                    <a:pt x="281" y="281"/>
                  </a:cubicBezTo>
                  <a:cubicBezTo>
                    <a:pt x="313" y="281"/>
                    <a:pt x="346" y="249"/>
                    <a:pt x="346" y="216"/>
                  </a:cubicBezTo>
                  <a:cubicBezTo>
                    <a:pt x="346" y="87"/>
                    <a:pt x="346" y="87"/>
                    <a:pt x="346" y="87"/>
                  </a:cubicBezTo>
                  <a:cubicBezTo>
                    <a:pt x="346" y="54"/>
                    <a:pt x="313" y="22"/>
                    <a:pt x="281" y="22"/>
                  </a:cubicBezTo>
                  <a:cubicBezTo>
                    <a:pt x="237" y="22"/>
                    <a:pt x="237" y="22"/>
                    <a:pt x="237" y="22"/>
                  </a:cubicBezTo>
                  <a:close/>
                  <a:moveTo>
                    <a:pt x="175" y="87"/>
                  </a:moveTo>
                  <a:cubicBezTo>
                    <a:pt x="210" y="87"/>
                    <a:pt x="238" y="117"/>
                    <a:pt x="238" y="153"/>
                  </a:cubicBezTo>
                  <a:cubicBezTo>
                    <a:pt x="238" y="188"/>
                    <a:pt x="207" y="216"/>
                    <a:pt x="172" y="216"/>
                  </a:cubicBezTo>
                  <a:cubicBezTo>
                    <a:pt x="138" y="216"/>
                    <a:pt x="108" y="187"/>
                    <a:pt x="108" y="152"/>
                  </a:cubicBezTo>
                  <a:cubicBezTo>
                    <a:pt x="108" y="116"/>
                    <a:pt x="141" y="87"/>
                    <a:pt x="175" y="8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5" name="Freeform: Shape 19"/>
            <p:cNvSpPr>
              <a:spLocks/>
            </p:cNvSpPr>
            <p:nvPr/>
          </p:nvSpPr>
          <p:spPr bwMode="auto">
            <a:xfrm>
              <a:off x="4391814" y="2966204"/>
              <a:ext cx="265769" cy="149567"/>
            </a:xfrm>
            <a:custGeom>
              <a:avLst/>
              <a:gdLst/>
              <a:ahLst/>
              <a:cxnLst>
                <a:cxn ang="0">
                  <a:pos x="248" y="193"/>
                </a:cxn>
                <a:cxn ang="0">
                  <a:pos x="248" y="193"/>
                </a:cxn>
                <a:cxn ang="0">
                  <a:pos x="72" y="193"/>
                </a:cxn>
                <a:cxn ang="0">
                  <a:pos x="72" y="193"/>
                </a:cxn>
                <a:cxn ang="0">
                  <a:pos x="0" y="116"/>
                </a:cxn>
                <a:cxn ang="0">
                  <a:pos x="78" y="39"/>
                </a:cxn>
                <a:cxn ang="0">
                  <a:pos x="96" y="41"/>
                </a:cxn>
                <a:cxn ang="0">
                  <a:pos x="164" y="0"/>
                </a:cxn>
                <a:cxn ang="0">
                  <a:pos x="241" y="66"/>
                </a:cxn>
                <a:cxn ang="0">
                  <a:pos x="247" y="66"/>
                </a:cxn>
                <a:cxn ang="0">
                  <a:pos x="311" y="129"/>
                </a:cxn>
                <a:cxn ang="0">
                  <a:pos x="248" y="193"/>
                </a:cxn>
              </a:cxnLst>
              <a:rect l="0" t="0" r="r" b="b"/>
              <a:pathLst>
                <a:path w="311" h="193">
                  <a:moveTo>
                    <a:pt x="248" y="193"/>
                  </a:moveTo>
                  <a:cubicBezTo>
                    <a:pt x="248" y="193"/>
                    <a:pt x="248" y="193"/>
                    <a:pt x="248" y="193"/>
                  </a:cubicBezTo>
                  <a:cubicBezTo>
                    <a:pt x="72" y="193"/>
                    <a:pt x="72" y="193"/>
                    <a:pt x="72" y="193"/>
                  </a:cubicBezTo>
                  <a:cubicBezTo>
                    <a:pt x="72" y="193"/>
                    <a:pt x="72" y="193"/>
                    <a:pt x="72" y="193"/>
                  </a:cubicBezTo>
                  <a:cubicBezTo>
                    <a:pt x="32" y="190"/>
                    <a:pt x="0" y="156"/>
                    <a:pt x="0" y="116"/>
                  </a:cubicBezTo>
                  <a:cubicBezTo>
                    <a:pt x="0" y="73"/>
                    <a:pt x="35" y="39"/>
                    <a:pt x="78" y="39"/>
                  </a:cubicBezTo>
                  <a:cubicBezTo>
                    <a:pt x="84" y="39"/>
                    <a:pt x="90" y="40"/>
                    <a:pt x="96" y="41"/>
                  </a:cubicBezTo>
                  <a:cubicBezTo>
                    <a:pt x="109" y="17"/>
                    <a:pt x="135" y="0"/>
                    <a:pt x="164" y="0"/>
                  </a:cubicBezTo>
                  <a:cubicBezTo>
                    <a:pt x="203" y="0"/>
                    <a:pt x="236" y="29"/>
                    <a:pt x="241" y="66"/>
                  </a:cubicBezTo>
                  <a:cubicBezTo>
                    <a:pt x="243" y="66"/>
                    <a:pt x="245" y="66"/>
                    <a:pt x="247" y="66"/>
                  </a:cubicBezTo>
                  <a:cubicBezTo>
                    <a:pt x="282" y="66"/>
                    <a:pt x="311" y="94"/>
                    <a:pt x="311" y="129"/>
                  </a:cubicBezTo>
                  <a:cubicBezTo>
                    <a:pt x="311" y="164"/>
                    <a:pt x="283" y="192"/>
                    <a:pt x="248" y="19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46" name="Group 20"/>
            <p:cNvGrpSpPr/>
            <p:nvPr/>
          </p:nvGrpSpPr>
          <p:grpSpPr>
            <a:xfrm>
              <a:off x="6928114" y="2399383"/>
              <a:ext cx="262955" cy="164907"/>
              <a:chOff x="857250" y="2541588"/>
              <a:chExt cx="296863" cy="204788"/>
            </a:xfrm>
            <a:solidFill>
              <a:srgbClr val="FFFFFF"/>
            </a:solidFill>
          </p:grpSpPr>
          <p:sp>
            <p:nvSpPr>
              <p:cNvPr id="48" name="Freeform: Shape 21"/>
              <p:cNvSpPr>
                <a:spLocks/>
              </p:cNvSpPr>
              <p:nvPr/>
            </p:nvSpPr>
            <p:spPr bwMode="auto">
              <a:xfrm>
                <a:off x="857250" y="2541588"/>
                <a:ext cx="204788" cy="204788"/>
              </a:xfrm>
              <a:custGeom>
                <a:avLst/>
                <a:gdLst/>
                <a:ahLst/>
                <a:cxnLst>
                  <a:cxn ang="0">
                    <a:pos x="73" y="0"/>
                  </a:cxn>
                  <a:cxn ang="0">
                    <a:pos x="7" y="0"/>
                  </a:cxn>
                  <a:cxn ang="0">
                    <a:pos x="0" y="7"/>
                  </a:cxn>
                  <a:cxn ang="0">
                    <a:pos x="0" y="72"/>
                  </a:cxn>
                  <a:cxn ang="0">
                    <a:pos x="7" y="80"/>
                  </a:cxn>
                  <a:cxn ang="0">
                    <a:pos x="73" y="80"/>
                  </a:cxn>
                  <a:cxn ang="0">
                    <a:pos x="80" y="72"/>
                  </a:cxn>
                  <a:cxn ang="0">
                    <a:pos x="80" y="7"/>
                  </a:cxn>
                  <a:cxn ang="0">
                    <a:pos x="73" y="0"/>
                  </a:cxn>
                </a:cxnLst>
                <a:rect l="0" t="0" r="r" b="b"/>
                <a:pathLst>
                  <a:path w="80" h="80">
                    <a:moveTo>
                      <a:pt x="73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6"/>
                      <a:pt x="3" y="80"/>
                      <a:pt x="7" y="80"/>
                    </a:cubicBezTo>
                    <a:cubicBezTo>
                      <a:pt x="73" y="80"/>
                      <a:pt x="73" y="80"/>
                      <a:pt x="73" y="80"/>
                    </a:cubicBezTo>
                    <a:cubicBezTo>
                      <a:pt x="77" y="80"/>
                      <a:pt x="80" y="76"/>
                      <a:pt x="80" y="72"/>
                    </a:cubicBezTo>
                    <a:cubicBezTo>
                      <a:pt x="80" y="7"/>
                      <a:pt x="80" y="7"/>
                      <a:pt x="80" y="7"/>
                    </a:cubicBezTo>
                    <a:cubicBezTo>
                      <a:pt x="80" y="3"/>
                      <a:pt x="77" y="0"/>
                      <a:pt x="7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9" name="Freeform: Shape 22"/>
              <p:cNvSpPr>
                <a:spLocks/>
              </p:cNvSpPr>
              <p:nvPr/>
            </p:nvSpPr>
            <p:spPr bwMode="auto">
              <a:xfrm>
                <a:off x="1079500" y="2566988"/>
                <a:ext cx="74613" cy="150813"/>
              </a:xfrm>
              <a:custGeom>
                <a:avLst/>
                <a:gdLst/>
                <a:ahLst/>
                <a:cxnLst>
                  <a:cxn ang="0">
                    <a:pos x="23" y="2"/>
                  </a:cxn>
                  <a:cxn ang="0">
                    <a:pos x="10" y="10"/>
                  </a:cxn>
                  <a:cxn ang="0">
                    <a:pos x="0" y="16"/>
                  </a:cxn>
                  <a:cxn ang="0">
                    <a:pos x="0" y="43"/>
                  </a:cxn>
                  <a:cxn ang="0">
                    <a:pos x="10" y="49"/>
                  </a:cxn>
                  <a:cxn ang="0">
                    <a:pos x="23" y="57"/>
                  </a:cxn>
                  <a:cxn ang="0">
                    <a:pos x="29" y="53"/>
                  </a:cxn>
                  <a:cxn ang="0">
                    <a:pos x="29" y="6"/>
                  </a:cxn>
                  <a:cxn ang="0">
                    <a:pos x="23" y="2"/>
                  </a:cxn>
                </a:cxnLst>
                <a:rect l="0" t="0" r="r" b="b"/>
                <a:pathLst>
                  <a:path w="29" h="59">
                    <a:moveTo>
                      <a:pt x="23" y="2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7" y="12"/>
                      <a:pt x="3" y="14"/>
                      <a:pt x="0" y="16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3" y="45"/>
                      <a:pt x="7" y="47"/>
                      <a:pt x="10" y="49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6" y="59"/>
                      <a:pt x="29" y="57"/>
                      <a:pt x="29" y="53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9" y="2"/>
                      <a:pt x="26" y="0"/>
                      <a:pt x="23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47" name="Freeform: Shape 23"/>
            <p:cNvSpPr>
              <a:spLocks/>
            </p:cNvSpPr>
            <p:nvPr/>
          </p:nvSpPr>
          <p:spPr bwMode="auto">
            <a:xfrm>
              <a:off x="7584110" y="2938392"/>
              <a:ext cx="292346" cy="229207"/>
            </a:xfrm>
            <a:custGeom>
              <a:avLst/>
              <a:gdLst/>
              <a:ahLst/>
              <a:cxnLst>
                <a:cxn ang="0">
                  <a:pos x="95" y="7"/>
                </a:cxn>
                <a:cxn ang="0">
                  <a:pos x="95" y="14"/>
                </a:cxn>
                <a:cxn ang="0">
                  <a:pos x="15" y="36"/>
                </a:cxn>
                <a:cxn ang="0">
                  <a:pos x="0" y="28"/>
                </a:cxn>
                <a:cxn ang="0">
                  <a:pos x="0" y="72"/>
                </a:cxn>
                <a:cxn ang="0">
                  <a:pos x="15" y="65"/>
                </a:cxn>
                <a:cxn ang="0">
                  <a:pos x="24" y="67"/>
                </a:cxn>
                <a:cxn ang="0">
                  <a:pos x="21" y="76"/>
                </a:cxn>
                <a:cxn ang="0">
                  <a:pos x="29" y="89"/>
                </a:cxn>
                <a:cxn ang="0">
                  <a:pos x="50" y="95"/>
                </a:cxn>
                <a:cxn ang="0">
                  <a:pos x="53" y="95"/>
                </a:cxn>
                <a:cxn ang="0">
                  <a:pos x="64" y="87"/>
                </a:cxn>
                <a:cxn ang="0">
                  <a:pos x="66" y="78"/>
                </a:cxn>
                <a:cxn ang="0">
                  <a:pos x="95" y="86"/>
                </a:cxn>
                <a:cxn ang="0">
                  <a:pos x="95" y="94"/>
                </a:cxn>
                <a:cxn ang="0">
                  <a:pos x="117" y="101"/>
                </a:cxn>
                <a:cxn ang="0">
                  <a:pos x="117" y="0"/>
                </a:cxn>
                <a:cxn ang="0">
                  <a:pos x="95" y="7"/>
                </a:cxn>
                <a:cxn ang="0">
                  <a:pos x="57" y="85"/>
                </a:cxn>
                <a:cxn ang="0">
                  <a:pos x="52" y="88"/>
                </a:cxn>
                <a:cxn ang="0">
                  <a:pos x="31" y="82"/>
                </a:cxn>
                <a:cxn ang="0">
                  <a:pos x="28" y="78"/>
                </a:cxn>
                <a:cxn ang="0">
                  <a:pos x="31" y="69"/>
                </a:cxn>
                <a:cxn ang="0">
                  <a:pos x="59" y="77"/>
                </a:cxn>
                <a:cxn ang="0">
                  <a:pos x="57" y="85"/>
                </a:cxn>
                <a:cxn ang="0">
                  <a:pos x="95" y="50"/>
                </a:cxn>
                <a:cxn ang="0">
                  <a:pos x="15" y="50"/>
                </a:cxn>
                <a:cxn ang="0">
                  <a:pos x="15" y="43"/>
                </a:cxn>
                <a:cxn ang="0">
                  <a:pos x="95" y="21"/>
                </a:cxn>
                <a:cxn ang="0">
                  <a:pos x="95" y="50"/>
                </a:cxn>
                <a:cxn ang="0">
                  <a:pos x="109" y="50"/>
                </a:cxn>
                <a:cxn ang="0">
                  <a:pos x="102" y="50"/>
                </a:cxn>
                <a:cxn ang="0">
                  <a:pos x="102" y="14"/>
                </a:cxn>
                <a:cxn ang="0">
                  <a:pos x="109" y="14"/>
                </a:cxn>
                <a:cxn ang="0">
                  <a:pos x="109" y="50"/>
                </a:cxn>
              </a:cxnLst>
              <a:rect l="0" t="0" r="r" b="b"/>
              <a:pathLst>
                <a:path w="117" h="101">
                  <a:moveTo>
                    <a:pt x="95" y="7"/>
                  </a:moveTo>
                  <a:cubicBezTo>
                    <a:pt x="95" y="14"/>
                    <a:pt x="95" y="14"/>
                    <a:pt x="95" y="14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0" y="82"/>
                    <a:pt x="23" y="88"/>
                    <a:pt x="29" y="89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1" y="95"/>
                    <a:pt x="52" y="95"/>
                    <a:pt x="53" y="95"/>
                  </a:cubicBezTo>
                  <a:cubicBezTo>
                    <a:pt x="58" y="95"/>
                    <a:pt x="62" y="92"/>
                    <a:pt x="64" y="87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95" y="86"/>
                    <a:pt x="95" y="86"/>
                    <a:pt x="95" y="86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117" y="101"/>
                    <a:pt x="117" y="101"/>
                    <a:pt x="117" y="101"/>
                  </a:cubicBezTo>
                  <a:cubicBezTo>
                    <a:pt x="117" y="0"/>
                    <a:pt x="117" y="0"/>
                    <a:pt x="117" y="0"/>
                  </a:cubicBezTo>
                  <a:lnTo>
                    <a:pt x="95" y="7"/>
                  </a:lnTo>
                  <a:close/>
                  <a:moveTo>
                    <a:pt x="57" y="85"/>
                  </a:moveTo>
                  <a:cubicBezTo>
                    <a:pt x="56" y="87"/>
                    <a:pt x="54" y="88"/>
                    <a:pt x="52" y="88"/>
                  </a:cubicBezTo>
                  <a:cubicBezTo>
                    <a:pt x="31" y="82"/>
                    <a:pt x="31" y="82"/>
                    <a:pt x="31" y="82"/>
                  </a:cubicBezTo>
                  <a:cubicBezTo>
                    <a:pt x="29" y="82"/>
                    <a:pt x="28" y="80"/>
                    <a:pt x="28" y="78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59" y="77"/>
                    <a:pt x="59" y="77"/>
                    <a:pt x="59" y="77"/>
                  </a:cubicBezTo>
                  <a:lnTo>
                    <a:pt x="57" y="85"/>
                  </a:lnTo>
                  <a:close/>
                  <a:moveTo>
                    <a:pt x="95" y="50"/>
                  </a:moveTo>
                  <a:cubicBezTo>
                    <a:pt x="15" y="50"/>
                    <a:pt x="15" y="50"/>
                    <a:pt x="15" y="50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95" y="21"/>
                    <a:pt x="95" y="21"/>
                    <a:pt x="95" y="21"/>
                  </a:cubicBezTo>
                  <a:lnTo>
                    <a:pt x="95" y="50"/>
                  </a:lnTo>
                  <a:close/>
                  <a:moveTo>
                    <a:pt x="109" y="50"/>
                  </a:moveTo>
                  <a:cubicBezTo>
                    <a:pt x="102" y="50"/>
                    <a:pt x="102" y="50"/>
                    <a:pt x="102" y="50"/>
                  </a:cubicBezTo>
                  <a:cubicBezTo>
                    <a:pt x="102" y="14"/>
                    <a:pt x="102" y="14"/>
                    <a:pt x="102" y="14"/>
                  </a:cubicBezTo>
                  <a:cubicBezTo>
                    <a:pt x="109" y="14"/>
                    <a:pt x="109" y="14"/>
                    <a:pt x="109" y="14"/>
                  </a:cubicBezTo>
                  <a:lnTo>
                    <a:pt x="109" y="5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252558" y="1275101"/>
            <a:ext cx="2299146" cy="2922241"/>
            <a:chOff x="6252558" y="1275101"/>
            <a:chExt cx="2299146" cy="2922241"/>
          </a:xfrm>
        </p:grpSpPr>
        <p:grpSp>
          <p:nvGrpSpPr>
            <p:cNvPr id="5" name="Group 31"/>
            <p:cNvGrpSpPr/>
            <p:nvPr/>
          </p:nvGrpSpPr>
          <p:grpSpPr>
            <a:xfrm>
              <a:off x="8185907" y="1275101"/>
              <a:ext cx="365797" cy="366220"/>
              <a:chOff x="10914543" y="1700136"/>
              <a:chExt cx="487729" cy="488293"/>
            </a:xfrm>
          </p:grpSpPr>
          <p:sp>
            <p:nvSpPr>
              <p:cNvPr id="39" name="Rectangle 36"/>
              <p:cNvSpPr/>
              <p:nvPr/>
            </p:nvSpPr>
            <p:spPr>
              <a:xfrm>
                <a:off x="10914543" y="1700136"/>
                <a:ext cx="487729" cy="488293"/>
              </a:xfrm>
              <a:prstGeom prst="rect">
                <a:avLst/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0" name="Freeform: Shape 45"/>
              <p:cNvSpPr>
                <a:spLocks/>
              </p:cNvSpPr>
              <p:nvPr/>
            </p:nvSpPr>
            <p:spPr bwMode="auto">
              <a:xfrm>
                <a:off x="11025523" y="1862021"/>
                <a:ext cx="265769" cy="164523"/>
              </a:xfrm>
              <a:custGeom>
                <a:avLst/>
                <a:gdLst/>
                <a:ahLst/>
                <a:cxnLst>
                  <a:cxn ang="0">
                    <a:pos x="248" y="193"/>
                  </a:cxn>
                  <a:cxn ang="0">
                    <a:pos x="248" y="193"/>
                  </a:cxn>
                  <a:cxn ang="0">
                    <a:pos x="72" y="193"/>
                  </a:cxn>
                  <a:cxn ang="0">
                    <a:pos x="72" y="193"/>
                  </a:cxn>
                  <a:cxn ang="0">
                    <a:pos x="0" y="116"/>
                  </a:cxn>
                  <a:cxn ang="0">
                    <a:pos x="78" y="39"/>
                  </a:cxn>
                  <a:cxn ang="0">
                    <a:pos x="96" y="41"/>
                  </a:cxn>
                  <a:cxn ang="0">
                    <a:pos x="164" y="0"/>
                  </a:cxn>
                  <a:cxn ang="0">
                    <a:pos x="241" y="66"/>
                  </a:cxn>
                  <a:cxn ang="0">
                    <a:pos x="247" y="66"/>
                  </a:cxn>
                  <a:cxn ang="0">
                    <a:pos x="311" y="129"/>
                  </a:cxn>
                  <a:cxn ang="0">
                    <a:pos x="248" y="193"/>
                  </a:cxn>
                </a:cxnLst>
                <a:rect l="0" t="0" r="r" b="b"/>
                <a:pathLst>
                  <a:path w="311" h="193">
                    <a:moveTo>
                      <a:pt x="248" y="193"/>
                    </a:moveTo>
                    <a:cubicBezTo>
                      <a:pt x="248" y="193"/>
                      <a:pt x="248" y="193"/>
                      <a:pt x="248" y="193"/>
                    </a:cubicBezTo>
                    <a:cubicBezTo>
                      <a:pt x="72" y="193"/>
                      <a:pt x="72" y="193"/>
                      <a:pt x="72" y="193"/>
                    </a:cubicBezTo>
                    <a:cubicBezTo>
                      <a:pt x="72" y="193"/>
                      <a:pt x="72" y="193"/>
                      <a:pt x="72" y="193"/>
                    </a:cubicBezTo>
                    <a:cubicBezTo>
                      <a:pt x="32" y="190"/>
                      <a:pt x="0" y="156"/>
                      <a:pt x="0" y="116"/>
                    </a:cubicBezTo>
                    <a:cubicBezTo>
                      <a:pt x="0" y="73"/>
                      <a:pt x="35" y="39"/>
                      <a:pt x="78" y="39"/>
                    </a:cubicBezTo>
                    <a:cubicBezTo>
                      <a:pt x="84" y="39"/>
                      <a:pt x="90" y="40"/>
                      <a:pt x="96" y="41"/>
                    </a:cubicBezTo>
                    <a:cubicBezTo>
                      <a:pt x="109" y="17"/>
                      <a:pt x="135" y="0"/>
                      <a:pt x="164" y="0"/>
                    </a:cubicBezTo>
                    <a:cubicBezTo>
                      <a:pt x="203" y="0"/>
                      <a:pt x="236" y="29"/>
                      <a:pt x="241" y="66"/>
                    </a:cubicBezTo>
                    <a:cubicBezTo>
                      <a:pt x="243" y="66"/>
                      <a:pt x="245" y="66"/>
                      <a:pt x="247" y="66"/>
                    </a:cubicBezTo>
                    <a:cubicBezTo>
                      <a:pt x="282" y="66"/>
                      <a:pt x="311" y="94"/>
                      <a:pt x="311" y="129"/>
                    </a:cubicBezTo>
                    <a:cubicBezTo>
                      <a:pt x="311" y="164"/>
                      <a:pt x="283" y="192"/>
                      <a:pt x="248" y="19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Group 32"/>
            <p:cNvGrpSpPr/>
            <p:nvPr/>
          </p:nvGrpSpPr>
          <p:grpSpPr>
            <a:xfrm>
              <a:off x="8185907" y="2514426"/>
              <a:ext cx="365797" cy="366220"/>
              <a:chOff x="10914543" y="3352569"/>
              <a:chExt cx="487729" cy="488293"/>
            </a:xfrm>
          </p:grpSpPr>
          <p:sp>
            <p:nvSpPr>
              <p:cNvPr id="37" name="Rectangle 39"/>
              <p:cNvSpPr/>
              <p:nvPr/>
            </p:nvSpPr>
            <p:spPr>
              <a:xfrm>
                <a:off x="10914543" y="3352569"/>
                <a:ext cx="487729" cy="488293"/>
              </a:xfrm>
              <a:prstGeom prst="rect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8" name="Freeform: Shape 46"/>
              <p:cNvSpPr>
                <a:spLocks/>
              </p:cNvSpPr>
              <p:nvPr/>
            </p:nvSpPr>
            <p:spPr bwMode="auto">
              <a:xfrm>
                <a:off x="11024181" y="3488056"/>
                <a:ext cx="268452" cy="217318"/>
              </a:xfrm>
              <a:custGeom>
                <a:avLst/>
                <a:gdLst/>
                <a:ahLst/>
                <a:cxnLst>
                  <a:cxn ang="0">
                    <a:pos x="259" y="87"/>
                  </a:cxn>
                  <a:cxn ang="0">
                    <a:pos x="281" y="65"/>
                  </a:cxn>
                  <a:cxn ang="0">
                    <a:pos x="303" y="87"/>
                  </a:cxn>
                  <a:cxn ang="0">
                    <a:pos x="281" y="108"/>
                  </a:cxn>
                  <a:cxn ang="0">
                    <a:pos x="259" y="87"/>
                  </a:cxn>
                  <a:cxn ang="0">
                    <a:pos x="237" y="22"/>
                  </a:cxn>
                  <a:cxn ang="0">
                    <a:pos x="212" y="0"/>
                  </a:cxn>
                  <a:cxn ang="0">
                    <a:pos x="133" y="0"/>
                  </a:cxn>
                  <a:cxn ang="0">
                    <a:pos x="108" y="22"/>
                  </a:cxn>
                  <a:cxn ang="0">
                    <a:pos x="65" y="22"/>
                  </a:cxn>
                  <a:cxn ang="0">
                    <a:pos x="0" y="87"/>
                  </a:cxn>
                  <a:cxn ang="0">
                    <a:pos x="0" y="216"/>
                  </a:cxn>
                  <a:cxn ang="0">
                    <a:pos x="65" y="281"/>
                  </a:cxn>
                  <a:cxn ang="0">
                    <a:pos x="281" y="281"/>
                  </a:cxn>
                  <a:cxn ang="0">
                    <a:pos x="346" y="216"/>
                  </a:cxn>
                  <a:cxn ang="0">
                    <a:pos x="346" y="87"/>
                  </a:cxn>
                  <a:cxn ang="0">
                    <a:pos x="281" y="22"/>
                  </a:cxn>
                  <a:cxn ang="0">
                    <a:pos x="237" y="22"/>
                  </a:cxn>
                  <a:cxn ang="0">
                    <a:pos x="175" y="87"/>
                  </a:cxn>
                  <a:cxn ang="0">
                    <a:pos x="238" y="153"/>
                  </a:cxn>
                  <a:cxn ang="0">
                    <a:pos x="172" y="216"/>
                  </a:cxn>
                  <a:cxn ang="0">
                    <a:pos x="108" y="152"/>
                  </a:cxn>
                  <a:cxn ang="0">
                    <a:pos x="175" y="87"/>
                  </a:cxn>
                </a:cxnLst>
                <a:rect l="0" t="0" r="r" b="b"/>
                <a:pathLst>
                  <a:path w="346" h="281">
                    <a:moveTo>
                      <a:pt x="259" y="87"/>
                    </a:moveTo>
                    <a:cubicBezTo>
                      <a:pt x="259" y="75"/>
                      <a:pt x="269" y="65"/>
                      <a:pt x="281" y="65"/>
                    </a:cubicBezTo>
                    <a:cubicBezTo>
                      <a:pt x="293" y="65"/>
                      <a:pt x="303" y="75"/>
                      <a:pt x="303" y="87"/>
                    </a:cubicBezTo>
                    <a:cubicBezTo>
                      <a:pt x="303" y="99"/>
                      <a:pt x="293" y="108"/>
                      <a:pt x="281" y="108"/>
                    </a:cubicBezTo>
                    <a:cubicBezTo>
                      <a:pt x="269" y="108"/>
                      <a:pt x="259" y="99"/>
                      <a:pt x="259" y="87"/>
                    </a:cubicBezTo>
                    <a:close/>
                    <a:moveTo>
                      <a:pt x="237" y="22"/>
                    </a:moveTo>
                    <a:cubicBezTo>
                      <a:pt x="237" y="1"/>
                      <a:pt x="226" y="0"/>
                      <a:pt x="212" y="0"/>
                    </a:cubicBezTo>
                    <a:cubicBezTo>
                      <a:pt x="133" y="0"/>
                      <a:pt x="133" y="0"/>
                      <a:pt x="133" y="0"/>
                    </a:cubicBezTo>
                    <a:cubicBezTo>
                      <a:pt x="119" y="0"/>
                      <a:pt x="108" y="1"/>
                      <a:pt x="108" y="22"/>
                    </a:cubicBezTo>
                    <a:cubicBezTo>
                      <a:pt x="65" y="22"/>
                      <a:pt x="65" y="22"/>
                      <a:pt x="65" y="22"/>
                    </a:cubicBezTo>
                    <a:cubicBezTo>
                      <a:pt x="32" y="22"/>
                      <a:pt x="0" y="54"/>
                      <a:pt x="0" y="87"/>
                    </a:cubicBezTo>
                    <a:cubicBezTo>
                      <a:pt x="0" y="216"/>
                      <a:pt x="0" y="216"/>
                      <a:pt x="0" y="216"/>
                    </a:cubicBezTo>
                    <a:cubicBezTo>
                      <a:pt x="0" y="249"/>
                      <a:pt x="32" y="281"/>
                      <a:pt x="65" y="281"/>
                    </a:cubicBezTo>
                    <a:cubicBezTo>
                      <a:pt x="281" y="281"/>
                      <a:pt x="281" y="281"/>
                      <a:pt x="281" y="281"/>
                    </a:cubicBezTo>
                    <a:cubicBezTo>
                      <a:pt x="313" y="281"/>
                      <a:pt x="346" y="249"/>
                      <a:pt x="346" y="216"/>
                    </a:cubicBezTo>
                    <a:cubicBezTo>
                      <a:pt x="346" y="87"/>
                      <a:pt x="346" y="87"/>
                      <a:pt x="346" y="87"/>
                    </a:cubicBezTo>
                    <a:cubicBezTo>
                      <a:pt x="346" y="54"/>
                      <a:pt x="313" y="22"/>
                      <a:pt x="281" y="22"/>
                    </a:cubicBezTo>
                    <a:cubicBezTo>
                      <a:pt x="237" y="22"/>
                      <a:pt x="237" y="22"/>
                      <a:pt x="237" y="22"/>
                    </a:cubicBezTo>
                    <a:close/>
                    <a:moveTo>
                      <a:pt x="175" y="87"/>
                    </a:moveTo>
                    <a:cubicBezTo>
                      <a:pt x="210" y="87"/>
                      <a:pt x="238" y="117"/>
                      <a:pt x="238" y="153"/>
                    </a:cubicBezTo>
                    <a:cubicBezTo>
                      <a:pt x="238" y="188"/>
                      <a:pt x="207" y="216"/>
                      <a:pt x="172" y="216"/>
                    </a:cubicBezTo>
                    <a:cubicBezTo>
                      <a:pt x="138" y="216"/>
                      <a:pt x="108" y="187"/>
                      <a:pt x="108" y="152"/>
                    </a:cubicBezTo>
                    <a:cubicBezTo>
                      <a:pt x="108" y="116"/>
                      <a:pt x="141" y="87"/>
                      <a:pt x="175" y="8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Group 37"/>
            <p:cNvGrpSpPr/>
            <p:nvPr/>
          </p:nvGrpSpPr>
          <p:grpSpPr>
            <a:xfrm>
              <a:off x="8185907" y="3551011"/>
              <a:ext cx="365797" cy="366220"/>
              <a:chOff x="10914543" y="4734683"/>
              <a:chExt cx="487729" cy="488293"/>
            </a:xfrm>
          </p:grpSpPr>
          <p:sp>
            <p:nvSpPr>
              <p:cNvPr id="35" name="Rectangle 42"/>
              <p:cNvSpPr/>
              <p:nvPr/>
            </p:nvSpPr>
            <p:spPr>
              <a:xfrm>
                <a:off x="10914543" y="4734683"/>
                <a:ext cx="487729" cy="488293"/>
              </a:xfrm>
              <a:prstGeom prst="rect">
                <a:avLst/>
              </a:prstGeom>
              <a:solidFill>
                <a:schemeClr val="accent5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Freeform: Shape 47"/>
              <p:cNvSpPr>
                <a:spLocks/>
              </p:cNvSpPr>
              <p:nvPr/>
            </p:nvSpPr>
            <p:spPr bwMode="auto">
              <a:xfrm>
                <a:off x="11028476" y="4836524"/>
                <a:ext cx="259862" cy="284610"/>
              </a:xfrm>
              <a:custGeom>
                <a:avLst/>
                <a:gdLst/>
                <a:ahLst/>
                <a:cxnLst>
                  <a:cxn ang="0">
                    <a:pos x="268" y="0"/>
                  </a:cxn>
                  <a:cxn ang="0">
                    <a:pos x="57" y="30"/>
                  </a:cxn>
                  <a:cxn ang="0">
                    <a:pos x="61" y="30"/>
                  </a:cxn>
                  <a:cxn ang="0">
                    <a:pos x="61" y="214"/>
                  </a:cxn>
                  <a:cxn ang="0">
                    <a:pos x="46" y="211"/>
                  </a:cxn>
                  <a:cxn ang="0">
                    <a:pos x="0" y="257"/>
                  </a:cxn>
                  <a:cxn ang="0">
                    <a:pos x="46" y="302"/>
                  </a:cxn>
                  <a:cxn ang="0">
                    <a:pos x="91" y="257"/>
                  </a:cxn>
                  <a:cxn ang="0">
                    <a:pos x="88" y="242"/>
                  </a:cxn>
                  <a:cxn ang="0">
                    <a:pos x="91" y="242"/>
                  </a:cxn>
                  <a:cxn ang="0">
                    <a:pos x="91" y="117"/>
                  </a:cxn>
                  <a:cxn ang="0">
                    <a:pos x="242" y="95"/>
                  </a:cxn>
                  <a:cxn ang="0">
                    <a:pos x="242" y="184"/>
                  </a:cxn>
                  <a:cxn ang="0">
                    <a:pos x="227" y="181"/>
                  </a:cxn>
                  <a:cxn ang="0">
                    <a:pos x="182" y="226"/>
                  </a:cxn>
                  <a:cxn ang="0">
                    <a:pos x="227" y="272"/>
                  </a:cxn>
                  <a:cxn ang="0">
                    <a:pos x="273" y="226"/>
                  </a:cxn>
                  <a:cxn ang="0">
                    <a:pos x="269" y="211"/>
                  </a:cxn>
                  <a:cxn ang="0">
                    <a:pos x="273" y="211"/>
                  </a:cxn>
                  <a:cxn ang="0">
                    <a:pos x="273" y="60"/>
                  </a:cxn>
                  <a:cxn ang="0">
                    <a:pos x="277" y="60"/>
                  </a:cxn>
                  <a:cxn ang="0">
                    <a:pos x="268" y="0"/>
                  </a:cxn>
                </a:cxnLst>
                <a:rect l="0" t="0" r="r" b="b"/>
                <a:pathLst>
                  <a:path w="277" h="302">
                    <a:moveTo>
                      <a:pt x="268" y="0"/>
                    </a:moveTo>
                    <a:cubicBezTo>
                      <a:pt x="57" y="30"/>
                      <a:pt x="57" y="30"/>
                      <a:pt x="57" y="30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1" y="214"/>
                      <a:pt x="61" y="214"/>
                      <a:pt x="61" y="214"/>
                    </a:cubicBezTo>
                    <a:cubicBezTo>
                      <a:pt x="56" y="213"/>
                      <a:pt x="51" y="211"/>
                      <a:pt x="46" y="211"/>
                    </a:cubicBezTo>
                    <a:cubicBezTo>
                      <a:pt x="21" y="211"/>
                      <a:pt x="0" y="232"/>
                      <a:pt x="0" y="257"/>
                    </a:cubicBezTo>
                    <a:cubicBezTo>
                      <a:pt x="0" y="282"/>
                      <a:pt x="21" y="302"/>
                      <a:pt x="46" y="302"/>
                    </a:cubicBezTo>
                    <a:cubicBezTo>
                      <a:pt x="71" y="302"/>
                      <a:pt x="91" y="282"/>
                      <a:pt x="91" y="257"/>
                    </a:cubicBezTo>
                    <a:cubicBezTo>
                      <a:pt x="91" y="251"/>
                      <a:pt x="90" y="246"/>
                      <a:pt x="88" y="242"/>
                    </a:cubicBezTo>
                    <a:cubicBezTo>
                      <a:pt x="91" y="242"/>
                      <a:pt x="91" y="242"/>
                      <a:pt x="91" y="242"/>
                    </a:cubicBezTo>
                    <a:cubicBezTo>
                      <a:pt x="91" y="117"/>
                      <a:pt x="91" y="117"/>
                      <a:pt x="91" y="117"/>
                    </a:cubicBezTo>
                    <a:cubicBezTo>
                      <a:pt x="242" y="95"/>
                      <a:pt x="242" y="95"/>
                      <a:pt x="242" y="95"/>
                    </a:cubicBezTo>
                    <a:cubicBezTo>
                      <a:pt x="242" y="184"/>
                      <a:pt x="242" y="184"/>
                      <a:pt x="242" y="184"/>
                    </a:cubicBezTo>
                    <a:cubicBezTo>
                      <a:pt x="238" y="182"/>
                      <a:pt x="233" y="181"/>
                      <a:pt x="227" y="181"/>
                    </a:cubicBezTo>
                    <a:cubicBezTo>
                      <a:pt x="202" y="181"/>
                      <a:pt x="182" y="201"/>
                      <a:pt x="182" y="226"/>
                    </a:cubicBezTo>
                    <a:cubicBezTo>
                      <a:pt x="182" y="252"/>
                      <a:pt x="202" y="272"/>
                      <a:pt x="227" y="272"/>
                    </a:cubicBezTo>
                    <a:cubicBezTo>
                      <a:pt x="252" y="272"/>
                      <a:pt x="273" y="252"/>
                      <a:pt x="273" y="226"/>
                    </a:cubicBezTo>
                    <a:cubicBezTo>
                      <a:pt x="273" y="221"/>
                      <a:pt x="271" y="216"/>
                      <a:pt x="269" y="211"/>
                    </a:cubicBezTo>
                    <a:cubicBezTo>
                      <a:pt x="273" y="211"/>
                      <a:pt x="273" y="211"/>
                      <a:pt x="273" y="211"/>
                    </a:cubicBezTo>
                    <a:cubicBezTo>
                      <a:pt x="273" y="60"/>
                      <a:pt x="273" y="60"/>
                      <a:pt x="273" y="60"/>
                    </a:cubicBezTo>
                    <a:cubicBezTo>
                      <a:pt x="277" y="60"/>
                      <a:pt x="277" y="60"/>
                      <a:pt x="277" y="60"/>
                    </a:cubicBezTo>
                    <a:cubicBezTo>
                      <a:pt x="268" y="0"/>
                      <a:pt x="268" y="0"/>
                      <a:pt x="2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Group 66"/>
            <p:cNvGrpSpPr/>
            <p:nvPr/>
          </p:nvGrpSpPr>
          <p:grpSpPr>
            <a:xfrm>
              <a:off x="6252558" y="1275101"/>
              <a:ext cx="1840243" cy="646331"/>
              <a:chOff x="8048478" y="1829593"/>
              <a:chExt cx="2130757" cy="861775"/>
            </a:xfrm>
          </p:grpSpPr>
          <p:sp>
            <p:nvSpPr>
              <p:cNvPr id="31" name="Rectangle 67"/>
              <p:cNvSpPr/>
              <p:nvPr/>
            </p:nvSpPr>
            <p:spPr>
              <a:xfrm>
                <a:off x="8048478" y="2137370"/>
                <a:ext cx="2130757" cy="553998"/>
              </a:xfrm>
              <a:prstGeom prst="rect">
                <a:avLst/>
              </a:prstGeom>
            </p:spPr>
            <p:txBody>
              <a:bodyPr wrap="square" rIns="360000" anchor="t" anchorCtr="0">
                <a:normAutofit fontScale="700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32" name="TextBox 68"/>
              <p:cNvSpPr txBox="1"/>
              <p:nvPr/>
            </p:nvSpPr>
            <p:spPr>
              <a:xfrm>
                <a:off x="8847919" y="1829593"/>
                <a:ext cx="1331316" cy="307777"/>
              </a:xfrm>
              <a:prstGeom prst="rect">
                <a:avLst/>
              </a:prstGeom>
              <a:noFill/>
            </p:spPr>
            <p:txBody>
              <a:bodyPr wrap="none" rIns="360000" anchor="t" anchorCtr="0">
                <a:normAutofit fontScale="77500" lnSpcReduction="20000"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1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11" name="Group 72"/>
            <p:cNvGrpSpPr/>
            <p:nvPr/>
          </p:nvGrpSpPr>
          <p:grpSpPr>
            <a:xfrm>
              <a:off x="6252558" y="2514426"/>
              <a:ext cx="1840243" cy="646331"/>
              <a:chOff x="8048478" y="1829593"/>
              <a:chExt cx="2130757" cy="861775"/>
            </a:xfrm>
          </p:grpSpPr>
          <p:sp>
            <p:nvSpPr>
              <p:cNvPr id="27" name="Rectangle 73"/>
              <p:cNvSpPr/>
              <p:nvPr/>
            </p:nvSpPr>
            <p:spPr>
              <a:xfrm>
                <a:off x="8048478" y="2137370"/>
                <a:ext cx="2130757" cy="553998"/>
              </a:xfrm>
              <a:prstGeom prst="rect">
                <a:avLst/>
              </a:prstGeom>
            </p:spPr>
            <p:txBody>
              <a:bodyPr wrap="square" rIns="360000" anchor="t" anchorCtr="0">
                <a:normAutofit fontScale="700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28" name="TextBox 74"/>
              <p:cNvSpPr txBox="1"/>
              <p:nvPr/>
            </p:nvSpPr>
            <p:spPr>
              <a:xfrm>
                <a:off x="8847919" y="1829593"/>
                <a:ext cx="1331316" cy="307777"/>
              </a:xfrm>
              <a:prstGeom prst="rect">
                <a:avLst/>
              </a:prstGeom>
              <a:noFill/>
            </p:spPr>
            <p:txBody>
              <a:bodyPr wrap="none" rIns="360000" anchor="t" anchorCtr="0">
                <a:normAutofit fontScale="77500" lnSpcReduction="20000"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3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13" name="Group 78"/>
            <p:cNvGrpSpPr/>
            <p:nvPr/>
          </p:nvGrpSpPr>
          <p:grpSpPr>
            <a:xfrm>
              <a:off x="6252558" y="3551011"/>
              <a:ext cx="1840243" cy="646331"/>
              <a:chOff x="8048478" y="1829593"/>
              <a:chExt cx="2130757" cy="861775"/>
            </a:xfrm>
          </p:grpSpPr>
          <p:sp>
            <p:nvSpPr>
              <p:cNvPr id="23" name="Rectangle 79"/>
              <p:cNvSpPr/>
              <p:nvPr/>
            </p:nvSpPr>
            <p:spPr>
              <a:xfrm>
                <a:off x="8048478" y="2137370"/>
                <a:ext cx="2130757" cy="553998"/>
              </a:xfrm>
              <a:prstGeom prst="rect">
                <a:avLst/>
              </a:prstGeom>
            </p:spPr>
            <p:txBody>
              <a:bodyPr wrap="square" rIns="360000" anchor="t" anchorCtr="0">
                <a:normAutofit fontScale="700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24" name="TextBox 80"/>
              <p:cNvSpPr txBox="1"/>
              <p:nvPr/>
            </p:nvSpPr>
            <p:spPr>
              <a:xfrm>
                <a:off x="8847919" y="1829593"/>
                <a:ext cx="1331316" cy="307777"/>
              </a:xfrm>
              <a:prstGeom prst="rect">
                <a:avLst/>
              </a:prstGeom>
              <a:noFill/>
            </p:spPr>
            <p:txBody>
              <a:bodyPr wrap="none" rIns="360000" anchor="t" anchorCtr="0">
                <a:normAutofit fontScale="77500" lnSpcReduction="20000"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5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785851" y="1275101"/>
            <a:ext cx="2128520" cy="2901851"/>
            <a:chOff x="785851" y="1275101"/>
            <a:chExt cx="2128520" cy="2901851"/>
          </a:xfrm>
        </p:grpSpPr>
        <p:grpSp>
          <p:nvGrpSpPr>
            <p:cNvPr id="8" name="Group 57"/>
            <p:cNvGrpSpPr/>
            <p:nvPr/>
          </p:nvGrpSpPr>
          <p:grpSpPr>
            <a:xfrm>
              <a:off x="1121825" y="1275101"/>
              <a:ext cx="1792546" cy="646331"/>
              <a:chOff x="2100456" y="1829593"/>
              <a:chExt cx="2130757" cy="861775"/>
            </a:xfrm>
          </p:grpSpPr>
          <p:sp>
            <p:nvSpPr>
              <p:cNvPr id="33" name="Rectangle 60"/>
              <p:cNvSpPr/>
              <p:nvPr/>
            </p:nvSpPr>
            <p:spPr>
              <a:xfrm>
                <a:off x="2100456" y="2137370"/>
                <a:ext cx="2130757" cy="553998"/>
              </a:xfrm>
              <a:prstGeom prst="rect">
                <a:avLst/>
              </a:prstGeom>
            </p:spPr>
            <p:txBody>
              <a:bodyPr wrap="square" lIns="360000" anchor="t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34" name="TextBox 63"/>
              <p:cNvSpPr txBox="1"/>
              <p:nvPr/>
            </p:nvSpPr>
            <p:spPr>
              <a:xfrm>
                <a:off x="2104277" y="1829593"/>
                <a:ext cx="1366740" cy="307777"/>
              </a:xfrm>
              <a:prstGeom prst="rect">
                <a:avLst/>
              </a:prstGeom>
              <a:noFill/>
            </p:spPr>
            <p:txBody>
              <a:bodyPr wrap="none" lIns="360000" anchor="b" anchorCtr="0">
                <a:normAutofit fontScale="77500" lnSpcReduction="20000"/>
              </a:bodyPr>
              <a:lstStyle/>
              <a:p>
                <a:r>
                  <a:rPr lang="zh-CN" altLang="en-US" sz="1400" b="1">
                    <a:solidFill>
                      <a:schemeClr val="accent2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10" name="Group 69"/>
            <p:cNvGrpSpPr/>
            <p:nvPr/>
          </p:nvGrpSpPr>
          <p:grpSpPr>
            <a:xfrm>
              <a:off x="1121825" y="2514426"/>
              <a:ext cx="1792546" cy="646331"/>
              <a:chOff x="2100456" y="1829593"/>
              <a:chExt cx="2130757" cy="861775"/>
            </a:xfrm>
          </p:grpSpPr>
          <p:sp>
            <p:nvSpPr>
              <p:cNvPr id="29" name="Rectangle 70"/>
              <p:cNvSpPr/>
              <p:nvPr/>
            </p:nvSpPr>
            <p:spPr>
              <a:xfrm>
                <a:off x="2100456" y="2137370"/>
                <a:ext cx="2130757" cy="553998"/>
              </a:xfrm>
              <a:prstGeom prst="rect">
                <a:avLst/>
              </a:prstGeom>
            </p:spPr>
            <p:txBody>
              <a:bodyPr wrap="square" lIns="360000" anchor="t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30" name="TextBox 71"/>
              <p:cNvSpPr txBox="1"/>
              <p:nvPr/>
            </p:nvSpPr>
            <p:spPr>
              <a:xfrm>
                <a:off x="2104277" y="1829593"/>
                <a:ext cx="1366740" cy="307777"/>
              </a:xfrm>
              <a:prstGeom prst="rect">
                <a:avLst/>
              </a:prstGeom>
              <a:noFill/>
            </p:spPr>
            <p:txBody>
              <a:bodyPr wrap="none" lIns="360000" anchor="b" anchorCtr="0">
                <a:normAutofit fontScale="77500" lnSpcReduction="20000"/>
              </a:bodyPr>
              <a:lstStyle/>
              <a:p>
                <a:r>
                  <a:rPr lang="zh-CN" altLang="en-US" sz="1400" b="1">
                    <a:solidFill>
                      <a:schemeClr val="accent4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12" name="Group 75"/>
            <p:cNvGrpSpPr/>
            <p:nvPr/>
          </p:nvGrpSpPr>
          <p:grpSpPr>
            <a:xfrm>
              <a:off x="1121825" y="3551011"/>
              <a:ext cx="1792546" cy="625941"/>
              <a:chOff x="2100456" y="1829593"/>
              <a:chExt cx="2130757" cy="834588"/>
            </a:xfrm>
          </p:grpSpPr>
          <p:sp>
            <p:nvSpPr>
              <p:cNvPr id="25" name="Rectangle 76"/>
              <p:cNvSpPr/>
              <p:nvPr/>
            </p:nvSpPr>
            <p:spPr>
              <a:xfrm>
                <a:off x="2100456" y="2137370"/>
                <a:ext cx="2130757" cy="526811"/>
              </a:xfrm>
              <a:prstGeom prst="rect">
                <a:avLst/>
              </a:prstGeom>
            </p:spPr>
            <p:txBody>
              <a:bodyPr wrap="square" lIns="360000" anchor="t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26" name="TextBox 77"/>
              <p:cNvSpPr txBox="1"/>
              <p:nvPr/>
            </p:nvSpPr>
            <p:spPr>
              <a:xfrm>
                <a:off x="2104277" y="1829593"/>
                <a:ext cx="1366740" cy="307777"/>
              </a:xfrm>
              <a:prstGeom prst="rect">
                <a:avLst/>
              </a:prstGeom>
              <a:noFill/>
            </p:spPr>
            <p:txBody>
              <a:bodyPr wrap="none" lIns="360000" anchor="b" anchorCtr="0">
                <a:normAutofit fontScale="77500" lnSpcReduction="20000"/>
              </a:bodyPr>
              <a:lstStyle/>
              <a:p>
                <a:r>
                  <a:rPr lang="zh-CN" altLang="en-US" sz="1400" b="1">
                    <a:solidFill>
                      <a:schemeClr val="accent6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14" name="Group 40"/>
            <p:cNvGrpSpPr/>
            <p:nvPr/>
          </p:nvGrpSpPr>
          <p:grpSpPr>
            <a:xfrm>
              <a:off x="785851" y="1275101"/>
              <a:ext cx="365797" cy="366220"/>
              <a:chOff x="809384" y="1700136"/>
              <a:chExt cx="487729" cy="488293"/>
            </a:xfrm>
          </p:grpSpPr>
          <p:sp>
            <p:nvSpPr>
              <p:cNvPr id="21" name="Rectangle 82"/>
              <p:cNvSpPr/>
              <p:nvPr/>
            </p:nvSpPr>
            <p:spPr>
              <a:xfrm>
                <a:off x="809384" y="1700136"/>
                <a:ext cx="487729" cy="488293"/>
              </a:xfrm>
              <a:prstGeom prst="rect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2" name="Freeform: Shape 83"/>
              <p:cNvSpPr>
                <a:spLocks/>
              </p:cNvSpPr>
              <p:nvPr/>
            </p:nvSpPr>
            <p:spPr bwMode="auto">
              <a:xfrm>
                <a:off x="920364" y="1862021"/>
                <a:ext cx="265769" cy="164523"/>
              </a:xfrm>
              <a:custGeom>
                <a:avLst/>
                <a:gdLst/>
                <a:ahLst/>
                <a:cxnLst>
                  <a:cxn ang="0">
                    <a:pos x="248" y="193"/>
                  </a:cxn>
                  <a:cxn ang="0">
                    <a:pos x="248" y="193"/>
                  </a:cxn>
                  <a:cxn ang="0">
                    <a:pos x="72" y="193"/>
                  </a:cxn>
                  <a:cxn ang="0">
                    <a:pos x="72" y="193"/>
                  </a:cxn>
                  <a:cxn ang="0">
                    <a:pos x="0" y="116"/>
                  </a:cxn>
                  <a:cxn ang="0">
                    <a:pos x="78" y="39"/>
                  </a:cxn>
                  <a:cxn ang="0">
                    <a:pos x="96" y="41"/>
                  </a:cxn>
                  <a:cxn ang="0">
                    <a:pos x="164" y="0"/>
                  </a:cxn>
                  <a:cxn ang="0">
                    <a:pos x="241" y="66"/>
                  </a:cxn>
                  <a:cxn ang="0">
                    <a:pos x="247" y="66"/>
                  </a:cxn>
                  <a:cxn ang="0">
                    <a:pos x="311" y="129"/>
                  </a:cxn>
                  <a:cxn ang="0">
                    <a:pos x="248" y="193"/>
                  </a:cxn>
                </a:cxnLst>
                <a:rect l="0" t="0" r="r" b="b"/>
                <a:pathLst>
                  <a:path w="311" h="193">
                    <a:moveTo>
                      <a:pt x="248" y="193"/>
                    </a:moveTo>
                    <a:cubicBezTo>
                      <a:pt x="248" y="193"/>
                      <a:pt x="248" y="193"/>
                      <a:pt x="248" y="193"/>
                    </a:cubicBezTo>
                    <a:cubicBezTo>
                      <a:pt x="72" y="193"/>
                      <a:pt x="72" y="193"/>
                      <a:pt x="72" y="193"/>
                    </a:cubicBezTo>
                    <a:cubicBezTo>
                      <a:pt x="72" y="193"/>
                      <a:pt x="72" y="193"/>
                      <a:pt x="72" y="193"/>
                    </a:cubicBezTo>
                    <a:cubicBezTo>
                      <a:pt x="32" y="190"/>
                      <a:pt x="0" y="156"/>
                      <a:pt x="0" y="116"/>
                    </a:cubicBezTo>
                    <a:cubicBezTo>
                      <a:pt x="0" y="73"/>
                      <a:pt x="35" y="39"/>
                      <a:pt x="78" y="39"/>
                    </a:cubicBezTo>
                    <a:cubicBezTo>
                      <a:pt x="84" y="39"/>
                      <a:pt x="90" y="40"/>
                      <a:pt x="96" y="41"/>
                    </a:cubicBezTo>
                    <a:cubicBezTo>
                      <a:pt x="109" y="17"/>
                      <a:pt x="135" y="0"/>
                      <a:pt x="164" y="0"/>
                    </a:cubicBezTo>
                    <a:cubicBezTo>
                      <a:pt x="203" y="0"/>
                      <a:pt x="236" y="29"/>
                      <a:pt x="241" y="66"/>
                    </a:cubicBezTo>
                    <a:cubicBezTo>
                      <a:pt x="243" y="66"/>
                      <a:pt x="245" y="66"/>
                      <a:pt x="247" y="66"/>
                    </a:cubicBezTo>
                    <a:cubicBezTo>
                      <a:pt x="282" y="66"/>
                      <a:pt x="311" y="94"/>
                      <a:pt x="311" y="129"/>
                    </a:cubicBezTo>
                    <a:cubicBezTo>
                      <a:pt x="311" y="164"/>
                      <a:pt x="283" y="192"/>
                      <a:pt x="248" y="19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Group 38"/>
            <p:cNvGrpSpPr/>
            <p:nvPr/>
          </p:nvGrpSpPr>
          <p:grpSpPr>
            <a:xfrm>
              <a:off x="785851" y="2514426"/>
              <a:ext cx="365797" cy="366220"/>
              <a:chOff x="809384" y="3352569"/>
              <a:chExt cx="487729" cy="488293"/>
            </a:xfrm>
          </p:grpSpPr>
          <p:sp>
            <p:nvSpPr>
              <p:cNvPr id="19" name="Rectangle 85"/>
              <p:cNvSpPr/>
              <p:nvPr/>
            </p:nvSpPr>
            <p:spPr>
              <a:xfrm>
                <a:off x="809384" y="3352569"/>
                <a:ext cx="487729" cy="488293"/>
              </a:xfrm>
              <a:prstGeom prst="rect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" name="Freeform: Shape 86"/>
              <p:cNvSpPr>
                <a:spLocks/>
              </p:cNvSpPr>
              <p:nvPr/>
            </p:nvSpPr>
            <p:spPr bwMode="auto">
              <a:xfrm>
                <a:off x="919022" y="3488056"/>
                <a:ext cx="268452" cy="217318"/>
              </a:xfrm>
              <a:custGeom>
                <a:avLst/>
                <a:gdLst/>
                <a:ahLst/>
                <a:cxnLst>
                  <a:cxn ang="0">
                    <a:pos x="259" y="87"/>
                  </a:cxn>
                  <a:cxn ang="0">
                    <a:pos x="281" y="65"/>
                  </a:cxn>
                  <a:cxn ang="0">
                    <a:pos x="303" y="87"/>
                  </a:cxn>
                  <a:cxn ang="0">
                    <a:pos x="281" y="108"/>
                  </a:cxn>
                  <a:cxn ang="0">
                    <a:pos x="259" y="87"/>
                  </a:cxn>
                  <a:cxn ang="0">
                    <a:pos x="237" y="22"/>
                  </a:cxn>
                  <a:cxn ang="0">
                    <a:pos x="212" y="0"/>
                  </a:cxn>
                  <a:cxn ang="0">
                    <a:pos x="133" y="0"/>
                  </a:cxn>
                  <a:cxn ang="0">
                    <a:pos x="108" y="22"/>
                  </a:cxn>
                  <a:cxn ang="0">
                    <a:pos x="65" y="22"/>
                  </a:cxn>
                  <a:cxn ang="0">
                    <a:pos x="0" y="87"/>
                  </a:cxn>
                  <a:cxn ang="0">
                    <a:pos x="0" y="216"/>
                  </a:cxn>
                  <a:cxn ang="0">
                    <a:pos x="65" y="281"/>
                  </a:cxn>
                  <a:cxn ang="0">
                    <a:pos x="281" y="281"/>
                  </a:cxn>
                  <a:cxn ang="0">
                    <a:pos x="346" y="216"/>
                  </a:cxn>
                  <a:cxn ang="0">
                    <a:pos x="346" y="87"/>
                  </a:cxn>
                  <a:cxn ang="0">
                    <a:pos x="281" y="22"/>
                  </a:cxn>
                  <a:cxn ang="0">
                    <a:pos x="237" y="22"/>
                  </a:cxn>
                  <a:cxn ang="0">
                    <a:pos x="175" y="87"/>
                  </a:cxn>
                  <a:cxn ang="0">
                    <a:pos x="238" y="153"/>
                  </a:cxn>
                  <a:cxn ang="0">
                    <a:pos x="172" y="216"/>
                  </a:cxn>
                  <a:cxn ang="0">
                    <a:pos x="108" y="152"/>
                  </a:cxn>
                  <a:cxn ang="0">
                    <a:pos x="175" y="87"/>
                  </a:cxn>
                </a:cxnLst>
                <a:rect l="0" t="0" r="r" b="b"/>
                <a:pathLst>
                  <a:path w="346" h="281">
                    <a:moveTo>
                      <a:pt x="259" y="87"/>
                    </a:moveTo>
                    <a:cubicBezTo>
                      <a:pt x="259" y="75"/>
                      <a:pt x="269" y="65"/>
                      <a:pt x="281" y="65"/>
                    </a:cubicBezTo>
                    <a:cubicBezTo>
                      <a:pt x="293" y="65"/>
                      <a:pt x="303" y="75"/>
                      <a:pt x="303" y="87"/>
                    </a:cubicBezTo>
                    <a:cubicBezTo>
                      <a:pt x="303" y="99"/>
                      <a:pt x="293" y="108"/>
                      <a:pt x="281" y="108"/>
                    </a:cubicBezTo>
                    <a:cubicBezTo>
                      <a:pt x="269" y="108"/>
                      <a:pt x="259" y="99"/>
                      <a:pt x="259" y="87"/>
                    </a:cubicBezTo>
                    <a:close/>
                    <a:moveTo>
                      <a:pt x="237" y="22"/>
                    </a:moveTo>
                    <a:cubicBezTo>
                      <a:pt x="237" y="1"/>
                      <a:pt x="226" y="0"/>
                      <a:pt x="212" y="0"/>
                    </a:cubicBezTo>
                    <a:cubicBezTo>
                      <a:pt x="133" y="0"/>
                      <a:pt x="133" y="0"/>
                      <a:pt x="133" y="0"/>
                    </a:cubicBezTo>
                    <a:cubicBezTo>
                      <a:pt x="119" y="0"/>
                      <a:pt x="108" y="1"/>
                      <a:pt x="108" y="22"/>
                    </a:cubicBezTo>
                    <a:cubicBezTo>
                      <a:pt x="65" y="22"/>
                      <a:pt x="65" y="22"/>
                      <a:pt x="65" y="22"/>
                    </a:cubicBezTo>
                    <a:cubicBezTo>
                      <a:pt x="32" y="22"/>
                      <a:pt x="0" y="54"/>
                      <a:pt x="0" y="87"/>
                    </a:cubicBezTo>
                    <a:cubicBezTo>
                      <a:pt x="0" y="216"/>
                      <a:pt x="0" y="216"/>
                      <a:pt x="0" y="216"/>
                    </a:cubicBezTo>
                    <a:cubicBezTo>
                      <a:pt x="0" y="249"/>
                      <a:pt x="32" y="281"/>
                      <a:pt x="65" y="281"/>
                    </a:cubicBezTo>
                    <a:cubicBezTo>
                      <a:pt x="281" y="281"/>
                      <a:pt x="281" y="281"/>
                      <a:pt x="281" y="281"/>
                    </a:cubicBezTo>
                    <a:cubicBezTo>
                      <a:pt x="313" y="281"/>
                      <a:pt x="346" y="249"/>
                      <a:pt x="346" y="216"/>
                    </a:cubicBezTo>
                    <a:cubicBezTo>
                      <a:pt x="346" y="87"/>
                      <a:pt x="346" y="87"/>
                      <a:pt x="346" y="87"/>
                    </a:cubicBezTo>
                    <a:cubicBezTo>
                      <a:pt x="346" y="54"/>
                      <a:pt x="313" y="22"/>
                      <a:pt x="281" y="22"/>
                    </a:cubicBezTo>
                    <a:cubicBezTo>
                      <a:pt x="237" y="22"/>
                      <a:pt x="237" y="22"/>
                      <a:pt x="237" y="22"/>
                    </a:cubicBezTo>
                    <a:close/>
                    <a:moveTo>
                      <a:pt x="175" y="87"/>
                    </a:moveTo>
                    <a:cubicBezTo>
                      <a:pt x="210" y="87"/>
                      <a:pt x="238" y="117"/>
                      <a:pt x="238" y="153"/>
                    </a:cubicBezTo>
                    <a:cubicBezTo>
                      <a:pt x="238" y="188"/>
                      <a:pt x="207" y="216"/>
                      <a:pt x="172" y="216"/>
                    </a:cubicBezTo>
                    <a:cubicBezTo>
                      <a:pt x="138" y="216"/>
                      <a:pt x="108" y="187"/>
                      <a:pt x="108" y="152"/>
                    </a:cubicBezTo>
                    <a:cubicBezTo>
                      <a:pt x="108" y="116"/>
                      <a:pt x="141" y="87"/>
                      <a:pt x="175" y="8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6" name="Group 41"/>
            <p:cNvGrpSpPr/>
            <p:nvPr/>
          </p:nvGrpSpPr>
          <p:grpSpPr>
            <a:xfrm>
              <a:off x="785851" y="3551011"/>
              <a:ext cx="365797" cy="366220"/>
              <a:chOff x="809384" y="4734683"/>
              <a:chExt cx="487729" cy="488293"/>
            </a:xfrm>
          </p:grpSpPr>
          <p:sp>
            <p:nvSpPr>
              <p:cNvPr id="17" name="Rectangle 88"/>
              <p:cNvSpPr/>
              <p:nvPr/>
            </p:nvSpPr>
            <p:spPr>
              <a:xfrm>
                <a:off x="809384" y="4734683"/>
                <a:ext cx="487729" cy="488293"/>
              </a:xfrm>
              <a:prstGeom prst="rect">
                <a:avLst/>
              </a:prstGeom>
              <a:solidFill>
                <a:schemeClr val="accent6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" name="Freeform: Shape 89"/>
              <p:cNvSpPr>
                <a:spLocks/>
              </p:cNvSpPr>
              <p:nvPr/>
            </p:nvSpPr>
            <p:spPr bwMode="auto">
              <a:xfrm>
                <a:off x="923317" y="4836524"/>
                <a:ext cx="259862" cy="284610"/>
              </a:xfrm>
              <a:custGeom>
                <a:avLst/>
                <a:gdLst/>
                <a:ahLst/>
                <a:cxnLst>
                  <a:cxn ang="0">
                    <a:pos x="268" y="0"/>
                  </a:cxn>
                  <a:cxn ang="0">
                    <a:pos x="57" y="30"/>
                  </a:cxn>
                  <a:cxn ang="0">
                    <a:pos x="61" y="30"/>
                  </a:cxn>
                  <a:cxn ang="0">
                    <a:pos x="61" y="214"/>
                  </a:cxn>
                  <a:cxn ang="0">
                    <a:pos x="46" y="211"/>
                  </a:cxn>
                  <a:cxn ang="0">
                    <a:pos x="0" y="257"/>
                  </a:cxn>
                  <a:cxn ang="0">
                    <a:pos x="46" y="302"/>
                  </a:cxn>
                  <a:cxn ang="0">
                    <a:pos x="91" y="257"/>
                  </a:cxn>
                  <a:cxn ang="0">
                    <a:pos x="88" y="242"/>
                  </a:cxn>
                  <a:cxn ang="0">
                    <a:pos x="91" y="242"/>
                  </a:cxn>
                  <a:cxn ang="0">
                    <a:pos x="91" y="117"/>
                  </a:cxn>
                  <a:cxn ang="0">
                    <a:pos x="242" y="95"/>
                  </a:cxn>
                  <a:cxn ang="0">
                    <a:pos x="242" y="184"/>
                  </a:cxn>
                  <a:cxn ang="0">
                    <a:pos x="227" y="181"/>
                  </a:cxn>
                  <a:cxn ang="0">
                    <a:pos x="182" y="226"/>
                  </a:cxn>
                  <a:cxn ang="0">
                    <a:pos x="227" y="272"/>
                  </a:cxn>
                  <a:cxn ang="0">
                    <a:pos x="273" y="226"/>
                  </a:cxn>
                  <a:cxn ang="0">
                    <a:pos x="269" y="211"/>
                  </a:cxn>
                  <a:cxn ang="0">
                    <a:pos x="273" y="211"/>
                  </a:cxn>
                  <a:cxn ang="0">
                    <a:pos x="273" y="60"/>
                  </a:cxn>
                  <a:cxn ang="0">
                    <a:pos x="277" y="60"/>
                  </a:cxn>
                  <a:cxn ang="0">
                    <a:pos x="268" y="0"/>
                  </a:cxn>
                </a:cxnLst>
                <a:rect l="0" t="0" r="r" b="b"/>
                <a:pathLst>
                  <a:path w="277" h="302">
                    <a:moveTo>
                      <a:pt x="268" y="0"/>
                    </a:moveTo>
                    <a:cubicBezTo>
                      <a:pt x="57" y="30"/>
                      <a:pt x="57" y="30"/>
                      <a:pt x="57" y="30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1" y="214"/>
                      <a:pt x="61" y="214"/>
                      <a:pt x="61" y="214"/>
                    </a:cubicBezTo>
                    <a:cubicBezTo>
                      <a:pt x="56" y="213"/>
                      <a:pt x="51" y="211"/>
                      <a:pt x="46" y="211"/>
                    </a:cubicBezTo>
                    <a:cubicBezTo>
                      <a:pt x="21" y="211"/>
                      <a:pt x="0" y="232"/>
                      <a:pt x="0" y="257"/>
                    </a:cubicBezTo>
                    <a:cubicBezTo>
                      <a:pt x="0" y="282"/>
                      <a:pt x="21" y="302"/>
                      <a:pt x="46" y="302"/>
                    </a:cubicBezTo>
                    <a:cubicBezTo>
                      <a:pt x="71" y="302"/>
                      <a:pt x="91" y="282"/>
                      <a:pt x="91" y="257"/>
                    </a:cubicBezTo>
                    <a:cubicBezTo>
                      <a:pt x="91" y="251"/>
                      <a:pt x="90" y="246"/>
                      <a:pt x="88" y="242"/>
                    </a:cubicBezTo>
                    <a:cubicBezTo>
                      <a:pt x="91" y="242"/>
                      <a:pt x="91" y="242"/>
                      <a:pt x="91" y="242"/>
                    </a:cubicBezTo>
                    <a:cubicBezTo>
                      <a:pt x="91" y="117"/>
                      <a:pt x="91" y="117"/>
                      <a:pt x="91" y="117"/>
                    </a:cubicBezTo>
                    <a:cubicBezTo>
                      <a:pt x="242" y="95"/>
                      <a:pt x="242" y="95"/>
                      <a:pt x="242" y="95"/>
                    </a:cubicBezTo>
                    <a:cubicBezTo>
                      <a:pt x="242" y="184"/>
                      <a:pt x="242" y="184"/>
                      <a:pt x="242" y="184"/>
                    </a:cubicBezTo>
                    <a:cubicBezTo>
                      <a:pt x="238" y="182"/>
                      <a:pt x="233" y="181"/>
                      <a:pt x="227" y="181"/>
                    </a:cubicBezTo>
                    <a:cubicBezTo>
                      <a:pt x="202" y="181"/>
                      <a:pt x="182" y="201"/>
                      <a:pt x="182" y="226"/>
                    </a:cubicBezTo>
                    <a:cubicBezTo>
                      <a:pt x="182" y="252"/>
                      <a:pt x="202" y="272"/>
                      <a:pt x="227" y="272"/>
                    </a:cubicBezTo>
                    <a:cubicBezTo>
                      <a:pt x="252" y="272"/>
                      <a:pt x="273" y="252"/>
                      <a:pt x="273" y="226"/>
                    </a:cubicBezTo>
                    <a:cubicBezTo>
                      <a:pt x="273" y="221"/>
                      <a:pt x="271" y="216"/>
                      <a:pt x="269" y="211"/>
                    </a:cubicBezTo>
                    <a:cubicBezTo>
                      <a:pt x="273" y="211"/>
                      <a:pt x="273" y="211"/>
                      <a:pt x="273" y="211"/>
                    </a:cubicBezTo>
                    <a:cubicBezTo>
                      <a:pt x="273" y="60"/>
                      <a:pt x="273" y="60"/>
                      <a:pt x="273" y="60"/>
                    </a:cubicBezTo>
                    <a:cubicBezTo>
                      <a:pt x="277" y="60"/>
                      <a:pt x="277" y="60"/>
                      <a:pt x="277" y="60"/>
                    </a:cubicBezTo>
                    <a:cubicBezTo>
                      <a:pt x="268" y="0"/>
                      <a:pt x="268" y="0"/>
                      <a:pt x="2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62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980947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Click="0" advTm="0">
        <p15:prstTrans prst="airplan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50"/>
          <p:cNvSpPr>
            <a:spLocks/>
          </p:cNvSpPr>
          <p:nvPr/>
        </p:nvSpPr>
        <p:spPr bwMode="auto">
          <a:xfrm rot="1784174" flipV="1">
            <a:off x="6392853" y="1931142"/>
            <a:ext cx="2316881" cy="1279864"/>
          </a:xfrm>
          <a:custGeom>
            <a:avLst/>
            <a:gdLst>
              <a:gd name="T0" fmla="*/ 1622 w 1665"/>
              <a:gd name="T1" fmla="*/ 605 h 920"/>
              <a:gd name="T2" fmla="*/ 1624 w 1665"/>
              <a:gd name="T3" fmla="*/ 629 h 920"/>
              <a:gd name="T4" fmla="*/ 1466 w 1665"/>
              <a:gd name="T5" fmla="*/ 788 h 920"/>
              <a:gd name="T6" fmla="*/ 1375 w 1665"/>
              <a:gd name="T7" fmla="*/ 759 h 920"/>
              <a:gd name="T8" fmla="*/ 1257 w 1665"/>
              <a:gd name="T9" fmla="*/ 802 h 920"/>
              <a:gd name="T10" fmla="*/ 1073 w 1665"/>
              <a:gd name="T11" fmla="*/ 633 h 920"/>
              <a:gd name="T12" fmla="*/ 924 w 1665"/>
              <a:gd name="T13" fmla="*/ 709 h 920"/>
              <a:gd name="T14" fmla="*/ 792 w 1665"/>
              <a:gd name="T15" fmla="*/ 653 h 920"/>
              <a:gd name="T16" fmla="*/ 689 w 1665"/>
              <a:gd name="T17" fmla="*/ 718 h 920"/>
              <a:gd name="T18" fmla="*/ 690 w 1665"/>
              <a:gd name="T19" fmla="*/ 737 h 920"/>
              <a:gd name="T20" fmla="*/ 506 w 1665"/>
              <a:gd name="T21" fmla="*/ 920 h 920"/>
              <a:gd name="T22" fmla="*/ 340 w 1665"/>
              <a:gd name="T23" fmla="*/ 816 h 920"/>
              <a:gd name="T24" fmla="*/ 236 w 1665"/>
              <a:gd name="T25" fmla="*/ 840 h 920"/>
              <a:gd name="T26" fmla="*/ 0 w 1665"/>
              <a:gd name="T27" fmla="*/ 604 h 920"/>
              <a:gd name="T28" fmla="*/ 126 w 1665"/>
              <a:gd name="T29" fmla="*/ 395 h 920"/>
              <a:gd name="T30" fmla="*/ 258 w 1665"/>
              <a:gd name="T31" fmla="*/ 304 h 920"/>
              <a:gd name="T32" fmla="*/ 497 w 1665"/>
              <a:gd name="T33" fmla="*/ 112 h 920"/>
              <a:gd name="T34" fmla="*/ 601 w 1665"/>
              <a:gd name="T35" fmla="*/ 135 h 920"/>
              <a:gd name="T36" fmla="*/ 819 w 1665"/>
              <a:gd name="T37" fmla="*/ 0 h 920"/>
              <a:gd name="T38" fmla="*/ 1032 w 1665"/>
              <a:gd name="T39" fmla="*/ 124 h 920"/>
              <a:gd name="T40" fmla="*/ 1073 w 1665"/>
              <a:gd name="T41" fmla="*/ 120 h 920"/>
              <a:gd name="T42" fmla="*/ 1251 w 1665"/>
              <a:gd name="T43" fmla="*/ 259 h 920"/>
              <a:gd name="T44" fmla="*/ 1358 w 1665"/>
              <a:gd name="T45" fmla="*/ 351 h 920"/>
              <a:gd name="T46" fmla="*/ 1481 w 1665"/>
              <a:gd name="T47" fmla="*/ 304 h 920"/>
              <a:gd name="T48" fmla="*/ 1665 w 1665"/>
              <a:gd name="T49" fmla="*/ 488 h 920"/>
              <a:gd name="T50" fmla="*/ 1622 w 1665"/>
              <a:gd name="T51" fmla="*/ 605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65" h="920">
                <a:moveTo>
                  <a:pt x="1622" y="605"/>
                </a:moveTo>
                <a:cubicBezTo>
                  <a:pt x="1624" y="613"/>
                  <a:pt x="1624" y="621"/>
                  <a:pt x="1624" y="629"/>
                </a:cubicBezTo>
                <a:cubicBezTo>
                  <a:pt x="1624" y="717"/>
                  <a:pt x="1553" y="788"/>
                  <a:pt x="1466" y="788"/>
                </a:cubicBezTo>
                <a:cubicBezTo>
                  <a:pt x="1432" y="788"/>
                  <a:pt x="1401" y="777"/>
                  <a:pt x="1375" y="759"/>
                </a:cubicBezTo>
                <a:cubicBezTo>
                  <a:pt x="1343" y="786"/>
                  <a:pt x="1302" y="802"/>
                  <a:pt x="1257" y="802"/>
                </a:cubicBezTo>
                <a:cubicBezTo>
                  <a:pt x="1160" y="802"/>
                  <a:pt x="1081" y="728"/>
                  <a:pt x="1073" y="633"/>
                </a:cubicBezTo>
                <a:cubicBezTo>
                  <a:pt x="1040" y="679"/>
                  <a:pt x="986" y="709"/>
                  <a:pt x="924" y="709"/>
                </a:cubicBezTo>
                <a:cubicBezTo>
                  <a:pt x="872" y="709"/>
                  <a:pt x="825" y="688"/>
                  <a:pt x="792" y="653"/>
                </a:cubicBezTo>
                <a:cubicBezTo>
                  <a:pt x="766" y="685"/>
                  <a:pt x="731" y="709"/>
                  <a:pt x="689" y="718"/>
                </a:cubicBezTo>
                <a:cubicBezTo>
                  <a:pt x="690" y="724"/>
                  <a:pt x="690" y="730"/>
                  <a:pt x="690" y="737"/>
                </a:cubicBezTo>
                <a:cubicBezTo>
                  <a:pt x="690" y="838"/>
                  <a:pt x="608" y="920"/>
                  <a:pt x="506" y="920"/>
                </a:cubicBezTo>
                <a:cubicBezTo>
                  <a:pt x="433" y="920"/>
                  <a:pt x="370" y="878"/>
                  <a:pt x="340" y="816"/>
                </a:cubicBezTo>
                <a:cubicBezTo>
                  <a:pt x="309" y="831"/>
                  <a:pt x="274" y="840"/>
                  <a:pt x="236" y="840"/>
                </a:cubicBezTo>
                <a:cubicBezTo>
                  <a:pt x="106" y="840"/>
                  <a:pt x="0" y="734"/>
                  <a:pt x="0" y="604"/>
                </a:cubicBezTo>
                <a:cubicBezTo>
                  <a:pt x="0" y="513"/>
                  <a:pt x="51" y="434"/>
                  <a:pt x="126" y="395"/>
                </a:cubicBezTo>
                <a:cubicBezTo>
                  <a:pt x="159" y="351"/>
                  <a:pt x="205" y="319"/>
                  <a:pt x="258" y="304"/>
                </a:cubicBezTo>
                <a:cubicBezTo>
                  <a:pt x="282" y="194"/>
                  <a:pt x="380" y="112"/>
                  <a:pt x="497" y="112"/>
                </a:cubicBezTo>
                <a:cubicBezTo>
                  <a:pt x="534" y="112"/>
                  <a:pt x="569" y="120"/>
                  <a:pt x="601" y="135"/>
                </a:cubicBezTo>
                <a:cubicBezTo>
                  <a:pt x="641" y="55"/>
                  <a:pt x="724" y="0"/>
                  <a:pt x="819" y="0"/>
                </a:cubicBezTo>
                <a:cubicBezTo>
                  <a:pt x="911" y="0"/>
                  <a:pt x="990" y="50"/>
                  <a:pt x="1032" y="124"/>
                </a:cubicBezTo>
                <a:cubicBezTo>
                  <a:pt x="1045" y="121"/>
                  <a:pt x="1059" y="120"/>
                  <a:pt x="1073" y="120"/>
                </a:cubicBezTo>
                <a:cubicBezTo>
                  <a:pt x="1159" y="120"/>
                  <a:pt x="1231" y="179"/>
                  <a:pt x="1251" y="259"/>
                </a:cubicBezTo>
                <a:cubicBezTo>
                  <a:pt x="1298" y="275"/>
                  <a:pt x="1336" y="308"/>
                  <a:pt x="1358" y="351"/>
                </a:cubicBezTo>
                <a:cubicBezTo>
                  <a:pt x="1390" y="322"/>
                  <a:pt x="1433" y="304"/>
                  <a:pt x="1481" y="304"/>
                </a:cubicBezTo>
                <a:cubicBezTo>
                  <a:pt x="1582" y="304"/>
                  <a:pt x="1665" y="386"/>
                  <a:pt x="1665" y="488"/>
                </a:cubicBezTo>
                <a:cubicBezTo>
                  <a:pt x="1665" y="532"/>
                  <a:pt x="1649" y="573"/>
                  <a:pt x="1622" y="605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45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Freeform: Shape 44"/>
          <p:cNvSpPr>
            <a:spLocks/>
          </p:cNvSpPr>
          <p:nvPr/>
        </p:nvSpPr>
        <p:spPr bwMode="auto">
          <a:xfrm rot="710118" flipV="1">
            <a:off x="5715332" y="1838775"/>
            <a:ext cx="2316881" cy="1279864"/>
          </a:xfrm>
          <a:custGeom>
            <a:avLst/>
            <a:gdLst>
              <a:gd name="T0" fmla="*/ 1622 w 1665"/>
              <a:gd name="T1" fmla="*/ 605 h 920"/>
              <a:gd name="T2" fmla="*/ 1624 w 1665"/>
              <a:gd name="T3" fmla="*/ 629 h 920"/>
              <a:gd name="T4" fmla="*/ 1466 w 1665"/>
              <a:gd name="T5" fmla="*/ 788 h 920"/>
              <a:gd name="T6" fmla="*/ 1375 w 1665"/>
              <a:gd name="T7" fmla="*/ 759 h 920"/>
              <a:gd name="T8" fmla="*/ 1257 w 1665"/>
              <a:gd name="T9" fmla="*/ 802 h 920"/>
              <a:gd name="T10" fmla="*/ 1073 w 1665"/>
              <a:gd name="T11" fmla="*/ 633 h 920"/>
              <a:gd name="T12" fmla="*/ 924 w 1665"/>
              <a:gd name="T13" fmla="*/ 709 h 920"/>
              <a:gd name="T14" fmla="*/ 792 w 1665"/>
              <a:gd name="T15" fmla="*/ 653 h 920"/>
              <a:gd name="T16" fmla="*/ 689 w 1665"/>
              <a:gd name="T17" fmla="*/ 718 h 920"/>
              <a:gd name="T18" fmla="*/ 690 w 1665"/>
              <a:gd name="T19" fmla="*/ 737 h 920"/>
              <a:gd name="T20" fmla="*/ 506 w 1665"/>
              <a:gd name="T21" fmla="*/ 920 h 920"/>
              <a:gd name="T22" fmla="*/ 340 w 1665"/>
              <a:gd name="T23" fmla="*/ 816 h 920"/>
              <a:gd name="T24" fmla="*/ 236 w 1665"/>
              <a:gd name="T25" fmla="*/ 840 h 920"/>
              <a:gd name="T26" fmla="*/ 0 w 1665"/>
              <a:gd name="T27" fmla="*/ 604 h 920"/>
              <a:gd name="T28" fmla="*/ 126 w 1665"/>
              <a:gd name="T29" fmla="*/ 395 h 920"/>
              <a:gd name="T30" fmla="*/ 258 w 1665"/>
              <a:gd name="T31" fmla="*/ 304 h 920"/>
              <a:gd name="T32" fmla="*/ 497 w 1665"/>
              <a:gd name="T33" fmla="*/ 112 h 920"/>
              <a:gd name="T34" fmla="*/ 601 w 1665"/>
              <a:gd name="T35" fmla="*/ 135 h 920"/>
              <a:gd name="T36" fmla="*/ 819 w 1665"/>
              <a:gd name="T37" fmla="*/ 0 h 920"/>
              <a:gd name="T38" fmla="*/ 1032 w 1665"/>
              <a:gd name="T39" fmla="*/ 124 h 920"/>
              <a:gd name="T40" fmla="*/ 1073 w 1665"/>
              <a:gd name="T41" fmla="*/ 120 h 920"/>
              <a:gd name="T42" fmla="*/ 1251 w 1665"/>
              <a:gd name="T43" fmla="*/ 259 h 920"/>
              <a:gd name="T44" fmla="*/ 1358 w 1665"/>
              <a:gd name="T45" fmla="*/ 351 h 920"/>
              <a:gd name="T46" fmla="*/ 1481 w 1665"/>
              <a:gd name="T47" fmla="*/ 304 h 920"/>
              <a:gd name="T48" fmla="*/ 1665 w 1665"/>
              <a:gd name="T49" fmla="*/ 488 h 920"/>
              <a:gd name="T50" fmla="*/ 1622 w 1665"/>
              <a:gd name="T51" fmla="*/ 605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65" h="920">
                <a:moveTo>
                  <a:pt x="1622" y="605"/>
                </a:moveTo>
                <a:cubicBezTo>
                  <a:pt x="1624" y="613"/>
                  <a:pt x="1624" y="621"/>
                  <a:pt x="1624" y="629"/>
                </a:cubicBezTo>
                <a:cubicBezTo>
                  <a:pt x="1624" y="717"/>
                  <a:pt x="1553" y="788"/>
                  <a:pt x="1466" y="788"/>
                </a:cubicBezTo>
                <a:cubicBezTo>
                  <a:pt x="1432" y="788"/>
                  <a:pt x="1401" y="777"/>
                  <a:pt x="1375" y="759"/>
                </a:cubicBezTo>
                <a:cubicBezTo>
                  <a:pt x="1343" y="786"/>
                  <a:pt x="1302" y="802"/>
                  <a:pt x="1257" y="802"/>
                </a:cubicBezTo>
                <a:cubicBezTo>
                  <a:pt x="1160" y="802"/>
                  <a:pt x="1081" y="728"/>
                  <a:pt x="1073" y="633"/>
                </a:cubicBezTo>
                <a:cubicBezTo>
                  <a:pt x="1040" y="679"/>
                  <a:pt x="986" y="709"/>
                  <a:pt x="924" y="709"/>
                </a:cubicBezTo>
                <a:cubicBezTo>
                  <a:pt x="872" y="709"/>
                  <a:pt x="825" y="688"/>
                  <a:pt x="792" y="653"/>
                </a:cubicBezTo>
                <a:cubicBezTo>
                  <a:pt x="766" y="685"/>
                  <a:pt x="731" y="709"/>
                  <a:pt x="689" y="718"/>
                </a:cubicBezTo>
                <a:cubicBezTo>
                  <a:pt x="690" y="724"/>
                  <a:pt x="690" y="730"/>
                  <a:pt x="690" y="737"/>
                </a:cubicBezTo>
                <a:cubicBezTo>
                  <a:pt x="690" y="838"/>
                  <a:pt x="608" y="920"/>
                  <a:pt x="506" y="920"/>
                </a:cubicBezTo>
                <a:cubicBezTo>
                  <a:pt x="433" y="920"/>
                  <a:pt x="370" y="878"/>
                  <a:pt x="340" y="816"/>
                </a:cubicBezTo>
                <a:cubicBezTo>
                  <a:pt x="309" y="831"/>
                  <a:pt x="274" y="840"/>
                  <a:pt x="236" y="840"/>
                </a:cubicBezTo>
                <a:cubicBezTo>
                  <a:pt x="106" y="840"/>
                  <a:pt x="0" y="734"/>
                  <a:pt x="0" y="604"/>
                </a:cubicBezTo>
                <a:cubicBezTo>
                  <a:pt x="0" y="513"/>
                  <a:pt x="51" y="434"/>
                  <a:pt x="126" y="395"/>
                </a:cubicBezTo>
                <a:cubicBezTo>
                  <a:pt x="159" y="351"/>
                  <a:pt x="205" y="319"/>
                  <a:pt x="258" y="304"/>
                </a:cubicBezTo>
                <a:cubicBezTo>
                  <a:pt x="282" y="194"/>
                  <a:pt x="380" y="112"/>
                  <a:pt x="497" y="112"/>
                </a:cubicBezTo>
                <a:cubicBezTo>
                  <a:pt x="534" y="112"/>
                  <a:pt x="569" y="120"/>
                  <a:pt x="601" y="135"/>
                </a:cubicBezTo>
                <a:cubicBezTo>
                  <a:pt x="641" y="55"/>
                  <a:pt x="724" y="0"/>
                  <a:pt x="819" y="0"/>
                </a:cubicBezTo>
                <a:cubicBezTo>
                  <a:pt x="911" y="0"/>
                  <a:pt x="990" y="50"/>
                  <a:pt x="1032" y="124"/>
                </a:cubicBezTo>
                <a:cubicBezTo>
                  <a:pt x="1045" y="121"/>
                  <a:pt x="1059" y="120"/>
                  <a:pt x="1073" y="120"/>
                </a:cubicBezTo>
                <a:cubicBezTo>
                  <a:pt x="1159" y="120"/>
                  <a:pt x="1231" y="179"/>
                  <a:pt x="1251" y="259"/>
                </a:cubicBezTo>
                <a:cubicBezTo>
                  <a:pt x="1298" y="275"/>
                  <a:pt x="1336" y="308"/>
                  <a:pt x="1358" y="351"/>
                </a:cubicBezTo>
                <a:cubicBezTo>
                  <a:pt x="1390" y="322"/>
                  <a:pt x="1433" y="304"/>
                  <a:pt x="1481" y="304"/>
                </a:cubicBezTo>
                <a:cubicBezTo>
                  <a:pt x="1582" y="304"/>
                  <a:pt x="1665" y="386"/>
                  <a:pt x="1665" y="488"/>
                </a:cubicBezTo>
                <a:cubicBezTo>
                  <a:pt x="1665" y="532"/>
                  <a:pt x="1649" y="573"/>
                  <a:pt x="1622" y="605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45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Freeform: Shape 4"/>
          <p:cNvSpPr>
            <a:spLocks/>
          </p:cNvSpPr>
          <p:nvPr/>
        </p:nvSpPr>
        <p:spPr bwMode="auto">
          <a:xfrm>
            <a:off x="-63427" y="1762827"/>
            <a:ext cx="7345895" cy="2687710"/>
          </a:xfrm>
          <a:custGeom>
            <a:avLst/>
            <a:gdLst>
              <a:gd name="T0" fmla="*/ 0 w 2828"/>
              <a:gd name="T1" fmla="*/ 856 h 1032"/>
              <a:gd name="T2" fmla="*/ 660 w 2828"/>
              <a:gd name="T3" fmla="*/ 540 h 1032"/>
              <a:gd name="T4" fmla="*/ 1232 w 2828"/>
              <a:gd name="T5" fmla="*/ 720 h 1032"/>
              <a:gd name="T6" fmla="*/ 1772 w 2828"/>
              <a:gd name="T7" fmla="*/ 320 h 1032"/>
              <a:gd name="T8" fmla="*/ 2315 w 2828"/>
              <a:gd name="T9" fmla="*/ 479 h 1032"/>
              <a:gd name="T10" fmla="*/ 2828 w 2828"/>
              <a:gd name="T11" fmla="*/ 0 h 1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28" h="1032">
                <a:moveTo>
                  <a:pt x="0" y="856"/>
                </a:moveTo>
                <a:cubicBezTo>
                  <a:pt x="420" y="1032"/>
                  <a:pt x="464" y="536"/>
                  <a:pt x="660" y="540"/>
                </a:cubicBezTo>
                <a:cubicBezTo>
                  <a:pt x="856" y="544"/>
                  <a:pt x="976" y="736"/>
                  <a:pt x="1232" y="720"/>
                </a:cubicBezTo>
                <a:cubicBezTo>
                  <a:pt x="1488" y="704"/>
                  <a:pt x="1508" y="352"/>
                  <a:pt x="1772" y="320"/>
                </a:cubicBezTo>
                <a:cubicBezTo>
                  <a:pt x="2036" y="288"/>
                  <a:pt x="2063" y="491"/>
                  <a:pt x="2315" y="479"/>
                </a:cubicBezTo>
                <a:cubicBezTo>
                  <a:pt x="2567" y="467"/>
                  <a:pt x="2572" y="84"/>
                  <a:pt x="2828" y="0"/>
                </a:cubicBezTo>
              </a:path>
            </a:pathLst>
          </a:custGeom>
          <a:noFill/>
          <a:ln w="15875" cap="flat">
            <a:solidFill>
              <a:schemeClr val="tx1">
                <a:lumMod val="65000"/>
                <a:lumOff val="35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15283" y="2157078"/>
            <a:ext cx="2248713" cy="1362158"/>
            <a:chOff x="515283" y="2157078"/>
            <a:chExt cx="2248713" cy="1362158"/>
          </a:xfrm>
        </p:grpSpPr>
        <p:sp>
          <p:nvSpPr>
            <p:cNvPr id="7" name="Oval 33"/>
            <p:cNvSpPr>
              <a:spLocks noChangeAspect="1"/>
            </p:cNvSpPr>
            <p:nvPr/>
          </p:nvSpPr>
          <p:spPr>
            <a:xfrm>
              <a:off x="1283381" y="2812093"/>
              <a:ext cx="706552" cy="707143"/>
            </a:xfrm>
            <a:prstGeom prst="ellipse">
              <a:avLst/>
            </a:prstGeom>
            <a:solidFill>
              <a:schemeClr val="accent2">
                <a:alpha val="72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Oval 34"/>
            <p:cNvSpPr>
              <a:spLocks noChangeAspect="1"/>
            </p:cNvSpPr>
            <p:nvPr/>
          </p:nvSpPr>
          <p:spPr>
            <a:xfrm>
              <a:off x="1364907" y="2893687"/>
              <a:ext cx="543501" cy="543956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  <p:grpSp>
          <p:nvGrpSpPr>
            <p:cNvPr id="15" name="Group 45"/>
            <p:cNvGrpSpPr/>
            <p:nvPr/>
          </p:nvGrpSpPr>
          <p:grpSpPr>
            <a:xfrm>
              <a:off x="515283" y="2157078"/>
              <a:ext cx="2248713" cy="537821"/>
              <a:chOff x="8578397" y="3611567"/>
              <a:chExt cx="2571838" cy="717095"/>
            </a:xfrm>
          </p:grpSpPr>
          <p:sp>
            <p:nvSpPr>
              <p:cNvPr id="50" name="TextBox 46"/>
              <p:cNvSpPr txBox="1"/>
              <p:nvPr/>
            </p:nvSpPr>
            <p:spPr>
              <a:xfrm>
                <a:off x="8578397" y="3611567"/>
                <a:ext cx="2571838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1">
                <a:normAutofit fontScale="92500" lnSpcReduction="20000"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600" b="1"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51" name="Rectangle 47"/>
              <p:cNvSpPr/>
              <p:nvPr/>
            </p:nvSpPr>
            <p:spPr>
              <a:xfrm>
                <a:off x="8689522" y="3866997"/>
                <a:ext cx="2359478" cy="461665"/>
              </a:xfrm>
              <a:prstGeom prst="rect">
                <a:avLst/>
              </a:prstGeom>
            </p:spPr>
            <p:txBody>
              <a:bodyPr wrap="square" lIns="0" tIns="0" rIns="0" bIns="0" anchor="t" anchorCtr="1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cs typeface="+mn-ea"/>
                    <a:sym typeface="+mn-lt"/>
                  </a:rPr>
                </a:br>
                <a:r>
                  <a:rPr lang="zh-CN" altLang="en-US" sz="1100"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1992915" y="3272975"/>
            <a:ext cx="2248713" cy="1298257"/>
            <a:chOff x="1992915" y="3272975"/>
            <a:chExt cx="2248713" cy="1298257"/>
          </a:xfrm>
        </p:grpSpPr>
        <p:sp>
          <p:nvSpPr>
            <p:cNvPr id="13" name="Oval 42"/>
            <p:cNvSpPr>
              <a:spLocks noChangeAspect="1"/>
            </p:cNvSpPr>
            <p:nvPr/>
          </p:nvSpPr>
          <p:spPr>
            <a:xfrm>
              <a:off x="2763996" y="3272975"/>
              <a:ext cx="706552" cy="707143"/>
            </a:xfrm>
            <a:prstGeom prst="ellipse">
              <a:avLst/>
            </a:prstGeom>
            <a:solidFill>
              <a:schemeClr val="accent3">
                <a:alpha val="72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Oval 43"/>
            <p:cNvSpPr>
              <a:spLocks noChangeAspect="1"/>
            </p:cNvSpPr>
            <p:nvPr/>
          </p:nvSpPr>
          <p:spPr>
            <a:xfrm>
              <a:off x="2845521" y="3354569"/>
              <a:ext cx="543501" cy="543956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</a:p>
          </p:txBody>
        </p:sp>
        <p:grpSp>
          <p:nvGrpSpPr>
            <p:cNvPr id="16" name="Group 60"/>
            <p:cNvGrpSpPr/>
            <p:nvPr/>
          </p:nvGrpSpPr>
          <p:grpSpPr>
            <a:xfrm>
              <a:off x="1992915" y="4033411"/>
              <a:ext cx="2248713" cy="537821"/>
              <a:chOff x="8578397" y="3611567"/>
              <a:chExt cx="2571838" cy="717095"/>
            </a:xfrm>
          </p:grpSpPr>
          <p:sp>
            <p:nvSpPr>
              <p:cNvPr id="48" name="TextBox 61"/>
              <p:cNvSpPr txBox="1"/>
              <p:nvPr/>
            </p:nvSpPr>
            <p:spPr>
              <a:xfrm>
                <a:off x="8578397" y="3611567"/>
                <a:ext cx="2571838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1">
                <a:normAutofit fontScale="92500" lnSpcReduction="20000"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600" b="1"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49" name="Rectangle 62"/>
              <p:cNvSpPr/>
              <p:nvPr/>
            </p:nvSpPr>
            <p:spPr>
              <a:xfrm>
                <a:off x="8689522" y="3866997"/>
                <a:ext cx="2359478" cy="461665"/>
              </a:xfrm>
              <a:prstGeom prst="rect">
                <a:avLst/>
              </a:prstGeom>
            </p:spPr>
            <p:txBody>
              <a:bodyPr wrap="square" lIns="0" tIns="0" rIns="0" bIns="0" anchor="t" anchorCtr="1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cs typeface="+mn-ea"/>
                    <a:sym typeface="+mn-lt"/>
                  </a:rPr>
                </a:br>
                <a:r>
                  <a:rPr lang="zh-CN" altLang="en-US" sz="1100"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3458186" y="1681865"/>
            <a:ext cx="2248713" cy="1302280"/>
            <a:chOff x="3458186" y="1681865"/>
            <a:chExt cx="2248713" cy="1302280"/>
          </a:xfrm>
        </p:grpSpPr>
        <p:sp>
          <p:nvSpPr>
            <p:cNvPr id="9" name="Oval 36"/>
            <p:cNvSpPr>
              <a:spLocks noChangeAspect="1"/>
            </p:cNvSpPr>
            <p:nvPr/>
          </p:nvSpPr>
          <p:spPr>
            <a:xfrm>
              <a:off x="4191017" y="2277002"/>
              <a:ext cx="706552" cy="707143"/>
            </a:xfrm>
            <a:prstGeom prst="ellipse">
              <a:avLst/>
            </a:prstGeom>
            <a:solidFill>
              <a:schemeClr val="accent1">
                <a:alpha val="72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Oval 37"/>
            <p:cNvSpPr>
              <a:spLocks noChangeAspect="1"/>
            </p:cNvSpPr>
            <p:nvPr/>
          </p:nvSpPr>
          <p:spPr>
            <a:xfrm>
              <a:off x="4272542" y="2358596"/>
              <a:ext cx="543501" cy="543956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</a:p>
          </p:txBody>
        </p:sp>
        <p:grpSp>
          <p:nvGrpSpPr>
            <p:cNvPr id="17" name="Group 63"/>
            <p:cNvGrpSpPr/>
            <p:nvPr/>
          </p:nvGrpSpPr>
          <p:grpSpPr>
            <a:xfrm>
              <a:off x="3458186" y="1681865"/>
              <a:ext cx="2248713" cy="537821"/>
              <a:chOff x="8578397" y="3611567"/>
              <a:chExt cx="2571838" cy="717095"/>
            </a:xfrm>
          </p:grpSpPr>
          <p:sp>
            <p:nvSpPr>
              <p:cNvPr id="46" name="TextBox 64"/>
              <p:cNvSpPr txBox="1"/>
              <p:nvPr/>
            </p:nvSpPr>
            <p:spPr>
              <a:xfrm>
                <a:off x="8578397" y="3611567"/>
                <a:ext cx="2571838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1">
                <a:normAutofit fontScale="92500" lnSpcReduction="20000"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600" b="1"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47" name="Rectangle 65"/>
              <p:cNvSpPr/>
              <p:nvPr/>
            </p:nvSpPr>
            <p:spPr>
              <a:xfrm>
                <a:off x="8689522" y="3866997"/>
                <a:ext cx="2359478" cy="461665"/>
              </a:xfrm>
              <a:prstGeom prst="rect">
                <a:avLst/>
              </a:prstGeom>
            </p:spPr>
            <p:txBody>
              <a:bodyPr wrap="square" lIns="0" tIns="0" rIns="0" bIns="0" anchor="t" anchorCtr="1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cs typeface="+mn-ea"/>
                    <a:sym typeface="+mn-lt"/>
                  </a:rPr>
                </a:br>
                <a:r>
                  <a:rPr lang="zh-CN" altLang="en-US" sz="1100"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4895832" y="2672389"/>
            <a:ext cx="2248713" cy="1343638"/>
            <a:chOff x="4895832" y="2672389"/>
            <a:chExt cx="2248713" cy="1343638"/>
          </a:xfrm>
        </p:grpSpPr>
        <p:sp>
          <p:nvSpPr>
            <p:cNvPr id="11" name="Oval 39"/>
            <p:cNvSpPr>
              <a:spLocks noChangeAspect="1"/>
            </p:cNvSpPr>
            <p:nvPr/>
          </p:nvSpPr>
          <p:spPr>
            <a:xfrm>
              <a:off x="5611105" y="2672389"/>
              <a:ext cx="706552" cy="707143"/>
            </a:xfrm>
            <a:prstGeom prst="ellipse">
              <a:avLst/>
            </a:prstGeom>
            <a:solidFill>
              <a:schemeClr val="accent4">
                <a:alpha val="72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Oval 40"/>
            <p:cNvSpPr>
              <a:spLocks noChangeAspect="1"/>
            </p:cNvSpPr>
            <p:nvPr/>
          </p:nvSpPr>
          <p:spPr>
            <a:xfrm>
              <a:off x="5692631" y="2753983"/>
              <a:ext cx="543501" cy="543956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</a:p>
          </p:txBody>
        </p:sp>
        <p:grpSp>
          <p:nvGrpSpPr>
            <p:cNvPr id="18" name="Group 66"/>
            <p:cNvGrpSpPr/>
            <p:nvPr/>
          </p:nvGrpSpPr>
          <p:grpSpPr>
            <a:xfrm>
              <a:off x="4895832" y="3478206"/>
              <a:ext cx="2248713" cy="537821"/>
              <a:chOff x="8578397" y="3611567"/>
              <a:chExt cx="2571838" cy="717095"/>
            </a:xfrm>
          </p:grpSpPr>
          <p:sp>
            <p:nvSpPr>
              <p:cNvPr id="44" name="TextBox 67"/>
              <p:cNvSpPr txBox="1"/>
              <p:nvPr/>
            </p:nvSpPr>
            <p:spPr>
              <a:xfrm>
                <a:off x="8578397" y="3611567"/>
                <a:ext cx="2571838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1">
                <a:normAutofit fontScale="92500" lnSpcReduction="20000"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600" b="1"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45" name="Rectangle 68"/>
              <p:cNvSpPr/>
              <p:nvPr/>
            </p:nvSpPr>
            <p:spPr>
              <a:xfrm>
                <a:off x="8689522" y="3866997"/>
                <a:ext cx="2359478" cy="461665"/>
              </a:xfrm>
              <a:prstGeom prst="rect">
                <a:avLst/>
              </a:prstGeom>
            </p:spPr>
            <p:txBody>
              <a:bodyPr wrap="square" lIns="0" tIns="0" rIns="0" bIns="0" anchor="t" anchorCtr="1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cs typeface="+mn-ea"/>
                    <a:sym typeface="+mn-lt"/>
                  </a:rPr>
                </a:br>
                <a:r>
                  <a:rPr lang="zh-CN" altLang="en-US" sz="1100"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sp>
        <p:nvSpPr>
          <p:cNvPr id="19" name="Freeform: Shape 49"/>
          <p:cNvSpPr>
            <a:spLocks/>
          </p:cNvSpPr>
          <p:nvPr/>
        </p:nvSpPr>
        <p:spPr bwMode="auto">
          <a:xfrm rot="11700000" flipV="1">
            <a:off x="5000927" y="1105141"/>
            <a:ext cx="2316881" cy="1279864"/>
          </a:xfrm>
          <a:custGeom>
            <a:avLst/>
            <a:gdLst>
              <a:gd name="T0" fmla="*/ 1622 w 1665"/>
              <a:gd name="T1" fmla="*/ 605 h 920"/>
              <a:gd name="T2" fmla="*/ 1624 w 1665"/>
              <a:gd name="T3" fmla="*/ 629 h 920"/>
              <a:gd name="T4" fmla="*/ 1466 w 1665"/>
              <a:gd name="T5" fmla="*/ 788 h 920"/>
              <a:gd name="T6" fmla="*/ 1375 w 1665"/>
              <a:gd name="T7" fmla="*/ 759 h 920"/>
              <a:gd name="T8" fmla="*/ 1257 w 1665"/>
              <a:gd name="T9" fmla="*/ 802 h 920"/>
              <a:gd name="T10" fmla="*/ 1073 w 1665"/>
              <a:gd name="T11" fmla="*/ 633 h 920"/>
              <a:gd name="T12" fmla="*/ 924 w 1665"/>
              <a:gd name="T13" fmla="*/ 709 h 920"/>
              <a:gd name="T14" fmla="*/ 792 w 1665"/>
              <a:gd name="T15" fmla="*/ 653 h 920"/>
              <a:gd name="T16" fmla="*/ 689 w 1665"/>
              <a:gd name="T17" fmla="*/ 718 h 920"/>
              <a:gd name="T18" fmla="*/ 690 w 1665"/>
              <a:gd name="T19" fmla="*/ 737 h 920"/>
              <a:gd name="T20" fmla="*/ 506 w 1665"/>
              <a:gd name="T21" fmla="*/ 920 h 920"/>
              <a:gd name="T22" fmla="*/ 340 w 1665"/>
              <a:gd name="T23" fmla="*/ 816 h 920"/>
              <a:gd name="T24" fmla="*/ 236 w 1665"/>
              <a:gd name="T25" fmla="*/ 840 h 920"/>
              <a:gd name="T26" fmla="*/ 0 w 1665"/>
              <a:gd name="T27" fmla="*/ 604 h 920"/>
              <a:gd name="T28" fmla="*/ 126 w 1665"/>
              <a:gd name="T29" fmla="*/ 395 h 920"/>
              <a:gd name="T30" fmla="*/ 258 w 1665"/>
              <a:gd name="T31" fmla="*/ 304 h 920"/>
              <a:gd name="T32" fmla="*/ 497 w 1665"/>
              <a:gd name="T33" fmla="*/ 112 h 920"/>
              <a:gd name="T34" fmla="*/ 601 w 1665"/>
              <a:gd name="T35" fmla="*/ 135 h 920"/>
              <a:gd name="T36" fmla="*/ 819 w 1665"/>
              <a:gd name="T37" fmla="*/ 0 h 920"/>
              <a:gd name="T38" fmla="*/ 1032 w 1665"/>
              <a:gd name="T39" fmla="*/ 124 h 920"/>
              <a:gd name="T40" fmla="*/ 1073 w 1665"/>
              <a:gd name="T41" fmla="*/ 120 h 920"/>
              <a:gd name="T42" fmla="*/ 1251 w 1665"/>
              <a:gd name="T43" fmla="*/ 259 h 920"/>
              <a:gd name="T44" fmla="*/ 1358 w 1665"/>
              <a:gd name="T45" fmla="*/ 351 h 920"/>
              <a:gd name="T46" fmla="*/ 1481 w 1665"/>
              <a:gd name="T47" fmla="*/ 304 h 920"/>
              <a:gd name="T48" fmla="*/ 1665 w 1665"/>
              <a:gd name="T49" fmla="*/ 488 h 920"/>
              <a:gd name="T50" fmla="*/ 1622 w 1665"/>
              <a:gd name="T51" fmla="*/ 605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65" h="920">
                <a:moveTo>
                  <a:pt x="1622" y="605"/>
                </a:moveTo>
                <a:cubicBezTo>
                  <a:pt x="1624" y="613"/>
                  <a:pt x="1624" y="621"/>
                  <a:pt x="1624" y="629"/>
                </a:cubicBezTo>
                <a:cubicBezTo>
                  <a:pt x="1624" y="717"/>
                  <a:pt x="1553" y="788"/>
                  <a:pt x="1466" y="788"/>
                </a:cubicBezTo>
                <a:cubicBezTo>
                  <a:pt x="1432" y="788"/>
                  <a:pt x="1401" y="777"/>
                  <a:pt x="1375" y="759"/>
                </a:cubicBezTo>
                <a:cubicBezTo>
                  <a:pt x="1343" y="786"/>
                  <a:pt x="1302" y="802"/>
                  <a:pt x="1257" y="802"/>
                </a:cubicBezTo>
                <a:cubicBezTo>
                  <a:pt x="1160" y="802"/>
                  <a:pt x="1081" y="728"/>
                  <a:pt x="1073" y="633"/>
                </a:cubicBezTo>
                <a:cubicBezTo>
                  <a:pt x="1040" y="679"/>
                  <a:pt x="986" y="709"/>
                  <a:pt x="924" y="709"/>
                </a:cubicBezTo>
                <a:cubicBezTo>
                  <a:pt x="872" y="709"/>
                  <a:pt x="825" y="688"/>
                  <a:pt x="792" y="653"/>
                </a:cubicBezTo>
                <a:cubicBezTo>
                  <a:pt x="766" y="685"/>
                  <a:pt x="731" y="709"/>
                  <a:pt x="689" y="718"/>
                </a:cubicBezTo>
                <a:cubicBezTo>
                  <a:pt x="690" y="724"/>
                  <a:pt x="690" y="730"/>
                  <a:pt x="690" y="737"/>
                </a:cubicBezTo>
                <a:cubicBezTo>
                  <a:pt x="690" y="838"/>
                  <a:pt x="608" y="920"/>
                  <a:pt x="506" y="920"/>
                </a:cubicBezTo>
                <a:cubicBezTo>
                  <a:pt x="433" y="920"/>
                  <a:pt x="370" y="878"/>
                  <a:pt x="340" y="816"/>
                </a:cubicBezTo>
                <a:cubicBezTo>
                  <a:pt x="309" y="831"/>
                  <a:pt x="274" y="840"/>
                  <a:pt x="236" y="840"/>
                </a:cubicBezTo>
                <a:cubicBezTo>
                  <a:pt x="106" y="840"/>
                  <a:pt x="0" y="734"/>
                  <a:pt x="0" y="604"/>
                </a:cubicBezTo>
                <a:cubicBezTo>
                  <a:pt x="0" y="513"/>
                  <a:pt x="51" y="434"/>
                  <a:pt x="126" y="395"/>
                </a:cubicBezTo>
                <a:cubicBezTo>
                  <a:pt x="159" y="351"/>
                  <a:pt x="205" y="319"/>
                  <a:pt x="258" y="304"/>
                </a:cubicBezTo>
                <a:cubicBezTo>
                  <a:pt x="282" y="194"/>
                  <a:pt x="380" y="112"/>
                  <a:pt x="497" y="112"/>
                </a:cubicBezTo>
                <a:cubicBezTo>
                  <a:pt x="534" y="112"/>
                  <a:pt x="569" y="120"/>
                  <a:pt x="601" y="135"/>
                </a:cubicBezTo>
                <a:cubicBezTo>
                  <a:pt x="641" y="55"/>
                  <a:pt x="724" y="0"/>
                  <a:pt x="819" y="0"/>
                </a:cubicBezTo>
                <a:cubicBezTo>
                  <a:pt x="911" y="0"/>
                  <a:pt x="990" y="50"/>
                  <a:pt x="1032" y="124"/>
                </a:cubicBezTo>
                <a:cubicBezTo>
                  <a:pt x="1045" y="121"/>
                  <a:pt x="1059" y="120"/>
                  <a:pt x="1073" y="120"/>
                </a:cubicBezTo>
                <a:cubicBezTo>
                  <a:pt x="1159" y="120"/>
                  <a:pt x="1231" y="179"/>
                  <a:pt x="1251" y="259"/>
                </a:cubicBezTo>
                <a:cubicBezTo>
                  <a:pt x="1298" y="275"/>
                  <a:pt x="1336" y="308"/>
                  <a:pt x="1358" y="351"/>
                </a:cubicBezTo>
                <a:cubicBezTo>
                  <a:pt x="1390" y="322"/>
                  <a:pt x="1433" y="304"/>
                  <a:pt x="1481" y="304"/>
                </a:cubicBezTo>
                <a:cubicBezTo>
                  <a:pt x="1582" y="304"/>
                  <a:pt x="1665" y="386"/>
                  <a:pt x="1665" y="488"/>
                </a:cubicBezTo>
                <a:cubicBezTo>
                  <a:pt x="1665" y="532"/>
                  <a:pt x="1649" y="573"/>
                  <a:pt x="1622" y="605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45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20" name="Group 1"/>
          <p:cNvGrpSpPr/>
          <p:nvPr/>
        </p:nvGrpSpPr>
        <p:grpSpPr>
          <a:xfrm>
            <a:off x="6520924" y="982082"/>
            <a:ext cx="1860347" cy="1284770"/>
            <a:chOff x="8980503" y="1080134"/>
            <a:chExt cx="2480463" cy="1713027"/>
          </a:xfrm>
        </p:grpSpPr>
        <p:sp>
          <p:nvSpPr>
            <p:cNvPr id="21" name="Freeform: Shape 29"/>
            <p:cNvSpPr>
              <a:spLocks/>
            </p:cNvSpPr>
            <p:nvPr/>
          </p:nvSpPr>
          <p:spPr bwMode="auto">
            <a:xfrm rot="3026502">
              <a:off x="9196305" y="1916682"/>
              <a:ext cx="660677" cy="1092281"/>
            </a:xfrm>
            <a:custGeom>
              <a:avLst/>
              <a:gdLst>
                <a:gd name="T0" fmla="*/ 2 w 397"/>
                <a:gd name="T1" fmla="*/ 268 h 659"/>
                <a:gd name="T2" fmla="*/ 0 w 397"/>
                <a:gd name="T3" fmla="*/ 268 h 659"/>
                <a:gd name="T4" fmla="*/ 0 w 397"/>
                <a:gd name="T5" fmla="*/ 268 h 659"/>
                <a:gd name="T6" fmla="*/ 3 w 397"/>
                <a:gd name="T7" fmla="*/ 271 h 659"/>
                <a:gd name="T8" fmla="*/ 4 w 397"/>
                <a:gd name="T9" fmla="*/ 282 h 659"/>
                <a:gd name="T10" fmla="*/ 5 w 397"/>
                <a:gd name="T11" fmla="*/ 284 h 659"/>
                <a:gd name="T12" fmla="*/ 48 w 397"/>
                <a:gd name="T13" fmla="*/ 418 h 659"/>
                <a:gd name="T14" fmla="*/ 92 w 397"/>
                <a:gd name="T15" fmla="*/ 290 h 659"/>
                <a:gd name="T16" fmla="*/ 172 w 397"/>
                <a:gd name="T17" fmla="*/ 441 h 659"/>
                <a:gd name="T18" fmla="*/ 145 w 397"/>
                <a:gd name="T19" fmla="*/ 564 h 659"/>
                <a:gd name="T20" fmla="*/ 201 w 397"/>
                <a:gd name="T21" fmla="*/ 659 h 659"/>
                <a:gd name="T22" fmla="*/ 172 w 397"/>
                <a:gd name="T23" fmla="*/ 604 h 659"/>
                <a:gd name="T24" fmla="*/ 182 w 397"/>
                <a:gd name="T25" fmla="*/ 528 h 659"/>
                <a:gd name="T26" fmla="*/ 229 w 397"/>
                <a:gd name="T27" fmla="*/ 462 h 659"/>
                <a:gd name="T28" fmla="*/ 272 w 397"/>
                <a:gd name="T29" fmla="*/ 386 h 659"/>
                <a:gd name="T30" fmla="*/ 280 w 397"/>
                <a:gd name="T31" fmla="*/ 362 h 659"/>
                <a:gd name="T32" fmla="*/ 307 w 397"/>
                <a:gd name="T33" fmla="*/ 484 h 659"/>
                <a:gd name="T34" fmla="*/ 325 w 397"/>
                <a:gd name="T35" fmla="*/ 406 h 659"/>
                <a:gd name="T36" fmla="*/ 370 w 397"/>
                <a:gd name="T37" fmla="*/ 198 h 659"/>
                <a:gd name="T38" fmla="*/ 189 w 397"/>
                <a:gd name="T39" fmla="*/ 0 h 659"/>
                <a:gd name="T40" fmla="*/ 3 w 397"/>
                <a:gd name="T41" fmla="*/ 254 h 659"/>
                <a:gd name="T42" fmla="*/ 2 w 397"/>
                <a:gd name="T43" fmla="*/ 268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7" h="659">
                  <a:moveTo>
                    <a:pt x="2" y="268"/>
                  </a:moveTo>
                  <a:cubicBezTo>
                    <a:pt x="2" y="267"/>
                    <a:pt x="0" y="264"/>
                    <a:pt x="0" y="268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0" y="269"/>
                    <a:pt x="2" y="270"/>
                    <a:pt x="3" y="271"/>
                  </a:cubicBezTo>
                  <a:cubicBezTo>
                    <a:pt x="3" y="275"/>
                    <a:pt x="4" y="278"/>
                    <a:pt x="4" y="282"/>
                  </a:cubicBezTo>
                  <a:cubicBezTo>
                    <a:pt x="5" y="283"/>
                    <a:pt x="5" y="283"/>
                    <a:pt x="5" y="284"/>
                  </a:cubicBezTo>
                  <a:cubicBezTo>
                    <a:pt x="10" y="335"/>
                    <a:pt x="25" y="381"/>
                    <a:pt x="48" y="418"/>
                  </a:cubicBezTo>
                  <a:cubicBezTo>
                    <a:pt x="23" y="377"/>
                    <a:pt x="37" y="299"/>
                    <a:pt x="92" y="290"/>
                  </a:cubicBezTo>
                  <a:cubicBezTo>
                    <a:pt x="158" y="280"/>
                    <a:pt x="169" y="399"/>
                    <a:pt x="172" y="441"/>
                  </a:cubicBezTo>
                  <a:cubicBezTo>
                    <a:pt x="174" y="484"/>
                    <a:pt x="145" y="521"/>
                    <a:pt x="145" y="564"/>
                  </a:cubicBezTo>
                  <a:cubicBezTo>
                    <a:pt x="145" y="613"/>
                    <a:pt x="170" y="653"/>
                    <a:pt x="201" y="659"/>
                  </a:cubicBezTo>
                  <a:cubicBezTo>
                    <a:pt x="187" y="656"/>
                    <a:pt x="174" y="616"/>
                    <a:pt x="172" y="604"/>
                  </a:cubicBezTo>
                  <a:cubicBezTo>
                    <a:pt x="168" y="580"/>
                    <a:pt x="175" y="551"/>
                    <a:pt x="182" y="528"/>
                  </a:cubicBezTo>
                  <a:cubicBezTo>
                    <a:pt x="190" y="501"/>
                    <a:pt x="211" y="483"/>
                    <a:pt x="229" y="462"/>
                  </a:cubicBezTo>
                  <a:cubicBezTo>
                    <a:pt x="247" y="440"/>
                    <a:pt x="262" y="414"/>
                    <a:pt x="272" y="386"/>
                  </a:cubicBezTo>
                  <a:cubicBezTo>
                    <a:pt x="275" y="378"/>
                    <a:pt x="278" y="370"/>
                    <a:pt x="280" y="362"/>
                  </a:cubicBezTo>
                  <a:cubicBezTo>
                    <a:pt x="284" y="420"/>
                    <a:pt x="307" y="484"/>
                    <a:pt x="307" y="484"/>
                  </a:cubicBezTo>
                  <a:cubicBezTo>
                    <a:pt x="299" y="437"/>
                    <a:pt x="325" y="406"/>
                    <a:pt x="325" y="406"/>
                  </a:cubicBezTo>
                  <a:cubicBezTo>
                    <a:pt x="397" y="291"/>
                    <a:pt x="370" y="198"/>
                    <a:pt x="370" y="198"/>
                  </a:cubicBezTo>
                  <a:cubicBezTo>
                    <a:pt x="351" y="85"/>
                    <a:pt x="277" y="0"/>
                    <a:pt x="189" y="0"/>
                  </a:cubicBezTo>
                  <a:cubicBezTo>
                    <a:pt x="87" y="0"/>
                    <a:pt x="3" y="114"/>
                    <a:pt x="3" y="254"/>
                  </a:cubicBezTo>
                  <a:cubicBezTo>
                    <a:pt x="3" y="258"/>
                    <a:pt x="2" y="263"/>
                    <a:pt x="2" y="268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Freeform: Shape 30"/>
            <p:cNvSpPr>
              <a:spLocks/>
            </p:cNvSpPr>
            <p:nvPr/>
          </p:nvSpPr>
          <p:spPr bwMode="auto">
            <a:xfrm rot="3026502">
              <a:off x="9387506" y="2008233"/>
              <a:ext cx="538459" cy="687914"/>
            </a:xfrm>
            <a:custGeom>
              <a:avLst/>
              <a:gdLst>
                <a:gd name="T0" fmla="*/ 154 w 324"/>
                <a:gd name="T1" fmla="*/ 0 h 415"/>
                <a:gd name="T2" fmla="*/ 304 w 324"/>
                <a:gd name="T3" fmla="*/ 172 h 415"/>
                <a:gd name="T4" fmla="*/ 305 w 324"/>
                <a:gd name="T5" fmla="*/ 174 h 415"/>
                <a:gd name="T6" fmla="*/ 305 w 324"/>
                <a:gd name="T7" fmla="*/ 176 h 415"/>
                <a:gd name="T8" fmla="*/ 276 w 324"/>
                <a:gd name="T9" fmla="*/ 338 h 415"/>
                <a:gd name="T10" fmla="*/ 255 w 324"/>
                <a:gd name="T11" fmla="*/ 261 h 415"/>
                <a:gd name="T12" fmla="*/ 230 w 324"/>
                <a:gd name="T13" fmla="*/ 302 h 415"/>
                <a:gd name="T14" fmla="*/ 170 w 324"/>
                <a:gd name="T15" fmla="*/ 412 h 415"/>
                <a:gd name="T16" fmla="*/ 167 w 324"/>
                <a:gd name="T17" fmla="*/ 415 h 415"/>
                <a:gd name="T18" fmla="*/ 167 w 324"/>
                <a:gd name="T19" fmla="*/ 409 h 415"/>
                <a:gd name="T20" fmla="*/ 65 w 324"/>
                <a:gd name="T21" fmla="*/ 228 h 415"/>
                <a:gd name="T22" fmla="*/ 52 w 324"/>
                <a:gd name="T23" fmla="*/ 229 h 415"/>
                <a:gd name="T24" fmla="*/ 2 w 324"/>
                <a:gd name="T25" fmla="*/ 256 h 415"/>
                <a:gd name="T26" fmla="*/ 1 w 324"/>
                <a:gd name="T27" fmla="*/ 251 h 415"/>
                <a:gd name="T28" fmla="*/ 1 w 324"/>
                <a:gd name="T29" fmla="*/ 249 h 415"/>
                <a:gd name="T30" fmla="*/ 0 w 324"/>
                <a:gd name="T31" fmla="*/ 239 h 415"/>
                <a:gd name="T32" fmla="*/ 0 w 324"/>
                <a:gd name="T33" fmla="*/ 236 h 415"/>
                <a:gd name="T34" fmla="*/ 0 w 324"/>
                <a:gd name="T35" fmla="*/ 223 h 415"/>
                <a:gd name="T36" fmla="*/ 154 w 324"/>
                <a:gd name="T37" fmla="*/ 0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4" h="415">
                  <a:moveTo>
                    <a:pt x="154" y="0"/>
                  </a:moveTo>
                  <a:cubicBezTo>
                    <a:pt x="225" y="0"/>
                    <a:pt x="288" y="73"/>
                    <a:pt x="304" y="172"/>
                  </a:cubicBezTo>
                  <a:cubicBezTo>
                    <a:pt x="305" y="174"/>
                    <a:pt x="305" y="174"/>
                    <a:pt x="305" y="174"/>
                  </a:cubicBezTo>
                  <a:cubicBezTo>
                    <a:pt x="305" y="176"/>
                    <a:pt x="305" y="176"/>
                    <a:pt x="305" y="176"/>
                  </a:cubicBezTo>
                  <a:cubicBezTo>
                    <a:pt x="306" y="179"/>
                    <a:pt x="324" y="248"/>
                    <a:pt x="276" y="338"/>
                  </a:cubicBezTo>
                  <a:cubicBezTo>
                    <a:pt x="276" y="335"/>
                    <a:pt x="256" y="263"/>
                    <a:pt x="255" y="261"/>
                  </a:cubicBezTo>
                  <a:cubicBezTo>
                    <a:pt x="256" y="270"/>
                    <a:pt x="235" y="292"/>
                    <a:pt x="230" y="302"/>
                  </a:cubicBezTo>
                  <a:cubicBezTo>
                    <a:pt x="209" y="338"/>
                    <a:pt x="198" y="379"/>
                    <a:pt x="170" y="412"/>
                  </a:cubicBezTo>
                  <a:cubicBezTo>
                    <a:pt x="169" y="413"/>
                    <a:pt x="168" y="414"/>
                    <a:pt x="167" y="415"/>
                  </a:cubicBezTo>
                  <a:cubicBezTo>
                    <a:pt x="167" y="413"/>
                    <a:pt x="167" y="411"/>
                    <a:pt x="167" y="409"/>
                  </a:cubicBezTo>
                  <a:cubicBezTo>
                    <a:pt x="159" y="260"/>
                    <a:pt x="107" y="228"/>
                    <a:pt x="65" y="228"/>
                  </a:cubicBezTo>
                  <a:cubicBezTo>
                    <a:pt x="61" y="228"/>
                    <a:pt x="57" y="229"/>
                    <a:pt x="52" y="229"/>
                  </a:cubicBezTo>
                  <a:cubicBezTo>
                    <a:pt x="33" y="232"/>
                    <a:pt x="15" y="242"/>
                    <a:pt x="2" y="256"/>
                  </a:cubicBezTo>
                  <a:cubicBezTo>
                    <a:pt x="2" y="254"/>
                    <a:pt x="1" y="253"/>
                    <a:pt x="1" y="251"/>
                  </a:cubicBezTo>
                  <a:cubicBezTo>
                    <a:pt x="1" y="249"/>
                    <a:pt x="1" y="249"/>
                    <a:pt x="1" y="249"/>
                  </a:cubicBezTo>
                  <a:cubicBezTo>
                    <a:pt x="1" y="246"/>
                    <a:pt x="1" y="242"/>
                    <a:pt x="0" y="239"/>
                  </a:cubicBezTo>
                  <a:cubicBezTo>
                    <a:pt x="0" y="239"/>
                    <a:pt x="0" y="236"/>
                    <a:pt x="0" y="236"/>
                  </a:cubicBezTo>
                  <a:cubicBezTo>
                    <a:pt x="0" y="231"/>
                    <a:pt x="0" y="227"/>
                    <a:pt x="0" y="223"/>
                  </a:cubicBezTo>
                  <a:cubicBezTo>
                    <a:pt x="0" y="100"/>
                    <a:pt x="69" y="0"/>
                    <a:pt x="154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Freeform: Shape 31"/>
            <p:cNvSpPr>
              <a:spLocks/>
            </p:cNvSpPr>
            <p:nvPr/>
          </p:nvSpPr>
          <p:spPr bwMode="auto">
            <a:xfrm rot="3026502">
              <a:off x="9521162" y="2063544"/>
              <a:ext cx="352687" cy="497253"/>
            </a:xfrm>
            <a:custGeom>
              <a:avLst/>
              <a:gdLst>
                <a:gd name="T0" fmla="*/ 43 w 212"/>
                <a:gd name="T1" fmla="*/ 142 h 300"/>
                <a:gd name="T2" fmla="*/ 34 w 212"/>
                <a:gd name="T3" fmla="*/ 142 h 300"/>
                <a:gd name="T4" fmla="*/ 1 w 212"/>
                <a:gd name="T5" fmla="*/ 159 h 300"/>
                <a:gd name="T6" fmla="*/ 1 w 212"/>
                <a:gd name="T7" fmla="*/ 156 h 300"/>
                <a:gd name="T8" fmla="*/ 1 w 212"/>
                <a:gd name="T9" fmla="*/ 155 h 300"/>
                <a:gd name="T10" fmla="*/ 0 w 212"/>
                <a:gd name="T11" fmla="*/ 148 h 300"/>
                <a:gd name="T12" fmla="*/ 0 w 212"/>
                <a:gd name="T13" fmla="*/ 146 h 300"/>
                <a:gd name="T14" fmla="*/ 0 w 212"/>
                <a:gd name="T15" fmla="*/ 139 h 300"/>
                <a:gd name="T16" fmla="*/ 101 w 212"/>
                <a:gd name="T17" fmla="*/ 0 h 300"/>
                <a:gd name="T18" fmla="*/ 199 w 212"/>
                <a:gd name="T19" fmla="*/ 107 h 300"/>
                <a:gd name="T20" fmla="*/ 200 w 212"/>
                <a:gd name="T21" fmla="*/ 108 h 300"/>
                <a:gd name="T22" fmla="*/ 200 w 212"/>
                <a:gd name="T23" fmla="*/ 109 h 300"/>
                <a:gd name="T24" fmla="*/ 181 w 212"/>
                <a:gd name="T25" fmla="*/ 210 h 300"/>
                <a:gd name="T26" fmla="*/ 167 w 212"/>
                <a:gd name="T27" fmla="*/ 162 h 300"/>
                <a:gd name="T28" fmla="*/ 150 w 212"/>
                <a:gd name="T29" fmla="*/ 187 h 300"/>
                <a:gd name="T30" fmla="*/ 121 w 212"/>
                <a:gd name="T31" fmla="*/ 300 h 300"/>
                <a:gd name="T32" fmla="*/ 43 w 212"/>
                <a:gd name="T33" fmla="*/ 14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2" h="300">
                  <a:moveTo>
                    <a:pt x="43" y="142"/>
                  </a:moveTo>
                  <a:cubicBezTo>
                    <a:pt x="40" y="142"/>
                    <a:pt x="37" y="142"/>
                    <a:pt x="34" y="142"/>
                  </a:cubicBezTo>
                  <a:cubicBezTo>
                    <a:pt x="21" y="144"/>
                    <a:pt x="10" y="150"/>
                    <a:pt x="1" y="159"/>
                  </a:cubicBezTo>
                  <a:cubicBezTo>
                    <a:pt x="1" y="158"/>
                    <a:pt x="1" y="157"/>
                    <a:pt x="1" y="156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0" y="152"/>
                    <a:pt x="0" y="150"/>
                    <a:pt x="0" y="148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3"/>
                    <a:pt x="0" y="141"/>
                    <a:pt x="0" y="139"/>
                  </a:cubicBezTo>
                  <a:cubicBezTo>
                    <a:pt x="0" y="62"/>
                    <a:pt x="45" y="0"/>
                    <a:pt x="101" y="0"/>
                  </a:cubicBezTo>
                  <a:cubicBezTo>
                    <a:pt x="147" y="0"/>
                    <a:pt x="189" y="45"/>
                    <a:pt x="199" y="107"/>
                  </a:cubicBezTo>
                  <a:cubicBezTo>
                    <a:pt x="200" y="108"/>
                    <a:pt x="200" y="108"/>
                    <a:pt x="200" y="108"/>
                  </a:cubicBezTo>
                  <a:cubicBezTo>
                    <a:pt x="200" y="109"/>
                    <a:pt x="200" y="109"/>
                    <a:pt x="200" y="109"/>
                  </a:cubicBezTo>
                  <a:cubicBezTo>
                    <a:pt x="201" y="111"/>
                    <a:pt x="212" y="154"/>
                    <a:pt x="181" y="210"/>
                  </a:cubicBezTo>
                  <a:cubicBezTo>
                    <a:pt x="181" y="208"/>
                    <a:pt x="167" y="164"/>
                    <a:pt x="167" y="162"/>
                  </a:cubicBezTo>
                  <a:cubicBezTo>
                    <a:pt x="168" y="168"/>
                    <a:pt x="154" y="181"/>
                    <a:pt x="150" y="187"/>
                  </a:cubicBezTo>
                  <a:cubicBezTo>
                    <a:pt x="137" y="210"/>
                    <a:pt x="126" y="275"/>
                    <a:pt x="121" y="300"/>
                  </a:cubicBezTo>
                  <a:cubicBezTo>
                    <a:pt x="121" y="300"/>
                    <a:pt x="94" y="134"/>
                    <a:pt x="43" y="1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Freeform: Shape 8"/>
            <p:cNvSpPr>
              <a:spLocks/>
            </p:cNvSpPr>
            <p:nvPr/>
          </p:nvSpPr>
          <p:spPr bwMode="auto">
            <a:xfrm rot="3026502">
              <a:off x="9456569" y="1412790"/>
              <a:ext cx="518205" cy="818513"/>
            </a:xfrm>
            <a:custGeom>
              <a:avLst/>
              <a:gdLst>
                <a:gd name="T0" fmla="*/ 156 w 313"/>
                <a:gd name="T1" fmla="*/ 0 h 495"/>
                <a:gd name="T2" fmla="*/ 0 w 313"/>
                <a:gd name="T3" fmla="*/ 159 h 495"/>
                <a:gd name="T4" fmla="*/ 0 w 313"/>
                <a:gd name="T5" fmla="*/ 163 h 495"/>
                <a:gd name="T6" fmla="*/ 0 w 313"/>
                <a:gd name="T7" fmla="*/ 163 h 495"/>
                <a:gd name="T8" fmla="*/ 101 w 313"/>
                <a:gd name="T9" fmla="*/ 480 h 495"/>
                <a:gd name="T10" fmla="*/ 106 w 313"/>
                <a:gd name="T11" fmla="*/ 486 h 495"/>
                <a:gd name="T12" fmla="*/ 106 w 313"/>
                <a:gd name="T13" fmla="*/ 486 h 495"/>
                <a:gd name="T14" fmla="*/ 106 w 313"/>
                <a:gd name="T15" fmla="*/ 486 h 495"/>
                <a:gd name="T16" fmla="*/ 128 w 313"/>
                <a:gd name="T17" fmla="*/ 495 h 495"/>
                <a:gd name="T18" fmla="*/ 158 w 313"/>
                <a:gd name="T19" fmla="*/ 469 h 495"/>
                <a:gd name="T20" fmla="*/ 156 w 313"/>
                <a:gd name="T21" fmla="*/ 463 h 495"/>
                <a:gd name="T22" fmla="*/ 156 w 313"/>
                <a:gd name="T23" fmla="*/ 463 h 495"/>
                <a:gd name="T24" fmla="*/ 148 w 313"/>
                <a:gd name="T25" fmla="*/ 415 h 495"/>
                <a:gd name="T26" fmla="*/ 191 w 313"/>
                <a:gd name="T27" fmla="*/ 311 h 495"/>
                <a:gd name="T28" fmla="*/ 191 w 313"/>
                <a:gd name="T29" fmla="*/ 310 h 495"/>
                <a:gd name="T30" fmla="*/ 270 w 313"/>
                <a:gd name="T31" fmla="*/ 264 h 495"/>
                <a:gd name="T32" fmla="*/ 313 w 313"/>
                <a:gd name="T33" fmla="*/ 157 h 495"/>
                <a:gd name="T34" fmla="*/ 156 w 313"/>
                <a:gd name="T3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3" h="495">
                  <a:moveTo>
                    <a:pt x="156" y="0"/>
                  </a:moveTo>
                  <a:cubicBezTo>
                    <a:pt x="70" y="0"/>
                    <a:pt x="0" y="72"/>
                    <a:pt x="0" y="159"/>
                  </a:cubicBezTo>
                  <a:cubicBezTo>
                    <a:pt x="0" y="159"/>
                    <a:pt x="0" y="163"/>
                    <a:pt x="0" y="163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283"/>
                    <a:pt x="38" y="389"/>
                    <a:pt x="101" y="480"/>
                  </a:cubicBezTo>
                  <a:cubicBezTo>
                    <a:pt x="102" y="482"/>
                    <a:pt x="104" y="484"/>
                    <a:pt x="106" y="486"/>
                  </a:cubicBezTo>
                  <a:cubicBezTo>
                    <a:pt x="106" y="486"/>
                    <a:pt x="106" y="486"/>
                    <a:pt x="106" y="486"/>
                  </a:cubicBezTo>
                  <a:cubicBezTo>
                    <a:pt x="106" y="486"/>
                    <a:pt x="106" y="486"/>
                    <a:pt x="106" y="486"/>
                  </a:cubicBezTo>
                  <a:cubicBezTo>
                    <a:pt x="111" y="491"/>
                    <a:pt x="119" y="495"/>
                    <a:pt x="128" y="495"/>
                  </a:cubicBezTo>
                  <a:cubicBezTo>
                    <a:pt x="145" y="495"/>
                    <a:pt x="158" y="486"/>
                    <a:pt x="158" y="469"/>
                  </a:cubicBezTo>
                  <a:cubicBezTo>
                    <a:pt x="158" y="465"/>
                    <a:pt x="158" y="463"/>
                    <a:pt x="156" y="463"/>
                  </a:cubicBezTo>
                  <a:cubicBezTo>
                    <a:pt x="156" y="463"/>
                    <a:pt x="156" y="463"/>
                    <a:pt x="156" y="463"/>
                  </a:cubicBezTo>
                  <a:cubicBezTo>
                    <a:pt x="152" y="443"/>
                    <a:pt x="145" y="431"/>
                    <a:pt x="148" y="415"/>
                  </a:cubicBezTo>
                  <a:cubicBezTo>
                    <a:pt x="155" y="374"/>
                    <a:pt x="164" y="339"/>
                    <a:pt x="191" y="311"/>
                  </a:cubicBezTo>
                  <a:cubicBezTo>
                    <a:pt x="191" y="311"/>
                    <a:pt x="191" y="310"/>
                    <a:pt x="191" y="310"/>
                  </a:cubicBezTo>
                  <a:cubicBezTo>
                    <a:pt x="212" y="288"/>
                    <a:pt x="239" y="271"/>
                    <a:pt x="270" y="264"/>
                  </a:cubicBezTo>
                  <a:cubicBezTo>
                    <a:pt x="297" y="236"/>
                    <a:pt x="313" y="198"/>
                    <a:pt x="313" y="157"/>
                  </a:cubicBezTo>
                  <a:cubicBezTo>
                    <a:pt x="313" y="70"/>
                    <a:pt x="243" y="0"/>
                    <a:pt x="156" y="0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Freeform: Shape 9"/>
            <p:cNvSpPr>
              <a:spLocks/>
            </p:cNvSpPr>
            <p:nvPr/>
          </p:nvSpPr>
          <p:spPr bwMode="auto">
            <a:xfrm rot="3026502">
              <a:off x="9456569" y="1412790"/>
              <a:ext cx="518205" cy="818513"/>
            </a:xfrm>
            <a:custGeom>
              <a:avLst/>
              <a:gdLst>
                <a:gd name="T0" fmla="*/ 156 w 313"/>
                <a:gd name="T1" fmla="*/ 0 h 495"/>
                <a:gd name="T2" fmla="*/ 0 w 313"/>
                <a:gd name="T3" fmla="*/ 159 h 495"/>
                <a:gd name="T4" fmla="*/ 0 w 313"/>
                <a:gd name="T5" fmla="*/ 163 h 495"/>
                <a:gd name="T6" fmla="*/ 0 w 313"/>
                <a:gd name="T7" fmla="*/ 163 h 495"/>
                <a:gd name="T8" fmla="*/ 101 w 313"/>
                <a:gd name="T9" fmla="*/ 480 h 495"/>
                <a:gd name="T10" fmla="*/ 106 w 313"/>
                <a:gd name="T11" fmla="*/ 486 h 495"/>
                <a:gd name="T12" fmla="*/ 106 w 313"/>
                <a:gd name="T13" fmla="*/ 486 h 495"/>
                <a:gd name="T14" fmla="*/ 106 w 313"/>
                <a:gd name="T15" fmla="*/ 486 h 495"/>
                <a:gd name="T16" fmla="*/ 128 w 313"/>
                <a:gd name="T17" fmla="*/ 495 h 495"/>
                <a:gd name="T18" fmla="*/ 158 w 313"/>
                <a:gd name="T19" fmla="*/ 469 h 495"/>
                <a:gd name="T20" fmla="*/ 156 w 313"/>
                <a:gd name="T21" fmla="*/ 463 h 495"/>
                <a:gd name="T22" fmla="*/ 156 w 313"/>
                <a:gd name="T23" fmla="*/ 463 h 495"/>
                <a:gd name="T24" fmla="*/ 148 w 313"/>
                <a:gd name="T25" fmla="*/ 415 h 495"/>
                <a:gd name="T26" fmla="*/ 191 w 313"/>
                <a:gd name="T27" fmla="*/ 311 h 495"/>
                <a:gd name="T28" fmla="*/ 191 w 313"/>
                <a:gd name="T29" fmla="*/ 310 h 495"/>
                <a:gd name="T30" fmla="*/ 270 w 313"/>
                <a:gd name="T31" fmla="*/ 264 h 495"/>
                <a:gd name="T32" fmla="*/ 313 w 313"/>
                <a:gd name="T33" fmla="*/ 157 h 495"/>
                <a:gd name="T34" fmla="*/ 156 w 313"/>
                <a:gd name="T3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3" h="495">
                  <a:moveTo>
                    <a:pt x="156" y="0"/>
                  </a:moveTo>
                  <a:cubicBezTo>
                    <a:pt x="70" y="0"/>
                    <a:pt x="0" y="72"/>
                    <a:pt x="0" y="159"/>
                  </a:cubicBezTo>
                  <a:cubicBezTo>
                    <a:pt x="0" y="159"/>
                    <a:pt x="0" y="163"/>
                    <a:pt x="0" y="163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283"/>
                    <a:pt x="38" y="389"/>
                    <a:pt x="101" y="480"/>
                  </a:cubicBezTo>
                  <a:cubicBezTo>
                    <a:pt x="102" y="482"/>
                    <a:pt x="104" y="484"/>
                    <a:pt x="106" y="486"/>
                  </a:cubicBezTo>
                  <a:cubicBezTo>
                    <a:pt x="106" y="486"/>
                    <a:pt x="106" y="486"/>
                    <a:pt x="106" y="486"/>
                  </a:cubicBezTo>
                  <a:cubicBezTo>
                    <a:pt x="106" y="486"/>
                    <a:pt x="106" y="486"/>
                    <a:pt x="106" y="486"/>
                  </a:cubicBezTo>
                  <a:cubicBezTo>
                    <a:pt x="111" y="491"/>
                    <a:pt x="119" y="495"/>
                    <a:pt x="128" y="495"/>
                  </a:cubicBezTo>
                  <a:cubicBezTo>
                    <a:pt x="145" y="495"/>
                    <a:pt x="158" y="486"/>
                    <a:pt x="158" y="469"/>
                  </a:cubicBezTo>
                  <a:cubicBezTo>
                    <a:pt x="158" y="465"/>
                    <a:pt x="158" y="463"/>
                    <a:pt x="156" y="463"/>
                  </a:cubicBezTo>
                  <a:cubicBezTo>
                    <a:pt x="156" y="463"/>
                    <a:pt x="156" y="463"/>
                    <a:pt x="156" y="463"/>
                  </a:cubicBezTo>
                  <a:cubicBezTo>
                    <a:pt x="152" y="443"/>
                    <a:pt x="145" y="431"/>
                    <a:pt x="148" y="415"/>
                  </a:cubicBezTo>
                  <a:cubicBezTo>
                    <a:pt x="155" y="374"/>
                    <a:pt x="164" y="339"/>
                    <a:pt x="191" y="311"/>
                  </a:cubicBezTo>
                  <a:cubicBezTo>
                    <a:pt x="191" y="311"/>
                    <a:pt x="191" y="310"/>
                    <a:pt x="191" y="310"/>
                  </a:cubicBezTo>
                  <a:cubicBezTo>
                    <a:pt x="212" y="288"/>
                    <a:pt x="239" y="271"/>
                    <a:pt x="270" y="264"/>
                  </a:cubicBezTo>
                  <a:cubicBezTo>
                    <a:pt x="297" y="236"/>
                    <a:pt x="313" y="198"/>
                    <a:pt x="313" y="157"/>
                  </a:cubicBezTo>
                  <a:cubicBezTo>
                    <a:pt x="313" y="70"/>
                    <a:pt x="243" y="0"/>
                    <a:pt x="156" y="0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Freeform: Shape 10"/>
            <p:cNvSpPr>
              <a:spLocks/>
            </p:cNvSpPr>
            <p:nvPr/>
          </p:nvSpPr>
          <p:spPr bwMode="auto">
            <a:xfrm rot="3026502">
              <a:off x="9456569" y="1412790"/>
              <a:ext cx="518205" cy="818513"/>
            </a:xfrm>
            <a:custGeom>
              <a:avLst/>
              <a:gdLst>
                <a:gd name="T0" fmla="*/ 156 w 313"/>
                <a:gd name="T1" fmla="*/ 0 h 495"/>
                <a:gd name="T2" fmla="*/ 0 w 313"/>
                <a:gd name="T3" fmla="*/ 159 h 495"/>
                <a:gd name="T4" fmla="*/ 0 w 313"/>
                <a:gd name="T5" fmla="*/ 163 h 495"/>
                <a:gd name="T6" fmla="*/ 0 w 313"/>
                <a:gd name="T7" fmla="*/ 163 h 495"/>
                <a:gd name="T8" fmla="*/ 101 w 313"/>
                <a:gd name="T9" fmla="*/ 480 h 495"/>
                <a:gd name="T10" fmla="*/ 106 w 313"/>
                <a:gd name="T11" fmla="*/ 486 h 495"/>
                <a:gd name="T12" fmla="*/ 106 w 313"/>
                <a:gd name="T13" fmla="*/ 486 h 495"/>
                <a:gd name="T14" fmla="*/ 106 w 313"/>
                <a:gd name="T15" fmla="*/ 486 h 495"/>
                <a:gd name="T16" fmla="*/ 128 w 313"/>
                <a:gd name="T17" fmla="*/ 495 h 495"/>
                <a:gd name="T18" fmla="*/ 158 w 313"/>
                <a:gd name="T19" fmla="*/ 469 h 495"/>
                <a:gd name="T20" fmla="*/ 156 w 313"/>
                <a:gd name="T21" fmla="*/ 463 h 495"/>
                <a:gd name="T22" fmla="*/ 156 w 313"/>
                <a:gd name="T23" fmla="*/ 463 h 495"/>
                <a:gd name="T24" fmla="*/ 148 w 313"/>
                <a:gd name="T25" fmla="*/ 415 h 495"/>
                <a:gd name="T26" fmla="*/ 191 w 313"/>
                <a:gd name="T27" fmla="*/ 311 h 495"/>
                <a:gd name="T28" fmla="*/ 191 w 313"/>
                <a:gd name="T29" fmla="*/ 310 h 495"/>
                <a:gd name="T30" fmla="*/ 270 w 313"/>
                <a:gd name="T31" fmla="*/ 264 h 495"/>
                <a:gd name="T32" fmla="*/ 313 w 313"/>
                <a:gd name="T33" fmla="*/ 157 h 495"/>
                <a:gd name="T34" fmla="*/ 156 w 313"/>
                <a:gd name="T3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3" h="495">
                  <a:moveTo>
                    <a:pt x="156" y="0"/>
                  </a:moveTo>
                  <a:cubicBezTo>
                    <a:pt x="70" y="0"/>
                    <a:pt x="0" y="72"/>
                    <a:pt x="0" y="159"/>
                  </a:cubicBezTo>
                  <a:cubicBezTo>
                    <a:pt x="0" y="159"/>
                    <a:pt x="0" y="163"/>
                    <a:pt x="0" y="163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283"/>
                    <a:pt x="38" y="389"/>
                    <a:pt x="101" y="480"/>
                  </a:cubicBezTo>
                  <a:cubicBezTo>
                    <a:pt x="102" y="482"/>
                    <a:pt x="104" y="484"/>
                    <a:pt x="106" y="486"/>
                  </a:cubicBezTo>
                  <a:cubicBezTo>
                    <a:pt x="106" y="486"/>
                    <a:pt x="106" y="486"/>
                    <a:pt x="106" y="486"/>
                  </a:cubicBezTo>
                  <a:cubicBezTo>
                    <a:pt x="106" y="486"/>
                    <a:pt x="106" y="486"/>
                    <a:pt x="106" y="486"/>
                  </a:cubicBezTo>
                  <a:cubicBezTo>
                    <a:pt x="111" y="491"/>
                    <a:pt x="119" y="495"/>
                    <a:pt x="128" y="495"/>
                  </a:cubicBezTo>
                  <a:cubicBezTo>
                    <a:pt x="145" y="495"/>
                    <a:pt x="158" y="486"/>
                    <a:pt x="158" y="469"/>
                  </a:cubicBezTo>
                  <a:cubicBezTo>
                    <a:pt x="158" y="465"/>
                    <a:pt x="158" y="463"/>
                    <a:pt x="156" y="463"/>
                  </a:cubicBezTo>
                  <a:cubicBezTo>
                    <a:pt x="156" y="463"/>
                    <a:pt x="156" y="463"/>
                    <a:pt x="156" y="463"/>
                  </a:cubicBezTo>
                  <a:cubicBezTo>
                    <a:pt x="152" y="443"/>
                    <a:pt x="145" y="431"/>
                    <a:pt x="148" y="415"/>
                  </a:cubicBezTo>
                  <a:cubicBezTo>
                    <a:pt x="155" y="374"/>
                    <a:pt x="164" y="339"/>
                    <a:pt x="191" y="311"/>
                  </a:cubicBezTo>
                  <a:cubicBezTo>
                    <a:pt x="191" y="311"/>
                    <a:pt x="191" y="310"/>
                    <a:pt x="191" y="310"/>
                  </a:cubicBezTo>
                  <a:cubicBezTo>
                    <a:pt x="212" y="288"/>
                    <a:pt x="239" y="271"/>
                    <a:pt x="270" y="264"/>
                  </a:cubicBezTo>
                  <a:cubicBezTo>
                    <a:pt x="297" y="236"/>
                    <a:pt x="313" y="198"/>
                    <a:pt x="313" y="157"/>
                  </a:cubicBezTo>
                  <a:cubicBezTo>
                    <a:pt x="313" y="70"/>
                    <a:pt x="243" y="0"/>
                    <a:pt x="156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Freeform: Shape 11"/>
            <p:cNvSpPr>
              <a:spLocks/>
            </p:cNvSpPr>
            <p:nvPr/>
          </p:nvSpPr>
          <p:spPr bwMode="auto">
            <a:xfrm rot="3026502">
              <a:off x="9918947" y="1971693"/>
              <a:ext cx="516808" cy="818513"/>
            </a:xfrm>
            <a:custGeom>
              <a:avLst/>
              <a:gdLst>
                <a:gd name="T0" fmla="*/ 156 w 312"/>
                <a:gd name="T1" fmla="*/ 0 h 495"/>
                <a:gd name="T2" fmla="*/ 312 w 312"/>
                <a:gd name="T3" fmla="*/ 159 h 495"/>
                <a:gd name="T4" fmla="*/ 312 w 312"/>
                <a:gd name="T5" fmla="*/ 163 h 495"/>
                <a:gd name="T6" fmla="*/ 312 w 312"/>
                <a:gd name="T7" fmla="*/ 163 h 495"/>
                <a:gd name="T8" fmla="*/ 212 w 312"/>
                <a:gd name="T9" fmla="*/ 480 h 495"/>
                <a:gd name="T10" fmla="*/ 207 w 312"/>
                <a:gd name="T11" fmla="*/ 486 h 495"/>
                <a:gd name="T12" fmla="*/ 207 w 312"/>
                <a:gd name="T13" fmla="*/ 486 h 495"/>
                <a:gd name="T14" fmla="*/ 207 w 312"/>
                <a:gd name="T15" fmla="*/ 486 h 495"/>
                <a:gd name="T16" fmla="*/ 184 w 312"/>
                <a:gd name="T17" fmla="*/ 495 h 495"/>
                <a:gd name="T18" fmla="*/ 154 w 312"/>
                <a:gd name="T19" fmla="*/ 469 h 495"/>
                <a:gd name="T20" fmla="*/ 156 w 312"/>
                <a:gd name="T21" fmla="*/ 463 h 495"/>
                <a:gd name="T22" fmla="*/ 156 w 312"/>
                <a:gd name="T23" fmla="*/ 463 h 495"/>
                <a:gd name="T24" fmla="*/ 165 w 312"/>
                <a:gd name="T25" fmla="*/ 415 h 495"/>
                <a:gd name="T26" fmla="*/ 122 w 312"/>
                <a:gd name="T27" fmla="*/ 311 h 495"/>
                <a:gd name="T28" fmla="*/ 122 w 312"/>
                <a:gd name="T29" fmla="*/ 310 h 495"/>
                <a:gd name="T30" fmla="*/ 42 w 312"/>
                <a:gd name="T31" fmla="*/ 264 h 495"/>
                <a:gd name="T32" fmla="*/ 0 w 312"/>
                <a:gd name="T33" fmla="*/ 157 h 495"/>
                <a:gd name="T34" fmla="*/ 156 w 312"/>
                <a:gd name="T3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2" h="495">
                  <a:moveTo>
                    <a:pt x="156" y="0"/>
                  </a:moveTo>
                  <a:cubicBezTo>
                    <a:pt x="242" y="0"/>
                    <a:pt x="312" y="72"/>
                    <a:pt x="312" y="159"/>
                  </a:cubicBezTo>
                  <a:cubicBezTo>
                    <a:pt x="312" y="159"/>
                    <a:pt x="312" y="163"/>
                    <a:pt x="312" y="163"/>
                  </a:cubicBezTo>
                  <a:cubicBezTo>
                    <a:pt x="312" y="163"/>
                    <a:pt x="312" y="163"/>
                    <a:pt x="312" y="163"/>
                  </a:cubicBezTo>
                  <a:cubicBezTo>
                    <a:pt x="312" y="283"/>
                    <a:pt x="275" y="389"/>
                    <a:pt x="212" y="480"/>
                  </a:cubicBezTo>
                  <a:cubicBezTo>
                    <a:pt x="210" y="482"/>
                    <a:pt x="209" y="484"/>
                    <a:pt x="207" y="486"/>
                  </a:cubicBezTo>
                  <a:cubicBezTo>
                    <a:pt x="207" y="486"/>
                    <a:pt x="207" y="486"/>
                    <a:pt x="207" y="486"/>
                  </a:cubicBezTo>
                  <a:cubicBezTo>
                    <a:pt x="207" y="486"/>
                    <a:pt x="207" y="486"/>
                    <a:pt x="207" y="486"/>
                  </a:cubicBezTo>
                  <a:cubicBezTo>
                    <a:pt x="201" y="491"/>
                    <a:pt x="193" y="495"/>
                    <a:pt x="184" y="495"/>
                  </a:cubicBezTo>
                  <a:cubicBezTo>
                    <a:pt x="168" y="495"/>
                    <a:pt x="154" y="486"/>
                    <a:pt x="154" y="469"/>
                  </a:cubicBezTo>
                  <a:cubicBezTo>
                    <a:pt x="154" y="465"/>
                    <a:pt x="155" y="463"/>
                    <a:pt x="156" y="463"/>
                  </a:cubicBezTo>
                  <a:cubicBezTo>
                    <a:pt x="156" y="463"/>
                    <a:pt x="156" y="463"/>
                    <a:pt x="156" y="463"/>
                  </a:cubicBezTo>
                  <a:cubicBezTo>
                    <a:pt x="160" y="443"/>
                    <a:pt x="167" y="431"/>
                    <a:pt x="165" y="415"/>
                  </a:cubicBezTo>
                  <a:cubicBezTo>
                    <a:pt x="158" y="374"/>
                    <a:pt x="148" y="339"/>
                    <a:pt x="122" y="311"/>
                  </a:cubicBezTo>
                  <a:cubicBezTo>
                    <a:pt x="122" y="311"/>
                    <a:pt x="122" y="310"/>
                    <a:pt x="122" y="310"/>
                  </a:cubicBezTo>
                  <a:cubicBezTo>
                    <a:pt x="101" y="288"/>
                    <a:pt x="73" y="271"/>
                    <a:pt x="42" y="264"/>
                  </a:cubicBezTo>
                  <a:cubicBezTo>
                    <a:pt x="16" y="236"/>
                    <a:pt x="0" y="198"/>
                    <a:pt x="0" y="157"/>
                  </a:cubicBezTo>
                  <a:cubicBezTo>
                    <a:pt x="0" y="70"/>
                    <a:pt x="70" y="0"/>
                    <a:pt x="156" y="0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Freeform: Shape 12"/>
            <p:cNvSpPr>
              <a:spLocks/>
            </p:cNvSpPr>
            <p:nvPr/>
          </p:nvSpPr>
          <p:spPr bwMode="auto">
            <a:xfrm rot="3026502">
              <a:off x="9918947" y="1971693"/>
              <a:ext cx="516808" cy="818513"/>
            </a:xfrm>
            <a:custGeom>
              <a:avLst/>
              <a:gdLst>
                <a:gd name="T0" fmla="*/ 156 w 312"/>
                <a:gd name="T1" fmla="*/ 0 h 495"/>
                <a:gd name="T2" fmla="*/ 312 w 312"/>
                <a:gd name="T3" fmla="*/ 159 h 495"/>
                <a:gd name="T4" fmla="*/ 312 w 312"/>
                <a:gd name="T5" fmla="*/ 163 h 495"/>
                <a:gd name="T6" fmla="*/ 312 w 312"/>
                <a:gd name="T7" fmla="*/ 163 h 495"/>
                <a:gd name="T8" fmla="*/ 212 w 312"/>
                <a:gd name="T9" fmla="*/ 480 h 495"/>
                <a:gd name="T10" fmla="*/ 207 w 312"/>
                <a:gd name="T11" fmla="*/ 486 h 495"/>
                <a:gd name="T12" fmla="*/ 207 w 312"/>
                <a:gd name="T13" fmla="*/ 486 h 495"/>
                <a:gd name="T14" fmla="*/ 207 w 312"/>
                <a:gd name="T15" fmla="*/ 486 h 495"/>
                <a:gd name="T16" fmla="*/ 184 w 312"/>
                <a:gd name="T17" fmla="*/ 495 h 495"/>
                <a:gd name="T18" fmla="*/ 154 w 312"/>
                <a:gd name="T19" fmla="*/ 469 h 495"/>
                <a:gd name="T20" fmla="*/ 156 w 312"/>
                <a:gd name="T21" fmla="*/ 463 h 495"/>
                <a:gd name="T22" fmla="*/ 156 w 312"/>
                <a:gd name="T23" fmla="*/ 463 h 495"/>
                <a:gd name="T24" fmla="*/ 165 w 312"/>
                <a:gd name="T25" fmla="*/ 415 h 495"/>
                <a:gd name="T26" fmla="*/ 122 w 312"/>
                <a:gd name="T27" fmla="*/ 311 h 495"/>
                <a:gd name="T28" fmla="*/ 122 w 312"/>
                <a:gd name="T29" fmla="*/ 310 h 495"/>
                <a:gd name="T30" fmla="*/ 42 w 312"/>
                <a:gd name="T31" fmla="*/ 264 h 495"/>
                <a:gd name="T32" fmla="*/ 0 w 312"/>
                <a:gd name="T33" fmla="*/ 157 h 495"/>
                <a:gd name="T34" fmla="*/ 156 w 312"/>
                <a:gd name="T3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2" h="495">
                  <a:moveTo>
                    <a:pt x="156" y="0"/>
                  </a:moveTo>
                  <a:cubicBezTo>
                    <a:pt x="242" y="0"/>
                    <a:pt x="312" y="72"/>
                    <a:pt x="312" y="159"/>
                  </a:cubicBezTo>
                  <a:cubicBezTo>
                    <a:pt x="312" y="159"/>
                    <a:pt x="312" y="163"/>
                    <a:pt x="312" y="163"/>
                  </a:cubicBezTo>
                  <a:cubicBezTo>
                    <a:pt x="312" y="163"/>
                    <a:pt x="312" y="163"/>
                    <a:pt x="312" y="163"/>
                  </a:cubicBezTo>
                  <a:cubicBezTo>
                    <a:pt x="312" y="283"/>
                    <a:pt x="275" y="389"/>
                    <a:pt x="212" y="480"/>
                  </a:cubicBezTo>
                  <a:cubicBezTo>
                    <a:pt x="210" y="482"/>
                    <a:pt x="209" y="484"/>
                    <a:pt x="207" y="486"/>
                  </a:cubicBezTo>
                  <a:cubicBezTo>
                    <a:pt x="207" y="486"/>
                    <a:pt x="207" y="486"/>
                    <a:pt x="207" y="486"/>
                  </a:cubicBezTo>
                  <a:cubicBezTo>
                    <a:pt x="207" y="486"/>
                    <a:pt x="207" y="486"/>
                    <a:pt x="207" y="486"/>
                  </a:cubicBezTo>
                  <a:cubicBezTo>
                    <a:pt x="201" y="491"/>
                    <a:pt x="193" y="495"/>
                    <a:pt x="184" y="495"/>
                  </a:cubicBezTo>
                  <a:cubicBezTo>
                    <a:pt x="168" y="495"/>
                    <a:pt x="154" y="486"/>
                    <a:pt x="154" y="469"/>
                  </a:cubicBezTo>
                  <a:cubicBezTo>
                    <a:pt x="154" y="465"/>
                    <a:pt x="155" y="463"/>
                    <a:pt x="156" y="463"/>
                  </a:cubicBezTo>
                  <a:cubicBezTo>
                    <a:pt x="156" y="463"/>
                    <a:pt x="156" y="463"/>
                    <a:pt x="156" y="463"/>
                  </a:cubicBezTo>
                  <a:cubicBezTo>
                    <a:pt x="160" y="443"/>
                    <a:pt x="167" y="431"/>
                    <a:pt x="165" y="415"/>
                  </a:cubicBezTo>
                  <a:cubicBezTo>
                    <a:pt x="158" y="374"/>
                    <a:pt x="148" y="339"/>
                    <a:pt x="122" y="311"/>
                  </a:cubicBezTo>
                  <a:cubicBezTo>
                    <a:pt x="122" y="311"/>
                    <a:pt x="122" y="310"/>
                    <a:pt x="122" y="310"/>
                  </a:cubicBezTo>
                  <a:cubicBezTo>
                    <a:pt x="101" y="288"/>
                    <a:pt x="73" y="271"/>
                    <a:pt x="42" y="264"/>
                  </a:cubicBezTo>
                  <a:cubicBezTo>
                    <a:pt x="16" y="236"/>
                    <a:pt x="0" y="198"/>
                    <a:pt x="0" y="157"/>
                  </a:cubicBezTo>
                  <a:cubicBezTo>
                    <a:pt x="0" y="70"/>
                    <a:pt x="70" y="0"/>
                    <a:pt x="156" y="0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Freeform: Shape 13"/>
            <p:cNvSpPr>
              <a:spLocks/>
            </p:cNvSpPr>
            <p:nvPr/>
          </p:nvSpPr>
          <p:spPr bwMode="auto">
            <a:xfrm rot="3026502">
              <a:off x="9918947" y="1971693"/>
              <a:ext cx="516808" cy="818513"/>
            </a:xfrm>
            <a:custGeom>
              <a:avLst/>
              <a:gdLst>
                <a:gd name="T0" fmla="*/ 156 w 312"/>
                <a:gd name="T1" fmla="*/ 0 h 495"/>
                <a:gd name="T2" fmla="*/ 312 w 312"/>
                <a:gd name="T3" fmla="*/ 159 h 495"/>
                <a:gd name="T4" fmla="*/ 312 w 312"/>
                <a:gd name="T5" fmla="*/ 163 h 495"/>
                <a:gd name="T6" fmla="*/ 312 w 312"/>
                <a:gd name="T7" fmla="*/ 163 h 495"/>
                <a:gd name="T8" fmla="*/ 212 w 312"/>
                <a:gd name="T9" fmla="*/ 480 h 495"/>
                <a:gd name="T10" fmla="*/ 207 w 312"/>
                <a:gd name="T11" fmla="*/ 486 h 495"/>
                <a:gd name="T12" fmla="*/ 207 w 312"/>
                <a:gd name="T13" fmla="*/ 486 h 495"/>
                <a:gd name="T14" fmla="*/ 207 w 312"/>
                <a:gd name="T15" fmla="*/ 486 h 495"/>
                <a:gd name="T16" fmla="*/ 184 w 312"/>
                <a:gd name="T17" fmla="*/ 495 h 495"/>
                <a:gd name="T18" fmla="*/ 154 w 312"/>
                <a:gd name="T19" fmla="*/ 469 h 495"/>
                <a:gd name="T20" fmla="*/ 156 w 312"/>
                <a:gd name="T21" fmla="*/ 463 h 495"/>
                <a:gd name="T22" fmla="*/ 156 w 312"/>
                <a:gd name="T23" fmla="*/ 463 h 495"/>
                <a:gd name="T24" fmla="*/ 165 w 312"/>
                <a:gd name="T25" fmla="*/ 415 h 495"/>
                <a:gd name="T26" fmla="*/ 122 w 312"/>
                <a:gd name="T27" fmla="*/ 311 h 495"/>
                <a:gd name="T28" fmla="*/ 122 w 312"/>
                <a:gd name="T29" fmla="*/ 310 h 495"/>
                <a:gd name="T30" fmla="*/ 42 w 312"/>
                <a:gd name="T31" fmla="*/ 264 h 495"/>
                <a:gd name="T32" fmla="*/ 0 w 312"/>
                <a:gd name="T33" fmla="*/ 157 h 495"/>
                <a:gd name="T34" fmla="*/ 156 w 312"/>
                <a:gd name="T3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2" h="495">
                  <a:moveTo>
                    <a:pt x="156" y="0"/>
                  </a:moveTo>
                  <a:cubicBezTo>
                    <a:pt x="242" y="0"/>
                    <a:pt x="312" y="72"/>
                    <a:pt x="312" y="159"/>
                  </a:cubicBezTo>
                  <a:cubicBezTo>
                    <a:pt x="312" y="159"/>
                    <a:pt x="312" y="163"/>
                    <a:pt x="312" y="163"/>
                  </a:cubicBezTo>
                  <a:cubicBezTo>
                    <a:pt x="312" y="163"/>
                    <a:pt x="312" y="163"/>
                    <a:pt x="312" y="163"/>
                  </a:cubicBezTo>
                  <a:cubicBezTo>
                    <a:pt x="312" y="283"/>
                    <a:pt x="275" y="389"/>
                    <a:pt x="212" y="480"/>
                  </a:cubicBezTo>
                  <a:cubicBezTo>
                    <a:pt x="210" y="482"/>
                    <a:pt x="209" y="484"/>
                    <a:pt x="207" y="486"/>
                  </a:cubicBezTo>
                  <a:cubicBezTo>
                    <a:pt x="207" y="486"/>
                    <a:pt x="207" y="486"/>
                    <a:pt x="207" y="486"/>
                  </a:cubicBezTo>
                  <a:cubicBezTo>
                    <a:pt x="207" y="486"/>
                    <a:pt x="207" y="486"/>
                    <a:pt x="207" y="486"/>
                  </a:cubicBezTo>
                  <a:cubicBezTo>
                    <a:pt x="201" y="491"/>
                    <a:pt x="193" y="495"/>
                    <a:pt x="184" y="495"/>
                  </a:cubicBezTo>
                  <a:cubicBezTo>
                    <a:pt x="168" y="495"/>
                    <a:pt x="154" y="486"/>
                    <a:pt x="154" y="469"/>
                  </a:cubicBezTo>
                  <a:cubicBezTo>
                    <a:pt x="154" y="465"/>
                    <a:pt x="155" y="463"/>
                    <a:pt x="156" y="463"/>
                  </a:cubicBezTo>
                  <a:cubicBezTo>
                    <a:pt x="156" y="463"/>
                    <a:pt x="156" y="463"/>
                    <a:pt x="156" y="463"/>
                  </a:cubicBezTo>
                  <a:cubicBezTo>
                    <a:pt x="160" y="443"/>
                    <a:pt x="167" y="431"/>
                    <a:pt x="165" y="415"/>
                  </a:cubicBezTo>
                  <a:cubicBezTo>
                    <a:pt x="158" y="374"/>
                    <a:pt x="148" y="339"/>
                    <a:pt x="122" y="311"/>
                  </a:cubicBezTo>
                  <a:cubicBezTo>
                    <a:pt x="122" y="311"/>
                    <a:pt x="122" y="310"/>
                    <a:pt x="122" y="310"/>
                  </a:cubicBezTo>
                  <a:cubicBezTo>
                    <a:pt x="101" y="288"/>
                    <a:pt x="73" y="271"/>
                    <a:pt x="42" y="264"/>
                  </a:cubicBezTo>
                  <a:cubicBezTo>
                    <a:pt x="16" y="236"/>
                    <a:pt x="0" y="198"/>
                    <a:pt x="0" y="157"/>
                  </a:cubicBezTo>
                  <a:cubicBezTo>
                    <a:pt x="0" y="70"/>
                    <a:pt x="70" y="0"/>
                    <a:pt x="156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" name="Freeform: Shape 14"/>
            <p:cNvSpPr>
              <a:spLocks/>
            </p:cNvSpPr>
            <p:nvPr/>
          </p:nvSpPr>
          <p:spPr bwMode="auto">
            <a:xfrm rot="3026502">
              <a:off x="10064186" y="706087"/>
              <a:ext cx="987523" cy="1806036"/>
            </a:xfrm>
            <a:custGeom>
              <a:avLst/>
              <a:gdLst>
                <a:gd name="T0" fmla="*/ 298 w 596"/>
                <a:gd name="T1" fmla="*/ 1092 h 1092"/>
                <a:gd name="T2" fmla="*/ 159 w 596"/>
                <a:gd name="T3" fmla="*/ 1092 h 1092"/>
                <a:gd name="T4" fmla="*/ 21 w 596"/>
                <a:gd name="T5" fmla="*/ 513 h 1092"/>
                <a:gd name="T6" fmla="*/ 298 w 596"/>
                <a:gd name="T7" fmla="*/ 0 h 1092"/>
                <a:gd name="T8" fmla="*/ 299 w 596"/>
                <a:gd name="T9" fmla="*/ 0 h 1092"/>
                <a:gd name="T10" fmla="*/ 575 w 596"/>
                <a:gd name="T11" fmla="*/ 513 h 1092"/>
                <a:gd name="T12" fmla="*/ 437 w 596"/>
                <a:gd name="T13" fmla="*/ 1092 h 1092"/>
                <a:gd name="T14" fmla="*/ 298 w 596"/>
                <a:gd name="T15" fmla="*/ 1092 h 10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6" h="1092">
                  <a:moveTo>
                    <a:pt x="298" y="1092"/>
                  </a:moveTo>
                  <a:cubicBezTo>
                    <a:pt x="159" y="1092"/>
                    <a:pt x="159" y="1092"/>
                    <a:pt x="159" y="1092"/>
                  </a:cubicBezTo>
                  <a:cubicBezTo>
                    <a:pt x="31" y="824"/>
                    <a:pt x="21" y="513"/>
                    <a:pt x="21" y="513"/>
                  </a:cubicBezTo>
                  <a:cubicBezTo>
                    <a:pt x="0" y="212"/>
                    <a:pt x="298" y="0"/>
                    <a:pt x="298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9" y="0"/>
                    <a:pt x="596" y="212"/>
                    <a:pt x="575" y="513"/>
                  </a:cubicBezTo>
                  <a:cubicBezTo>
                    <a:pt x="575" y="513"/>
                    <a:pt x="566" y="824"/>
                    <a:pt x="437" y="1092"/>
                  </a:cubicBezTo>
                  <a:lnTo>
                    <a:pt x="298" y="109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Freeform: Shape 15"/>
            <p:cNvSpPr>
              <a:spLocks/>
            </p:cNvSpPr>
            <p:nvPr/>
          </p:nvSpPr>
          <p:spPr bwMode="auto">
            <a:xfrm rot="3026502">
              <a:off x="9900884" y="1650070"/>
              <a:ext cx="874384" cy="284943"/>
            </a:xfrm>
            <a:custGeom>
              <a:avLst/>
              <a:gdLst>
                <a:gd name="T0" fmla="*/ 508 w 528"/>
                <a:gd name="T1" fmla="*/ 124 h 172"/>
                <a:gd name="T2" fmla="*/ 528 w 528"/>
                <a:gd name="T3" fmla="*/ 0 h 172"/>
                <a:gd name="T4" fmla="*/ 248 w 528"/>
                <a:gd name="T5" fmla="*/ 66 h 172"/>
                <a:gd name="T6" fmla="*/ 0 w 528"/>
                <a:gd name="T7" fmla="*/ 15 h 172"/>
                <a:gd name="T8" fmla="*/ 21 w 528"/>
                <a:gd name="T9" fmla="*/ 136 h 172"/>
                <a:gd name="T10" fmla="*/ 248 w 528"/>
                <a:gd name="T11" fmla="*/ 172 h 172"/>
                <a:gd name="T12" fmla="*/ 508 w 528"/>
                <a:gd name="T13" fmla="*/ 12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8" h="172">
                  <a:moveTo>
                    <a:pt x="508" y="124"/>
                  </a:moveTo>
                  <a:cubicBezTo>
                    <a:pt x="517" y="79"/>
                    <a:pt x="524" y="36"/>
                    <a:pt x="528" y="0"/>
                  </a:cubicBezTo>
                  <a:cubicBezTo>
                    <a:pt x="444" y="42"/>
                    <a:pt x="349" y="66"/>
                    <a:pt x="248" y="66"/>
                  </a:cubicBezTo>
                  <a:cubicBezTo>
                    <a:pt x="160" y="66"/>
                    <a:pt x="76" y="48"/>
                    <a:pt x="0" y="15"/>
                  </a:cubicBezTo>
                  <a:cubicBezTo>
                    <a:pt x="5" y="51"/>
                    <a:pt x="12" y="92"/>
                    <a:pt x="21" y="136"/>
                  </a:cubicBezTo>
                  <a:cubicBezTo>
                    <a:pt x="92" y="159"/>
                    <a:pt x="169" y="172"/>
                    <a:pt x="248" y="172"/>
                  </a:cubicBezTo>
                  <a:cubicBezTo>
                    <a:pt x="340" y="172"/>
                    <a:pt x="427" y="155"/>
                    <a:pt x="508" y="12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Freeform: Shape 16"/>
            <p:cNvSpPr>
              <a:spLocks/>
            </p:cNvSpPr>
            <p:nvPr/>
          </p:nvSpPr>
          <p:spPr bwMode="auto">
            <a:xfrm rot="3026502">
              <a:off x="10176507" y="1425488"/>
              <a:ext cx="923969" cy="233262"/>
            </a:xfrm>
            <a:custGeom>
              <a:avLst/>
              <a:gdLst>
                <a:gd name="T0" fmla="*/ 557 w 558"/>
                <a:gd name="T1" fmla="*/ 80 h 141"/>
                <a:gd name="T2" fmla="*/ 552 w 558"/>
                <a:gd name="T3" fmla="*/ 0 h 141"/>
                <a:gd name="T4" fmla="*/ 278 w 558"/>
                <a:gd name="T5" fmla="*/ 62 h 141"/>
                <a:gd name="T6" fmla="*/ 6 w 558"/>
                <a:gd name="T7" fmla="*/ 1 h 141"/>
                <a:gd name="T8" fmla="*/ 2 w 558"/>
                <a:gd name="T9" fmla="*/ 92 h 141"/>
                <a:gd name="T10" fmla="*/ 264 w 558"/>
                <a:gd name="T11" fmla="*/ 141 h 141"/>
                <a:gd name="T12" fmla="*/ 557 w 558"/>
                <a:gd name="T13" fmla="*/ 8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8" h="141">
                  <a:moveTo>
                    <a:pt x="557" y="80"/>
                  </a:moveTo>
                  <a:cubicBezTo>
                    <a:pt x="558" y="53"/>
                    <a:pt x="556" y="26"/>
                    <a:pt x="552" y="0"/>
                  </a:cubicBezTo>
                  <a:cubicBezTo>
                    <a:pt x="469" y="40"/>
                    <a:pt x="376" y="62"/>
                    <a:pt x="278" y="62"/>
                  </a:cubicBezTo>
                  <a:cubicBezTo>
                    <a:pt x="181" y="62"/>
                    <a:pt x="88" y="40"/>
                    <a:pt x="6" y="1"/>
                  </a:cubicBezTo>
                  <a:cubicBezTo>
                    <a:pt x="2" y="31"/>
                    <a:pt x="0" y="61"/>
                    <a:pt x="2" y="92"/>
                  </a:cubicBezTo>
                  <a:cubicBezTo>
                    <a:pt x="84" y="123"/>
                    <a:pt x="172" y="141"/>
                    <a:pt x="264" y="141"/>
                  </a:cubicBezTo>
                  <a:cubicBezTo>
                    <a:pt x="368" y="141"/>
                    <a:pt x="467" y="119"/>
                    <a:pt x="557" y="8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Oval 17"/>
            <p:cNvSpPr>
              <a:spLocks/>
            </p:cNvSpPr>
            <p:nvPr/>
          </p:nvSpPr>
          <p:spPr bwMode="auto">
            <a:xfrm rot="3026502">
              <a:off x="10542344" y="1517068"/>
              <a:ext cx="112441" cy="112441"/>
            </a:xfrm>
            <a:prstGeom prst="ellipse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Oval 18"/>
            <p:cNvSpPr>
              <a:spLocks/>
            </p:cNvSpPr>
            <p:nvPr/>
          </p:nvSpPr>
          <p:spPr bwMode="auto">
            <a:xfrm rot="3026502">
              <a:off x="10542344" y="1517068"/>
              <a:ext cx="112441" cy="112441"/>
            </a:xfrm>
            <a:prstGeom prst="ellipse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Oval 19"/>
            <p:cNvSpPr>
              <a:spLocks/>
            </p:cNvSpPr>
            <p:nvPr/>
          </p:nvSpPr>
          <p:spPr bwMode="auto">
            <a:xfrm rot="3026502">
              <a:off x="10542344" y="1517068"/>
              <a:ext cx="112441" cy="112441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Oval 20"/>
            <p:cNvSpPr>
              <a:spLocks/>
            </p:cNvSpPr>
            <p:nvPr/>
          </p:nvSpPr>
          <p:spPr bwMode="auto">
            <a:xfrm rot="3026502">
              <a:off x="10416349" y="1635888"/>
              <a:ext cx="91489" cy="89394"/>
            </a:xfrm>
            <a:prstGeom prst="ellipse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7" name="Oval 21"/>
            <p:cNvSpPr>
              <a:spLocks/>
            </p:cNvSpPr>
            <p:nvPr/>
          </p:nvSpPr>
          <p:spPr bwMode="auto">
            <a:xfrm rot="3026502">
              <a:off x="10416349" y="1635888"/>
              <a:ext cx="91489" cy="89394"/>
            </a:xfrm>
            <a:prstGeom prst="ellipse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8" name="Oval 22"/>
            <p:cNvSpPr>
              <a:spLocks/>
            </p:cNvSpPr>
            <p:nvPr/>
          </p:nvSpPr>
          <p:spPr bwMode="auto">
            <a:xfrm rot="3026502">
              <a:off x="10416349" y="1635888"/>
              <a:ext cx="91489" cy="89394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9" name="Oval 23"/>
            <p:cNvSpPr>
              <a:spLocks/>
            </p:cNvSpPr>
            <p:nvPr/>
          </p:nvSpPr>
          <p:spPr bwMode="auto">
            <a:xfrm rot="3026502">
              <a:off x="10296815" y="1734629"/>
              <a:ext cx="91489" cy="89394"/>
            </a:xfrm>
            <a:prstGeom prst="ellipse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0" name="Oval 24"/>
            <p:cNvSpPr>
              <a:spLocks/>
            </p:cNvSpPr>
            <p:nvPr/>
          </p:nvSpPr>
          <p:spPr bwMode="auto">
            <a:xfrm rot="3026502">
              <a:off x="10296815" y="1734629"/>
              <a:ext cx="91489" cy="89394"/>
            </a:xfrm>
            <a:prstGeom prst="ellipse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1" name="Oval 25"/>
            <p:cNvSpPr>
              <a:spLocks/>
            </p:cNvSpPr>
            <p:nvPr/>
          </p:nvSpPr>
          <p:spPr bwMode="auto">
            <a:xfrm rot="3026502">
              <a:off x="10296815" y="1734629"/>
              <a:ext cx="91489" cy="89394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2" name="Freeform: Shape 26"/>
            <p:cNvSpPr>
              <a:spLocks/>
            </p:cNvSpPr>
            <p:nvPr/>
          </p:nvSpPr>
          <p:spPr bwMode="auto">
            <a:xfrm rot="3026502">
              <a:off x="9886487" y="1698180"/>
              <a:ext cx="129202" cy="819909"/>
            </a:xfrm>
            <a:custGeom>
              <a:avLst/>
              <a:gdLst>
                <a:gd name="T0" fmla="*/ 77 w 78"/>
                <a:gd name="T1" fmla="*/ 48 h 496"/>
                <a:gd name="T2" fmla="*/ 78 w 78"/>
                <a:gd name="T3" fmla="*/ 39 h 496"/>
                <a:gd name="T4" fmla="*/ 39 w 78"/>
                <a:gd name="T5" fmla="*/ 0 h 496"/>
                <a:gd name="T6" fmla="*/ 0 w 78"/>
                <a:gd name="T7" fmla="*/ 40 h 496"/>
                <a:gd name="T8" fmla="*/ 18 w 78"/>
                <a:gd name="T9" fmla="*/ 475 h 496"/>
                <a:gd name="T10" fmla="*/ 19 w 78"/>
                <a:gd name="T11" fmla="*/ 475 h 496"/>
                <a:gd name="T12" fmla="*/ 19 w 78"/>
                <a:gd name="T13" fmla="*/ 475 h 496"/>
                <a:gd name="T14" fmla="*/ 40 w 78"/>
                <a:gd name="T15" fmla="*/ 496 h 496"/>
                <a:gd name="T16" fmla="*/ 61 w 78"/>
                <a:gd name="T17" fmla="*/ 475 h 496"/>
                <a:gd name="T18" fmla="*/ 61 w 78"/>
                <a:gd name="T19" fmla="*/ 475 h 496"/>
                <a:gd name="T20" fmla="*/ 61 w 78"/>
                <a:gd name="T21" fmla="*/ 475 h 496"/>
                <a:gd name="T22" fmla="*/ 77 w 78"/>
                <a:gd name="T23" fmla="*/ 48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" h="496">
                  <a:moveTo>
                    <a:pt x="77" y="48"/>
                  </a:moveTo>
                  <a:cubicBezTo>
                    <a:pt x="77" y="45"/>
                    <a:pt x="78" y="42"/>
                    <a:pt x="78" y="39"/>
                  </a:cubicBezTo>
                  <a:cubicBezTo>
                    <a:pt x="78" y="18"/>
                    <a:pt x="60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18" y="475"/>
                    <a:pt x="18" y="475"/>
                    <a:pt x="18" y="475"/>
                  </a:cubicBezTo>
                  <a:cubicBezTo>
                    <a:pt x="19" y="475"/>
                    <a:pt x="19" y="475"/>
                    <a:pt x="19" y="475"/>
                  </a:cubicBezTo>
                  <a:cubicBezTo>
                    <a:pt x="19" y="475"/>
                    <a:pt x="19" y="475"/>
                    <a:pt x="19" y="475"/>
                  </a:cubicBezTo>
                  <a:cubicBezTo>
                    <a:pt x="19" y="487"/>
                    <a:pt x="29" y="496"/>
                    <a:pt x="40" y="496"/>
                  </a:cubicBezTo>
                  <a:cubicBezTo>
                    <a:pt x="52" y="496"/>
                    <a:pt x="61" y="487"/>
                    <a:pt x="61" y="475"/>
                  </a:cubicBezTo>
                  <a:cubicBezTo>
                    <a:pt x="61" y="475"/>
                    <a:pt x="61" y="475"/>
                    <a:pt x="61" y="475"/>
                  </a:cubicBezTo>
                  <a:cubicBezTo>
                    <a:pt x="61" y="475"/>
                    <a:pt x="61" y="475"/>
                    <a:pt x="61" y="475"/>
                  </a:cubicBezTo>
                  <a:lnTo>
                    <a:pt x="77" y="4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3" name="Oval 27"/>
            <p:cNvSpPr>
              <a:spLocks/>
            </p:cNvSpPr>
            <p:nvPr/>
          </p:nvSpPr>
          <p:spPr bwMode="auto">
            <a:xfrm rot="3026502">
              <a:off x="10707783" y="1195435"/>
              <a:ext cx="323354" cy="32265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52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940573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Click="0" advTm="0">
        <p15:prstTrans prst="airplan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22">
            <a:extLst>
              <a:ext uri="{FF2B5EF4-FFF2-40B4-BE49-F238E27FC236}">
                <a16:creationId xmlns="" xmlns:a16="http://schemas.microsoft.com/office/drawing/2014/main" id="{871A6578-8B31-4F51-B39B-511EB25F1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27473"/>
            <a:ext cx="996554" cy="3044428"/>
          </a:xfrm>
          <a:prstGeom prst="rect">
            <a:avLst/>
          </a:prstGeom>
          <a:solidFill>
            <a:srgbClr val="20273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5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1" name="平行四边形 17">
            <a:extLst>
              <a:ext uri="{FF2B5EF4-FFF2-40B4-BE49-F238E27FC236}">
                <a16:creationId xmlns="" xmlns:a16="http://schemas.microsoft.com/office/drawing/2014/main" id="{C90920AE-386A-45B4-A8D6-D3244622580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233488" y="3198019"/>
            <a:ext cx="3626644" cy="1945481"/>
          </a:xfrm>
          <a:prstGeom prst="parallelogram">
            <a:avLst>
              <a:gd name="adj" fmla="val 56356"/>
            </a:avLst>
          </a:prstGeom>
          <a:solidFill>
            <a:srgbClr val="FEAA1E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5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2" name="任意多边形 16">
            <a:extLst>
              <a:ext uri="{FF2B5EF4-FFF2-40B4-BE49-F238E27FC236}">
                <a16:creationId xmlns="" xmlns:a16="http://schemas.microsoft.com/office/drawing/2014/main" id="{5BBAB1D1-A44E-4028-BCD7-CB43E3BCE99F}"/>
              </a:ext>
            </a:extLst>
          </p:cNvPr>
          <p:cNvSpPr>
            <a:spLocks/>
          </p:cNvSpPr>
          <p:nvPr/>
        </p:nvSpPr>
        <p:spPr bwMode="auto">
          <a:xfrm>
            <a:off x="1" y="0"/>
            <a:ext cx="5580112" cy="5143500"/>
          </a:xfrm>
          <a:custGeom>
            <a:avLst/>
            <a:gdLst>
              <a:gd name="T0" fmla="*/ 2681406 w 8834718"/>
              <a:gd name="T1" fmla="*/ 0 h 6858000"/>
              <a:gd name="T2" fmla="*/ 8832198 w 8834718"/>
              <a:gd name="T3" fmla="*/ 0 h 6858000"/>
              <a:gd name="T4" fmla="*/ 4967793 w 8834718"/>
              <a:gd name="T5" fmla="*/ 6858000 h 6858000"/>
              <a:gd name="T6" fmla="*/ 0 w 8834718"/>
              <a:gd name="T7" fmla="*/ 6858000 h 6858000"/>
              <a:gd name="T8" fmla="*/ 0 w 8834718"/>
              <a:gd name="T9" fmla="*/ 4758575 h 6858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834718"/>
              <a:gd name="T16" fmla="*/ 0 h 6858000"/>
              <a:gd name="T17" fmla="*/ 8834718 w 8834718"/>
              <a:gd name="T18" fmla="*/ 6858000 h 6858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834718" h="6858000">
                <a:moveTo>
                  <a:pt x="2682171" y="0"/>
                </a:moveTo>
                <a:lnTo>
                  <a:pt x="8834718" y="0"/>
                </a:lnTo>
                <a:lnTo>
                  <a:pt x="4969206" y="6858000"/>
                </a:lnTo>
                <a:lnTo>
                  <a:pt x="0" y="6858000"/>
                </a:lnTo>
                <a:lnTo>
                  <a:pt x="0" y="4758575"/>
                </a:lnTo>
                <a:lnTo>
                  <a:pt x="2682171" y="0"/>
                </a:lnTo>
                <a:close/>
              </a:path>
            </a:pathLst>
          </a:cu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7173" name="平行四边形 18">
            <a:extLst>
              <a:ext uri="{FF2B5EF4-FFF2-40B4-BE49-F238E27FC236}">
                <a16:creationId xmlns="" xmlns:a16="http://schemas.microsoft.com/office/drawing/2014/main" id="{3D879EE8-4B25-4D10-BEC1-24C709456C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394" y="1"/>
            <a:ext cx="2596754" cy="1945481"/>
          </a:xfrm>
          <a:prstGeom prst="parallelogram">
            <a:avLst>
              <a:gd name="adj" fmla="val 56350"/>
            </a:avLst>
          </a:prstGeom>
          <a:solidFill>
            <a:srgbClr val="3F3E4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5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4" name="平行四边形 19">
            <a:extLst>
              <a:ext uri="{FF2B5EF4-FFF2-40B4-BE49-F238E27FC236}">
                <a16:creationId xmlns="" xmlns:a16="http://schemas.microsoft.com/office/drawing/2014/main" id="{3D2420DA-D979-46CA-A4E1-BDF17E9248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265510"/>
            <a:ext cx="1784747" cy="1944290"/>
          </a:xfrm>
          <a:prstGeom prst="parallelogram">
            <a:avLst>
              <a:gd name="adj" fmla="val 56361"/>
            </a:avLst>
          </a:prstGeom>
          <a:solidFill>
            <a:srgbClr val="D6DAD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5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5" name="任意多边形 21">
            <a:extLst>
              <a:ext uri="{FF2B5EF4-FFF2-40B4-BE49-F238E27FC236}">
                <a16:creationId xmlns="" xmlns:a16="http://schemas.microsoft.com/office/drawing/2014/main" id="{E6B960AD-9063-442A-B3DD-2209193D997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" y="0"/>
            <a:ext cx="3318272" cy="2209800"/>
          </a:xfrm>
          <a:custGeom>
            <a:avLst/>
            <a:gdLst>
              <a:gd name="T0" fmla="*/ 4426619 w 4424081"/>
              <a:gd name="T1" fmla="*/ 0 h 2946082"/>
              <a:gd name="T2" fmla="*/ 1661513 w 4424081"/>
              <a:gd name="T3" fmla="*/ 0 h 2946082"/>
              <a:gd name="T4" fmla="*/ 0 w 4424081"/>
              <a:gd name="T5" fmla="*/ 2948944 h 2946082"/>
              <a:gd name="T6" fmla="*/ 3384031 w 4424081"/>
              <a:gd name="T7" fmla="*/ 2948944 h 2946082"/>
              <a:gd name="T8" fmla="*/ 4426619 w 4424081"/>
              <a:gd name="T9" fmla="*/ 1098495 h 29460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24081"/>
              <a:gd name="T16" fmla="*/ 0 h 2946082"/>
              <a:gd name="T17" fmla="*/ 4424081 w 4424081"/>
              <a:gd name="T18" fmla="*/ 2946082 h 294608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24081" h="2946082">
                <a:moveTo>
                  <a:pt x="4424081" y="0"/>
                </a:moveTo>
                <a:lnTo>
                  <a:pt x="1660559" y="0"/>
                </a:lnTo>
                <a:lnTo>
                  <a:pt x="0" y="2946082"/>
                </a:lnTo>
                <a:lnTo>
                  <a:pt x="3382087" y="2946082"/>
                </a:lnTo>
                <a:lnTo>
                  <a:pt x="4424081" y="1097428"/>
                </a:lnTo>
                <a:lnTo>
                  <a:pt x="4424081" y="0"/>
                </a:lnTo>
                <a:close/>
              </a:path>
            </a:pathLst>
          </a:custGeom>
          <a:solidFill>
            <a:srgbClr val="FEAA1E"/>
          </a:solidFill>
          <a:ln>
            <a:noFill/>
          </a:ln>
        </p:spPr>
        <p:txBody>
          <a:bodyPr anchor="ctr"/>
          <a:lstStyle/>
          <a:p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7176" name="文本框 23">
            <a:extLst>
              <a:ext uri="{FF2B5EF4-FFF2-40B4-BE49-F238E27FC236}">
                <a16:creationId xmlns="" xmlns:a16="http://schemas.microsoft.com/office/drawing/2014/main" id="{CB1E1F62-75A6-4D03-8CF4-9C9E521438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8213" y="431007"/>
            <a:ext cx="1334020" cy="1419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8625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en-US" sz="862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7" name="文本框 24">
            <a:extLst>
              <a:ext uri="{FF2B5EF4-FFF2-40B4-BE49-F238E27FC236}">
                <a16:creationId xmlns="" xmlns:a16="http://schemas.microsoft.com/office/drawing/2014/main" id="{BB651FCE-1014-4994-AB2D-3805322634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5241" y="3430191"/>
            <a:ext cx="21691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zh-CN" altLang="en-US" sz="2400" b="1">
                <a:solidFill>
                  <a:srgbClr val="3F3F3F"/>
                </a:solidFill>
                <a:latin typeface="+mn-lt"/>
                <a:ea typeface="+mn-ea"/>
                <a:cs typeface="+mn-ea"/>
                <a:sym typeface="+mn-lt"/>
              </a:rPr>
              <a:t>输入标题文字</a:t>
            </a:r>
            <a:endParaRPr lang="en-US" altLang="zh-CN" sz="1800" b="1">
              <a:solidFill>
                <a:srgbClr val="3F3F3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8" name="文本框 25">
            <a:extLst>
              <a:ext uri="{FF2B5EF4-FFF2-40B4-BE49-F238E27FC236}">
                <a16:creationId xmlns="" xmlns:a16="http://schemas.microsoft.com/office/drawing/2014/main" id="{63C26C22-6C18-40A3-81D7-0148BD7062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2007" y="3650456"/>
            <a:ext cx="3896901" cy="10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         </a:t>
            </a:r>
            <a:endParaRPr lang="zh-CN" altLang="en-US" sz="2400" b="1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35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Click here to add  you to the  center of the  narrative </a:t>
            </a:r>
            <a:endParaRPr lang="zh-CN" altLang="en-US" sz="135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35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Thought  Click here to add   you to the  center of the </a:t>
            </a:r>
            <a:endParaRPr lang="zh-CN" altLang="en-US" sz="135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35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                             narrative thought</a:t>
            </a:r>
            <a:endParaRPr lang="en-US" altLang="zh-CN" sz="150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4306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nimBg="1"/>
      <p:bldP spid="7171" grpId="0" animBg="1"/>
      <p:bldP spid="7173" grpId="0" animBg="1"/>
      <p:bldP spid="7174" grpId="0" animBg="1"/>
      <p:bldP spid="7176" grpId="0"/>
      <p:bldP spid="7177" grpId="0"/>
      <p:bldP spid="717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4"/>
          <p:cNvCxnSpPr/>
          <p:nvPr/>
        </p:nvCxnSpPr>
        <p:spPr>
          <a:xfrm flipH="1">
            <a:off x="4098035" y="3934334"/>
            <a:ext cx="944214" cy="311573"/>
          </a:xfrm>
          <a:prstGeom prst="line">
            <a:avLst/>
          </a:prstGeom>
          <a:ln w="34925">
            <a:solidFill>
              <a:schemeClr val="bg1">
                <a:alpha val="48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5"/>
          <p:cNvCxnSpPr/>
          <p:nvPr/>
        </p:nvCxnSpPr>
        <p:spPr>
          <a:xfrm>
            <a:off x="5296853" y="2844670"/>
            <a:ext cx="0" cy="750331"/>
          </a:xfrm>
          <a:prstGeom prst="line">
            <a:avLst/>
          </a:prstGeom>
          <a:ln w="34925">
            <a:solidFill>
              <a:schemeClr val="bg1">
                <a:alpha val="48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6"/>
          <p:cNvCxnSpPr/>
          <p:nvPr/>
        </p:nvCxnSpPr>
        <p:spPr>
          <a:xfrm>
            <a:off x="2403494" y="3816089"/>
            <a:ext cx="0" cy="861658"/>
          </a:xfrm>
          <a:prstGeom prst="line">
            <a:avLst/>
          </a:prstGeom>
          <a:ln w="34925">
            <a:solidFill>
              <a:schemeClr val="bg1">
                <a:alpha val="48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7"/>
          <p:cNvCxnSpPr/>
          <p:nvPr/>
        </p:nvCxnSpPr>
        <p:spPr>
          <a:xfrm>
            <a:off x="1335171" y="3198954"/>
            <a:ext cx="0" cy="883082"/>
          </a:xfrm>
          <a:prstGeom prst="line">
            <a:avLst/>
          </a:prstGeom>
          <a:ln w="34925">
            <a:solidFill>
              <a:schemeClr val="bg1">
                <a:alpha val="48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8"/>
          <p:cNvCxnSpPr/>
          <p:nvPr/>
        </p:nvCxnSpPr>
        <p:spPr>
          <a:xfrm>
            <a:off x="2406760" y="2523749"/>
            <a:ext cx="0" cy="1302335"/>
          </a:xfrm>
          <a:prstGeom prst="line">
            <a:avLst/>
          </a:prstGeom>
          <a:ln w="34925">
            <a:solidFill>
              <a:schemeClr val="bg1">
                <a:alpha val="48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9"/>
          <p:cNvCxnSpPr/>
          <p:nvPr/>
        </p:nvCxnSpPr>
        <p:spPr>
          <a:xfrm flipH="1" flipV="1">
            <a:off x="1545963" y="4322791"/>
            <a:ext cx="667066" cy="402184"/>
          </a:xfrm>
          <a:prstGeom prst="line">
            <a:avLst/>
          </a:prstGeom>
          <a:ln w="34925">
            <a:solidFill>
              <a:schemeClr val="bg1">
                <a:alpha val="48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0"/>
          <p:cNvCxnSpPr/>
          <p:nvPr/>
        </p:nvCxnSpPr>
        <p:spPr>
          <a:xfrm flipH="1" flipV="1">
            <a:off x="1574094" y="1808825"/>
            <a:ext cx="667066" cy="402184"/>
          </a:xfrm>
          <a:prstGeom prst="line">
            <a:avLst/>
          </a:prstGeom>
          <a:ln w="34925">
            <a:solidFill>
              <a:schemeClr val="bg1">
                <a:alpha val="48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1"/>
          <p:cNvCxnSpPr>
            <a:stCxn id="99" idx="4"/>
          </p:cNvCxnSpPr>
          <p:nvPr/>
        </p:nvCxnSpPr>
        <p:spPr>
          <a:xfrm>
            <a:off x="3801895" y="2749395"/>
            <a:ext cx="5947" cy="1306240"/>
          </a:xfrm>
          <a:prstGeom prst="line">
            <a:avLst/>
          </a:prstGeom>
          <a:ln w="34925">
            <a:solidFill>
              <a:schemeClr val="bg1">
                <a:alpha val="48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2"/>
          <p:cNvCxnSpPr/>
          <p:nvPr/>
        </p:nvCxnSpPr>
        <p:spPr>
          <a:xfrm flipH="1">
            <a:off x="2650835" y="4411474"/>
            <a:ext cx="944214" cy="311573"/>
          </a:xfrm>
          <a:prstGeom prst="line">
            <a:avLst/>
          </a:prstGeom>
          <a:ln w="34925">
            <a:solidFill>
              <a:schemeClr val="bg1">
                <a:alpha val="48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3"/>
          <p:cNvCxnSpPr/>
          <p:nvPr/>
        </p:nvCxnSpPr>
        <p:spPr>
          <a:xfrm flipH="1">
            <a:off x="2535770" y="1428014"/>
            <a:ext cx="2391958" cy="789301"/>
          </a:xfrm>
          <a:prstGeom prst="line">
            <a:avLst/>
          </a:prstGeom>
          <a:ln w="34925">
            <a:solidFill>
              <a:schemeClr val="bg1">
                <a:alpha val="48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4"/>
          <p:cNvCxnSpPr/>
          <p:nvPr/>
        </p:nvCxnSpPr>
        <p:spPr>
          <a:xfrm>
            <a:off x="5300264" y="1625799"/>
            <a:ext cx="0" cy="1210966"/>
          </a:xfrm>
          <a:prstGeom prst="line">
            <a:avLst/>
          </a:prstGeom>
          <a:ln w="34925">
            <a:solidFill>
              <a:schemeClr val="bg1">
                <a:alpha val="48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5"/>
          <p:cNvCxnSpPr>
            <a:stCxn id="57" idx="4"/>
          </p:cNvCxnSpPr>
          <p:nvPr/>
        </p:nvCxnSpPr>
        <p:spPr>
          <a:xfrm>
            <a:off x="1801690" y="2831533"/>
            <a:ext cx="13990" cy="1022673"/>
          </a:xfrm>
          <a:prstGeom prst="line">
            <a:avLst/>
          </a:prstGeom>
          <a:ln w="34925">
            <a:solidFill>
              <a:schemeClr val="bg1">
                <a:alpha val="48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: Shape 16"/>
          <p:cNvSpPr>
            <a:spLocks/>
          </p:cNvSpPr>
          <p:nvPr/>
        </p:nvSpPr>
        <p:spPr bwMode="auto">
          <a:xfrm>
            <a:off x="9251937" y="-1462683"/>
            <a:ext cx="0" cy="9008269"/>
          </a:xfrm>
          <a:custGeom>
            <a:avLst/>
            <a:gdLst>
              <a:gd name="T0" fmla="*/ 7566 h 7566"/>
              <a:gd name="T1" fmla="*/ 0 h 7566"/>
              <a:gd name="T2" fmla="*/ 7566 h 7566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7566">
                <a:moveTo>
                  <a:pt x="0" y="7566"/>
                </a:moveTo>
                <a:lnTo>
                  <a:pt x="0" y="0"/>
                </a:lnTo>
                <a:lnTo>
                  <a:pt x="0" y="7566"/>
                </a:lnTo>
                <a:close/>
              </a:path>
            </a:pathLst>
          </a:custGeom>
          <a:solidFill>
            <a:srgbClr val="1E9FE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" name="Straight Connector 17"/>
          <p:cNvSpPr>
            <a:spLocks/>
          </p:cNvSpPr>
          <p:nvPr/>
        </p:nvSpPr>
        <p:spPr bwMode="auto">
          <a:xfrm flipV="1">
            <a:off x="9251937" y="-1462683"/>
            <a:ext cx="0" cy="9008269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" name="Freeform: Shape 18"/>
          <p:cNvSpPr>
            <a:spLocks/>
          </p:cNvSpPr>
          <p:nvPr/>
        </p:nvSpPr>
        <p:spPr bwMode="auto">
          <a:xfrm>
            <a:off x="8876945" y="-2083975"/>
            <a:ext cx="0" cy="9008284"/>
          </a:xfrm>
          <a:custGeom>
            <a:avLst/>
            <a:gdLst>
              <a:gd name="T0" fmla="*/ 7566 h 7566"/>
              <a:gd name="T1" fmla="*/ 0 h 7566"/>
              <a:gd name="T2" fmla="*/ 7566 h 7566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7566">
                <a:moveTo>
                  <a:pt x="0" y="7566"/>
                </a:moveTo>
                <a:lnTo>
                  <a:pt x="0" y="0"/>
                </a:lnTo>
                <a:lnTo>
                  <a:pt x="0" y="7566"/>
                </a:lnTo>
                <a:close/>
              </a:path>
            </a:pathLst>
          </a:custGeom>
          <a:solidFill>
            <a:srgbClr val="1E9FE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9" name="Straight Connector 19"/>
          <p:cNvSpPr>
            <a:spLocks/>
          </p:cNvSpPr>
          <p:nvPr/>
        </p:nvSpPr>
        <p:spPr bwMode="auto">
          <a:xfrm flipV="1">
            <a:off x="8876945" y="-2083975"/>
            <a:ext cx="0" cy="9008284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-7144" y="1578769"/>
            <a:ext cx="6948487" cy="2792016"/>
            <a:chOff x="-9525" y="2105025"/>
            <a:chExt cx="9264650" cy="3722688"/>
          </a:xfrm>
        </p:grpSpPr>
        <p:sp>
          <p:nvSpPr>
            <p:cNvPr id="90" name="Oval 21"/>
            <p:cNvSpPr>
              <a:spLocks/>
            </p:cNvSpPr>
            <p:nvPr/>
          </p:nvSpPr>
          <p:spPr bwMode="auto">
            <a:xfrm>
              <a:off x="6691188" y="3407610"/>
              <a:ext cx="752167" cy="75046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1" name="Oval 22"/>
            <p:cNvSpPr>
              <a:spLocks/>
            </p:cNvSpPr>
            <p:nvPr/>
          </p:nvSpPr>
          <p:spPr bwMode="auto">
            <a:xfrm>
              <a:off x="4693110" y="2998581"/>
              <a:ext cx="752167" cy="75046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2" name="Oval 23"/>
            <p:cNvSpPr>
              <a:spLocks/>
            </p:cNvSpPr>
            <p:nvPr/>
          </p:nvSpPr>
          <p:spPr bwMode="auto">
            <a:xfrm>
              <a:off x="2840384" y="4729321"/>
              <a:ext cx="752167" cy="75046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3" name="Oval 24"/>
            <p:cNvSpPr>
              <a:spLocks/>
            </p:cNvSpPr>
            <p:nvPr/>
          </p:nvSpPr>
          <p:spPr bwMode="auto">
            <a:xfrm>
              <a:off x="1364917" y="3856567"/>
              <a:ext cx="752167" cy="75046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94" name="Group 25"/>
            <p:cNvGrpSpPr/>
            <p:nvPr/>
          </p:nvGrpSpPr>
          <p:grpSpPr>
            <a:xfrm>
              <a:off x="-9525" y="2105025"/>
              <a:ext cx="9264650" cy="3722688"/>
              <a:chOff x="-9525" y="2282825"/>
              <a:chExt cx="9264650" cy="3722688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103" name="Freeform: Shape 34"/>
              <p:cNvSpPr>
                <a:spLocks/>
              </p:cNvSpPr>
              <p:nvPr/>
            </p:nvSpPr>
            <p:spPr bwMode="auto">
              <a:xfrm>
                <a:off x="-9525" y="2460625"/>
                <a:ext cx="9002713" cy="3544888"/>
              </a:xfrm>
              <a:custGeom>
                <a:avLst/>
                <a:gdLst>
                  <a:gd name="T0" fmla="*/ 0 w 5671"/>
                  <a:gd name="T1" fmla="*/ 2098 h 2233"/>
                  <a:gd name="T2" fmla="*/ 1067 w 5671"/>
                  <a:gd name="T3" fmla="*/ 1187 h 2233"/>
                  <a:gd name="T4" fmla="*/ 1091 w 5671"/>
                  <a:gd name="T5" fmla="*/ 1166 h 2233"/>
                  <a:gd name="T6" fmla="*/ 1123 w 5671"/>
                  <a:gd name="T7" fmla="*/ 1178 h 2233"/>
                  <a:gd name="T8" fmla="*/ 2035 w 5671"/>
                  <a:gd name="T9" fmla="*/ 1736 h 2233"/>
                  <a:gd name="T10" fmla="*/ 3141 w 5671"/>
                  <a:gd name="T11" fmla="*/ 674 h 2233"/>
                  <a:gd name="T12" fmla="*/ 3175 w 5671"/>
                  <a:gd name="T13" fmla="*/ 622 h 2233"/>
                  <a:gd name="T14" fmla="*/ 3223 w 5671"/>
                  <a:gd name="T15" fmla="*/ 664 h 2233"/>
                  <a:gd name="T16" fmla="*/ 4454 w 5671"/>
                  <a:gd name="T17" fmla="*/ 880 h 2233"/>
                  <a:gd name="T18" fmla="*/ 5606 w 5671"/>
                  <a:gd name="T19" fmla="*/ 0 h 2233"/>
                  <a:gd name="T20" fmla="*/ 5671 w 5671"/>
                  <a:gd name="T21" fmla="*/ 78 h 2233"/>
                  <a:gd name="T22" fmla="*/ 4481 w 5671"/>
                  <a:gd name="T23" fmla="*/ 986 h 2233"/>
                  <a:gd name="T24" fmla="*/ 4447 w 5671"/>
                  <a:gd name="T25" fmla="*/ 1012 h 2233"/>
                  <a:gd name="T26" fmla="*/ 4413 w 5671"/>
                  <a:gd name="T27" fmla="*/ 984 h 2233"/>
                  <a:gd name="T28" fmla="*/ 3196 w 5671"/>
                  <a:gd name="T29" fmla="*/ 780 h 2233"/>
                  <a:gd name="T30" fmla="*/ 2098 w 5671"/>
                  <a:gd name="T31" fmla="*/ 1829 h 2233"/>
                  <a:gd name="T32" fmla="*/ 2076 w 5671"/>
                  <a:gd name="T33" fmla="*/ 1864 h 2233"/>
                  <a:gd name="T34" fmla="*/ 2035 w 5671"/>
                  <a:gd name="T35" fmla="*/ 1848 h 2233"/>
                  <a:gd name="T36" fmla="*/ 1111 w 5671"/>
                  <a:gd name="T37" fmla="*/ 1284 h 2233"/>
                  <a:gd name="T38" fmla="*/ 0 w 5671"/>
                  <a:gd name="T39" fmla="*/ 2233 h 2233"/>
                  <a:gd name="T40" fmla="*/ 0 w 5671"/>
                  <a:gd name="T41" fmla="*/ 2098 h 2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671" h="2233">
                    <a:moveTo>
                      <a:pt x="0" y="2098"/>
                    </a:moveTo>
                    <a:lnTo>
                      <a:pt x="1067" y="1187"/>
                    </a:lnTo>
                    <a:lnTo>
                      <a:pt x="1091" y="1166"/>
                    </a:lnTo>
                    <a:lnTo>
                      <a:pt x="1123" y="1178"/>
                    </a:lnTo>
                    <a:lnTo>
                      <a:pt x="2035" y="1736"/>
                    </a:lnTo>
                    <a:lnTo>
                      <a:pt x="3141" y="674"/>
                    </a:lnTo>
                    <a:lnTo>
                      <a:pt x="3175" y="622"/>
                    </a:lnTo>
                    <a:lnTo>
                      <a:pt x="3223" y="664"/>
                    </a:lnTo>
                    <a:lnTo>
                      <a:pt x="4454" y="880"/>
                    </a:lnTo>
                    <a:lnTo>
                      <a:pt x="5606" y="0"/>
                    </a:lnTo>
                    <a:lnTo>
                      <a:pt x="5671" y="78"/>
                    </a:lnTo>
                    <a:lnTo>
                      <a:pt x="4481" y="986"/>
                    </a:lnTo>
                    <a:lnTo>
                      <a:pt x="4447" y="1012"/>
                    </a:lnTo>
                    <a:lnTo>
                      <a:pt x="4413" y="984"/>
                    </a:lnTo>
                    <a:lnTo>
                      <a:pt x="3196" y="780"/>
                    </a:lnTo>
                    <a:lnTo>
                      <a:pt x="2098" y="1829"/>
                    </a:lnTo>
                    <a:lnTo>
                      <a:pt x="2076" y="1864"/>
                    </a:lnTo>
                    <a:lnTo>
                      <a:pt x="2035" y="1848"/>
                    </a:lnTo>
                    <a:lnTo>
                      <a:pt x="1111" y="1284"/>
                    </a:lnTo>
                    <a:lnTo>
                      <a:pt x="0" y="2233"/>
                    </a:lnTo>
                    <a:lnTo>
                      <a:pt x="0" y="209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4" name="Freeform: Shape 35"/>
              <p:cNvSpPr>
                <a:spLocks/>
              </p:cNvSpPr>
              <p:nvPr/>
            </p:nvSpPr>
            <p:spPr bwMode="auto">
              <a:xfrm>
                <a:off x="8528050" y="2282825"/>
                <a:ext cx="727075" cy="676275"/>
              </a:xfrm>
              <a:custGeom>
                <a:avLst/>
                <a:gdLst>
                  <a:gd name="T0" fmla="*/ 458 w 458"/>
                  <a:gd name="T1" fmla="*/ 0 h 426"/>
                  <a:gd name="T2" fmla="*/ 0 w 458"/>
                  <a:gd name="T3" fmla="*/ 127 h 426"/>
                  <a:gd name="T4" fmla="*/ 115 w 458"/>
                  <a:gd name="T5" fmla="*/ 276 h 426"/>
                  <a:gd name="T6" fmla="*/ 233 w 458"/>
                  <a:gd name="T7" fmla="*/ 426 h 426"/>
                  <a:gd name="T8" fmla="*/ 458 w 458"/>
                  <a:gd name="T9" fmla="*/ 0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8" h="426">
                    <a:moveTo>
                      <a:pt x="458" y="0"/>
                    </a:moveTo>
                    <a:lnTo>
                      <a:pt x="0" y="127"/>
                    </a:lnTo>
                    <a:lnTo>
                      <a:pt x="115" y="276"/>
                    </a:lnTo>
                    <a:lnTo>
                      <a:pt x="233" y="426"/>
                    </a:lnTo>
                    <a:lnTo>
                      <a:pt x="45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95" name="Oval 26"/>
            <p:cNvSpPr>
              <a:spLocks/>
            </p:cNvSpPr>
            <p:nvPr/>
          </p:nvSpPr>
          <p:spPr bwMode="auto">
            <a:xfrm>
              <a:off x="1447801" y="3938772"/>
              <a:ext cx="586400" cy="5850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6" name="Oval 27"/>
            <p:cNvSpPr>
              <a:spLocks/>
            </p:cNvSpPr>
            <p:nvPr/>
          </p:nvSpPr>
          <p:spPr bwMode="auto">
            <a:xfrm>
              <a:off x="1558990" y="4054233"/>
              <a:ext cx="363515" cy="36218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7" name="Oval 28"/>
            <p:cNvSpPr>
              <a:spLocks/>
            </p:cNvSpPr>
            <p:nvPr/>
          </p:nvSpPr>
          <p:spPr bwMode="auto">
            <a:xfrm>
              <a:off x="2923268" y="4811526"/>
              <a:ext cx="586400" cy="5850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8" name="Oval 29"/>
            <p:cNvSpPr>
              <a:spLocks/>
            </p:cNvSpPr>
            <p:nvPr/>
          </p:nvSpPr>
          <p:spPr bwMode="auto">
            <a:xfrm>
              <a:off x="3034457" y="4926987"/>
              <a:ext cx="363515" cy="36218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9" name="Oval 30"/>
            <p:cNvSpPr>
              <a:spLocks/>
            </p:cNvSpPr>
            <p:nvPr/>
          </p:nvSpPr>
          <p:spPr bwMode="auto">
            <a:xfrm>
              <a:off x="4775994" y="3080786"/>
              <a:ext cx="586400" cy="5850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0" name="Oval 31"/>
            <p:cNvSpPr>
              <a:spLocks/>
            </p:cNvSpPr>
            <p:nvPr/>
          </p:nvSpPr>
          <p:spPr bwMode="auto">
            <a:xfrm>
              <a:off x="4887183" y="3196247"/>
              <a:ext cx="363515" cy="36218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1" name="Oval 32"/>
            <p:cNvSpPr>
              <a:spLocks/>
            </p:cNvSpPr>
            <p:nvPr/>
          </p:nvSpPr>
          <p:spPr bwMode="auto">
            <a:xfrm>
              <a:off x="6774072" y="3489815"/>
              <a:ext cx="586400" cy="5850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2" name="Oval 33"/>
            <p:cNvSpPr>
              <a:spLocks/>
            </p:cNvSpPr>
            <p:nvPr/>
          </p:nvSpPr>
          <p:spPr bwMode="auto">
            <a:xfrm>
              <a:off x="6885261" y="3605276"/>
              <a:ext cx="363515" cy="36218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1" name="Group 36"/>
          <p:cNvGrpSpPr/>
          <p:nvPr/>
        </p:nvGrpSpPr>
        <p:grpSpPr>
          <a:xfrm>
            <a:off x="6409916" y="-668536"/>
            <a:ext cx="2842022" cy="2657476"/>
            <a:chOff x="8546555" y="-891382"/>
            <a:chExt cx="3789363" cy="3543301"/>
          </a:xfrm>
        </p:grpSpPr>
        <p:grpSp>
          <p:nvGrpSpPr>
            <p:cNvPr id="68" name="Group 37"/>
            <p:cNvGrpSpPr/>
            <p:nvPr/>
          </p:nvGrpSpPr>
          <p:grpSpPr>
            <a:xfrm>
              <a:off x="8546555" y="-891382"/>
              <a:ext cx="3789363" cy="3543301"/>
              <a:chOff x="8546555" y="-891382"/>
              <a:chExt cx="3789363" cy="3543301"/>
            </a:xfrm>
          </p:grpSpPr>
          <p:grpSp>
            <p:nvGrpSpPr>
              <p:cNvPr id="78" name="Group 47"/>
              <p:cNvGrpSpPr/>
              <p:nvPr/>
            </p:nvGrpSpPr>
            <p:grpSpPr>
              <a:xfrm>
                <a:off x="8546555" y="-891382"/>
                <a:ext cx="3789363" cy="3543300"/>
                <a:chOff x="8546555" y="-713582"/>
                <a:chExt cx="3789363" cy="3543300"/>
              </a:xfrm>
            </p:grpSpPr>
            <p:sp>
              <p:nvSpPr>
                <p:cNvPr id="80" name="Freeform: Shape 49"/>
                <p:cNvSpPr>
                  <a:spLocks/>
                </p:cNvSpPr>
                <p:nvPr/>
              </p:nvSpPr>
              <p:spPr bwMode="auto">
                <a:xfrm>
                  <a:off x="8546555" y="499268"/>
                  <a:ext cx="2465388" cy="2330450"/>
                </a:xfrm>
                <a:custGeom>
                  <a:avLst/>
                  <a:gdLst>
                    <a:gd name="T0" fmla="*/ 0 w 656"/>
                    <a:gd name="T1" fmla="*/ 337 h 621"/>
                    <a:gd name="T2" fmla="*/ 57 w 656"/>
                    <a:gd name="T3" fmla="*/ 219 h 621"/>
                    <a:gd name="T4" fmla="*/ 132 w 656"/>
                    <a:gd name="T5" fmla="*/ 72 h 621"/>
                    <a:gd name="T6" fmla="*/ 223 w 656"/>
                    <a:gd name="T7" fmla="*/ 48 h 621"/>
                    <a:gd name="T8" fmla="*/ 541 w 656"/>
                    <a:gd name="T9" fmla="*/ 39 h 621"/>
                    <a:gd name="T10" fmla="*/ 656 w 656"/>
                    <a:gd name="T11" fmla="*/ 0 h 621"/>
                    <a:gd name="T12" fmla="*/ 632 w 656"/>
                    <a:gd name="T13" fmla="*/ 290 h 621"/>
                    <a:gd name="T14" fmla="*/ 508 w 656"/>
                    <a:gd name="T15" fmla="*/ 372 h 621"/>
                    <a:gd name="T16" fmla="*/ 413 w 656"/>
                    <a:gd name="T17" fmla="*/ 392 h 621"/>
                    <a:gd name="T18" fmla="*/ 422 w 656"/>
                    <a:gd name="T19" fmla="*/ 429 h 621"/>
                    <a:gd name="T20" fmla="*/ 363 w 656"/>
                    <a:gd name="T21" fmla="*/ 453 h 621"/>
                    <a:gd name="T22" fmla="*/ 352 w 656"/>
                    <a:gd name="T23" fmla="*/ 496 h 621"/>
                    <a:gd name="T24" fmla="*/ 267 w 656"/>
                    <a:gd name="T25" fmla="*/ 497 h 621"/>
                    <a:gd name="T26" fmla="*/ 201 w 656"/>
                    <a:gd name="T27" fmla="*/ 552 h 621"/>
                    <a:gd name="T28" fmla="*/ 162 w 656"/>
                    <a:gd name="T29" fmla="*/ 577 h 621"/>
                    <a:gd name="T30" fmla="*/ 149 w 656"/>
                    <a:gd name="T31" fmla="*/ 584 h 621"/>
                    <a:gd name="T32" fmla="*/ 115 w 656"/>
                    <a:gd name="T33" fmla="*/ 617 h 621"/>
                    <a:gd name="T34" fmla="*/ 90 w 656"/>
                    <a:gd name="T35" fmla="*/ 594 h 621"/>
                    <a:gd name="T36" fmla="*/ 72 w 656"/>
                    <a:gd name="T37" fmla="*/ 579 h 621"/>
                    <a:gd name="T38" fmla="*/ 67 w 656"/>
                    <a:gd name="T39" fmla="*/ 556 h 621"/>
                    <a:gd name="T40" fmla="*/ 63 w 656"/>
                    <a:gd name="T41" fmla="*/ 549 h 621"/>
                    <a:gd name="T42" fmla="*/ 26 w 656"/>
                    <a:gd name="T43" fmla="*/ 446 h 6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656" h="621">
                      <a:moveTo>
                        <a:pt x="0" y="337"/>
                      </a:moveTo>
                      <a:cubicBezTo>
                        <a:pt x="6" y="316"/>
                        <a:pt x="41" y="250"/>
                        <a:pt x="57" y="219"/>
                      </a:cubicBezTo>
                      <a:cubicBezTo>
                        <a:pt x="74" y="187"/>
                        <a:pt x="107" y="85"/>
                        <a:pt x="132" y="72"/>
                      </a:cubicBezTo>
                      <a:cubicBezTo>
                        <a:pt x="156" y="58"/>
                        <a:pt x="166" y="47"/>
                        <a:pt x="223" y="48"/>
                      </a:cubicBezTo>
                      <a:cubicBezTo>
                        <a:pt x="279" y="50"/>
                        <a:pt x="441" y="58"/>
                        <a:pt x="541" y="39"/>
                      </a:cubicBezTo>
                      <a:cubicBezTo>
                        <a:pt x="566" y="34"/>
                        <a:pt x="607" y="20"/>
                        <a:pt x="656" y="0"/>
                      </a:cubicBezTo>
                      <a:cubicBezTo>
                        <a:pt x="632" y="290"/>
                        <a:pt x="632" y="290"/>
                        <a:pt x="632" y="290"/>
                      </a:cubicBezTo>
                      <a:cubicBezTo>
                        <a:pt x="595" y="316"/>
                        <a:pt x="557" y="343"/>
                        <a:pt x="508" y="372"/>
                      </a:cubicBezTo>
                      <a:cubicBezTo>
                        <a:pt x="481" y="388"/>
                        <a:pt x="413" y="392"/>
                        <a:pt x="413" y="392"/>
                      </a:cubicBezTo>
                      <a:cubicBezTo>
                        <a:pt x="413" y="392"/>
                        <a:pt x="440" y="407"/>
                        <a:pt x="422" y="429"/>
                      </a:cubicBezTo>
                      <a:cubicBezTo>
                        <a:pt x="405" y="451"/>
                        <a:pt x="363" y="453"/>
                        <a:pt x="363" y="453"/>
                      </a:cubicBezTo>
                      <a:cubicBezTo>
                        <a:pt x="363" y="453"/>
                        <a:pt x="376" y="486"/>
                        <a:pt x="352" y="496"/>
                      </a:cubicBezTo>
                      <a:cubicBezTo>
                        <a:pt x="328" y="506"/>
                        <a:pt x="267" y="497"/>
                        <a:pt x="267" y="497"/>
                      </a:cubicBezTo>
                      <a:cubicBezTo>
                        <a:pt x="267" y="497"/>
                        <a:pt x="234" y="528"/>
                        <a:pt x="201" y="552"/>
                      </a:cubicBezTo>
                      <a:cubicBezTo>
                        <a:pt x="184" y="564"/>
                        <a:pt x="171" y="572"/>
                        <a:pt x="162" y="577"/>
                      </a:cubicBezTo>
                      <a:cubicBezTo>
                        <a:pt x="157" y="579"/>
                        <a:pt x="153" y="582"/>
                        <a:pt x="149" y="584"/>
                      </a:cubicBezTo>
                      <a:cubicBezTo>
                        <a:pt x="146" y="590"/>
                        <a:pt x="134" y="621"/>
                        <a:pt x="115" y="617"/>
                      </a:cubicBezTo>
                      <a:cubicBezTo>
                        <a:pt x="106" y="615"/>
                        <a:pt x="98" y="606"/>
                        <a:pt x="90" y="594"/>
                      </a:cubicBezTo>
                      <a:cubicBezTo>
                        <a:pt x="83" y="591"/>
                        <a:pt x="77" y="587"/>
                        <a:pt x="72" y="579"/>
                      </a:cubicBezTo>
                      <a:cubicBezTo>
                        <a:pt x="68" y="572"/>
                        <a:pt x="66" y="565"/>
                        <a:pt x="67" y="556"/>
                      </a:cubicBezTo>
                      <a:cubicBezTo>
                        <a:pt x="66" y="554"/>
                        <a:pt x="64" y="551"/>
                        <a:pt x="63" y="549"/>
                      </a:cubicBezTo>
                      <a:cubicBezTo>
                        <a:pt x="48" y="528"/>
                        <a:pt x="33" y="491"/>
                        <a:pt x="26" y="446"/>
                      </a:cubicBezTo>
                    </a:path>
                  </a:pathLst>
                </a:custGeom>
                <a:solidFill>
                  <a:srgbClr val="FECF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1" name="Freeform: Shape 50"/>
                <p:cNvSpPr>
                  <a:spLocks/>
                </p:cNvSpPr>
                <p:nvPr/>
              </p:nvSpPr>
              <p:spPr bwMode="auto">
                <a:xfrm>
                  <a:off x="8754517" y="983456"/>
                  <a:ext cx="1017588" cy="1576388"/>
                </a:xfrm>
                <a:custGeom>
                  <a:avLst/>
                  <a:gdLst>
                    <a:gd name="T0" fmla="*/ 271 w 271"/>
                    <a:gd name="T1" fmla="*/ 145 h 420"/>
                    <a:gd name="T2" fmla="*/ 252 w 271"/>
                    <a:gd name="T3" fmla="*/ 111 h 420"/>
                    <a:gd name="T4" fmla="*/ 239 w 271"/>
                    <a:gd name="T5" fmla="*/ 106 h 420"/>
                    <a:gd name="T6" fmla="*/ 227 w 271"/>
                    <a:gd name="T7" fmla="*/ 148 h 420"/>
                    <a:gd name="T8" fmla="*/ 156 w 271"/>
                    <a:gd name="T9" fmla="*/ 33 h 420"/>
                    <a:gd name="T10" fmla="*/ 164 w 271"/>
                    <a:gd name="T11" fmla="*/ 121 h 420"/>
                    <a:gd name="T12" fmla="*/ 97 w 271"/>
                    <a:gd name="T13" fmla="*/ 97 h 420"/>
                    <a:gd name="T14" fmla="*/ 90 w 271"/>
                    <a:gd name="T15" fmla="*/ 116 h 420"/>
                    <a:gd name="T16" fmla="*/ 64 w 271"/>
                    <a:gd name="T17" fmla="*/ 205 h 420"/>
                    <a:gd name="T18" fmla="*/ 12 w 271"/>
                    <a:gd name="T19" fmla="*/ 221 h 420"/>
                    <a:gd name="T20" fmla="*/ 43 w 271"/>
                    <a:gd name="T21" fmla="*/ 250 h 420"/>
                    <a:gd name="T22" fmla="*/ 47 w 271"/>
                    <a:gd name="T23" fmla="*/ 317 h 420"/>
                    <a:gd name="T24" fmla="*/ 25 w 271"/>
                    <a:gd name="T25" fmla="*/ 340 h 420"/>
                    <a:gd name="T26" fmla="*/ 37 w 271"/>
                    <a:gd name="T27" fmla="*/ 353 h 420"/>
                    <a:gd name="T28" fmla="*/ 8 w 271"/>
                    <a:gd name="T29" fmla="*/ 420 h 420"/>
                    <a:gd name="T30" fmla="*/ 113 w 271"/>
                    <a:gd name="T31" fmla="*/ 293 h 420"/>
                    <a:gd name="T32" fmla="*/ 196 w 271"/>
                    <a:gd name="T33" fmla="*/ 222 h 420"/>
                    <a:gd name="T34" fmla="*/ 271 w 271"/>
                    <a:gd name="T35" fmla="*/ 145 h 4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71" h="420">
                      <a:moveTo>
                        <a:pt x="271" y="145"/>
                      </a:moveTo>
                      <a:cubicBezTo>
                        <a:pt x="251" y="151"/>
                        <a:pt x="245" y="138"/>
                        <a:pt x="252" y="111"/>
                      </a:cubicBezTo>
                      <a:cubicBezTo>
                        <a:pt x="259" y="83"/>
                        <a:pt x="250" y="82"/>
                        <a:pt x="239" y="106"/>
                      </a:cubicBezTo>
                      <a:cubicBezTo>
                        <a:pt x="227" y="130"/>
                        <a:pt x="245" y="179"/>
                        <a:pt x="227" y="148"/>
                      </a:cubicBezTo>
                      <a:cubicBezTo>
                        <a:pt x="209" y="117"/>
                        <a:pt x="147" y="0"/>
                        <a:pt x="156" y="33"/>
                      </a:cubicBezTo>
                      <a:cubicBezTo>
                        <a:pt x="165" y="67"/>
                        <a:pt x="194" y="99"/>
                        <a:pt x="164" y="121"/>
                      </a:cubicBezTo>
                      <a:cubicBezTo>
                        <a:pt x="134" y="144"/>
                        <a:pt x="109" y="121"/>
                        <a:pt x="97" y="97"/>
                      </a:cubicBezTo>
                      <a:cubicBezTo>
                        <a:pt x="84" y="73"/>
                        <a:pt x="85" y="89"/>
                        <a:pt x="90" y="116"/>
                      </a:cubicBezTo>
                      <a:cubicBezTo>
                        <a:pt x="96" y="144"/>
                        <a:pt x="77" y="187"/>
                        <a:pt x="64" y="205"/>
                      </a:cubicBezTo>
                      <a:cubicBezTo>
                        <a:pt x="52" y="223"/>
                        <a:pt x="0" y="212"/>
                        <a:pt x="12" y="221"/>
                      </a:cubicBezTo>
                      <a:cubicBezTo>
                        <a:pt x="24" y="231"/>
                        <a:pt x="38" y="231"/>
                        <a:pt x="43" y="250"/>
                      </a:cubicBezTo>
                      <a:cubicBezTo>
                        <a:pt x="48" y="269"/>
                        <a:pt x="50" y="301"/>
                        <a:pt x="47" y="317"/>
                      </a:cubicBezTo>
                      <a:cubicBezTo>
                        <a:pt x="44" y="332"/>
                        <a:pt x="43" y="332"/>
                        <a:pt x="25" y="340"/>
                      </a:cubicBezTo>
                      <a:cubicBezTo>
                        <a:pt x="7" y="348"/>
                        <a:pt x="50" y="335"/>
                        <a:pt x="37" y="353"/>
                      </a:cubicBezTo>
                      <a:cubicBezTo>
                        <a:pt x="25" y="371"/>
                        <a:pt x="13" y="403"/>
                        <a:pt x="8" y="420"/>
                      </a:cubicBezTo>
                      <a:cubicBezTo>
                        <a:pt x="24" y="395"/>
                        <a:pt x="31" y="369"/>
                        <a:pt x="113" y="293"/>
                      </a:cubicBezTo>
                      <a:cubicBezTo>
                        <a:pt x="147" y="262"/>
                        <a:pt x="177" y="241"/>
                        <a:pt x="196" y="222"/>
                      </a:cubicBezTo>
                      <a:cubicBezTo>
                        <a:pt x="228" y="191"/>
                        <a:pt x="241" y="168"/>
                        <a:pt x="271" y="145"/>
                      </a:cubicBezTo>
                      <a:close/>
                    </a:path>
                  </a:pathLst>
                </a:custGeom>
                <a:solidFill>
                  <a:srgbClr val="DBAD7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2" name="Freeform: Shape 51"/>
                <p:cNvSpPr>
                  <a:spLocks/>
                </p:cNvSpPr>
                <p:nvPr/>
              </p:nvSpPr>
              <p:spPr bwMode="auto">
                <a:xfrm>
                  <a:off x="9549855" y="1970881"/>
                  <a:ext cx="650875" cy="427038"/>
                </a:xfrm>
                <a:custGeom>
                  <a:avLst/>
                  <a:gdLst>
                    <a:gd name="T0" fmla="*/ 146 w 173"/>
                    <a:gd name="T1" fmla="*/ 0 h 114"/>
                    <a:gd name="T2" fmla="*/ 155 w 173"/>
                    <a:gd name="T3" fmla="*/ 37 h 114"/>
                    <a:gd name="T4" fmla="*/ 96 w 173"/>
                    <a:gd name="T5" fmla="*/ 61 h 114"/>
                    <a:gd name="T6" fmla="*/ 85 w 173"/>
                    <a:gd name="T7" fmla="*/ 104 h 114"/>
                    <a:gd name="T8" fmla="*/ 0 w 173"/>
                    <a:gd name="T9" fmla="*/ 105 h 114"/>
                    <a:gd name="T10" fmla="*/ 146 w 173"/>
                    <a:gd name="T11" fmla="*/ 0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3" h="114">
                      <a:moveTo>
                        <a:pt x="146" y="0"/>
                      </a:moveTo>
                      <a:cubicBezTo>
                        <a:pt x="146" y="0"/>
                        <a:pt x="173" y="15"/>
                        <a:pt x="155" y="37"/>
                      </a:cubicBezTo>
                      <a:cubicBezTo>
                        <a:pt x="138" y="59"/>
                        <a:pt x="96" y="61"/>
                        <a:pt x="96" y="61"/>
                      </a:cubicBezTo>
                      <a:cubicBezTo>
                        <a:pt x="96" y="61"/>
                        <a:pt x="109" y="94"/>
                        <a:pt x="85" y="104"/>
                      </a:cubicBezTo>
                      <a:cubicBezTo>
                        <a:pt x="61" y="114"/>
                        <a:pt x="0" y="105"/>
                        <a:pt x="0" y="105"/>
                      </a:cubicBezTo>
                      <a:cubicBezTo>
                        <a:pt x="26" y="83"/>
                        <a:pt x="101" y="17"/>
                        <a:pt x="146" y="0"/>
                      </a:cubicBezTo>
                      <a:close/>
                    </a:path>
                  </a:pathLst>
                </a:custGeom>
                <a:solidFill>
                  <a:srgbClr val="DBAD7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3" name="Freeform: Shape 52"/>
                <p:cNvSpPr>
                  <a:spLocks/>
                </p:cNvSpPr>
                <p:nvPr/>
              </p:nvSpPr>
              <p:spPr bwMode="auto">
                <a:xfrm>
                  <a:off x="10261055" y="-402432"/>
                  <a:ext cx="2074863" cy="2114550"/>
                </a:xfrm>
                <a:custGeom>
                  <a:avLst/>
                  <a:gdLst>
                    <a:gd name="T0" fmla="*/ 129 w 552"/>
                    <a:gd name="T1" fmla="*/ 563 h 563"/>
                    <a:gd name="T2" fmla="*/ 261 w 552"/>
                    <a:gd name="T3" fmla="*/ 461 h 563"/>
                    <a:gd name="T4" fmla="*/ 552 w 552"/>
                    <a:gd name="T5" fmla="*/ 321 h 563"/>
                    <a:gd name="T6" fmla="*/ 552 w 552"/>
                    <a:gd name="T7" fmla="*/ 0 h 563"/>
                    <a:gd name="T8" fmla="*/ 200 w 552"/>
                    <a:gd name="T9" fmla="*/ 240 h 563"/>
                    <a:gd name="T10" fmla="*/ 129 w 552"/>
                    <a:gd name="T11" fmla="*/ 563 h 5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52" h="563">
                      <a:moveTo>
                        <a:pt x="129" y="563"/>
                      </a:moveTo>
                      <a:cubicBezTo>
                        <a:pt x="195" y="522"/>
                        <a:pt x="226" y="487"/>
                        <a:pt x="261" y="461"/>
                      </a:cubicBezTo>
                      <a:cubicBezTo>
                        <a:pt x="282" y="446"/>
                        <a:pt x="410" y="383"/>
                        <a:pt x="552" y="321"/>
                      </a:cubicBezTo>
                      <a:cubicBezTo>
                        <a:pt x="552" y="0"/>
                        <a:pt x="552" y="0"/>
                        <a:pt x="552" y="0"/>
                      </a:cubicBezTo>
                      <a:cubicBezTo>
                        <a:pt x="395" y="118"/>
                        <a:pt x="248" y="224"/>
                        <a:pt x="200" y="240"/>
                      </a:cubicBezTo>
                      <a:cubicBezTo>
                        <a:pt x="85" y="279"/>
                        <a:pt x="0" y="434"/>
                        <a:pt x="129" y="563"/>
                      </a:cubicBezTo>
                      <a:close/>
                    </a:path>
                  </a:pathLst>
                </a:custGeom>
                <a:solidFill>
                  <a:srgbClr val="FECF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4" name="Freeform: Shape 53"/>
                <p:cNvSpPr>
                  <a:spLocks/>
                </p:cNvSpPr>
                <p:nvPr/>
              </p:nvSpPr>
              <p:spPr bwMode="auto">
                <a:xfrm>
                  <a:off x="10843667" y="-537369"/>
                  <a:ext cx="1492250" cy="1903413"/>
                </a:xfrm>
                <a:custGeom>
                  <a:avLst/>
                  <a:gdLst>
                    <a:gd name="T0" fmla="*/ 139 w 397"/>
                    <a:gd name="T1" fmla="*/ 507 h 507"/>
                    <a:gd name="T2" fmla="*/ 397 w 397"/>
                    <a:gd name="T3" fmla="*/ 389 h 507"/>
                    <a:gd name="T4" fmla="*/ 397 w 397"/>
                    <a:gd name="T5" fmla="*/ 0 h 507"/>
                    <a:gd name="T6" fmla="*/ 0 w 397"/>
                    <a:gd name="T7" fmla="*/ 281 h 507"/>
                    <a:gd name="T8" fmla="*/ 139 w 397"/>
                    <a:gd name="T9" fmla="*/ 507 h 5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7" h="507">
                      <a:moveTo>
                        <a:pt x="139" y="507"/>
                      </a:moveTo>
                      <a:cubicBezTo>
                        <a:pt x="208" y="474"/>
                        <a:pt x="300" y="431"/>
                        <a:pt x="397" y="389"/>
                      </a:cubicBezTo>
                      <a:cubicBezTo>
                        <a:pt x="397" y="0"/>
                        <a:pt x="397" y="0"/>
                        <a:pt x="397" y="0"/>
                      </a:cubicBezTo>
                      <a:cubicBezTo>
                        <a:pt x="237" y="121"/>
                        <a:pt x="82" y="234"/>
                        <a:pt x="0" y="281"/>
                      </a:cubicBezTo>
                      <a:cubicBezTo>
                        <a:pt x="22" y="346"/>
                        <a:pt x="65" y="422"/>
                        <a:pt x="139" y="5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5" name="Freeform: Shape 54"/>
                <p:cNvSpPr>
                  <a:spLocks/>
                </p:cNvSpPr>
                <p:nvPr/>
              </p:nvSpPr>
              <p:spPr bwMode="auto">
                <a:xfrm>
                  <a:off x="10992892" y="-713582"/>
                  <a:ext cx="1343025" cy="2030413"/>
                </a:xfrm>
                <a:custGeom>
                  <a:avLst/>
                  <a:gdLst>
                    <a:gd name="T0" fmla="*/ 182 w 357"/>
                    <a:gd name="T1" fmla="*/ 541 h 541"/>
                    <a:gd name="T2" fmla="*/ 357 w 357"/>
                    <a:gd name="T3" fmla="*/ 459 h 541"/>
                    <a:gd name="T4" fmla="*/ 357 w 357"/>
                    <a:gd name="T5" fmla="*/ 0 h 541"/>
                    <a:gd name="T6" fmla="*/ 0 w 357"/>
                    <a:gd name="T7" fmla="*/ 248 h 541"/>
                    <a:gd name="T8" fmla="*/ 182 w 357"/>
                    <a:gd name="T9" fmla="*/ 541 h 5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7" h="541">
                      <a:moveTo>
                        <a:pt x="182" y="541"/>
                      </a:moveTo>
                      <a:cubicBezTo>
                        <a:pt x="233" y="516"/>
                        <a:pt x="292" y="488"/>
                        <a:pt x="357" y="459"/>
                      </a:cubicBezTo>
                      <a:cubicBezTo>
                        <a:pt x="357" y="0"/>
                        <a:pt x="357" y="0"/>
                        <a:pt x="357" y="0"/>
                      </a:cubicBezTo>
                      <a:cubicBezTo>
                        <a:pt x="211" y="109"/>
                        <a:pt x="77" y="204"/>
                        <a:pt x="0" y="248"/>
                      </a:cubicBezTo>
                      <a:cubicBezTo>
                        <a:pt x="25" y="322"/>
                        <a:pt x="98" y="445"/>
                        <a:pt x="182" y="54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6" name="Freeform: Shape 55"/>
                <p:cNvSpPr>
                  <a:spLocks/>
                </p:cNvSpPr>
                <p:nvPr/>
              </p:nvSpPr>
              <p:spPr bwMode="auto">
                <a:xfrm>
                  <a:off x="11148467" y="56356"/>
                  <a:ext cx="800100" cy="566738"/>
                </a:xfrm>
                <a:custGeom>
                  <a:avLst/>
                  <a:gdLst>
                    <a:gd name="T0" fmla="*/ 10 w 213"/>
                    <a:gd name="T1" fmla="*/ 151 h 151"/>
                    <a:gd name="T2" fmla="*/ 213 w 213"/>
                    <a:gd name="T3" fmla="*/ 18 h 151"/>
                    <a:gd name="T4" fmla="*/ 201 w 213"/>
                    <a:gd name="T5" fmla="*/ 0 h 151"/>
                    <a:gd name="T6" fmla="*/ 0 w 213"/>
                    <a:gd name="T7" fmla="*/ 132 h 151"/>
                    <a:gd name="T8" fmla="*/ 10 w 213"/>
                    <a:gd name="T9" fmla="*/ 151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3" h="151">
                      <a:moveTo>
                        <a:pt x="10" y="151"/>
                      </a:moveTo>
                      <a:cubicBezTo>
                        <a:pt x="213" y="18"/>
                        <a:pt x="213" y="18"/>
                        <a:pt x="213" y="18"/>
                      </a:cubicBezTo>
                      <a:cubicBezTo>
                        <a:pt x="201" y="0"/>
                        <a:pt x="201" y="0"/>
                        <a:pt x="201" y="0"/>
                      </a:cubicBezTo>
                      <a:cubicBezTo>
                        <a:pt x="0" y="132"/>
                        <a:pt x="0" y="132"/>
                        <a:pt x="0" y="132"/>
                      </a:cubicBezTo>
                      <a:cubicBezTo>
                        <a:pt x="3" y="138"/>
                        <a:pt x="7" y="145"/>
                        <a:pt x="10" y="151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7" name="Oval 56"/>
                <p:cNvSpPr>
                  <a:spLocks/>
                </p:cNvSpPr>
                <p:nvPr/>
              </p:nvSpPr>
              <p:spPr bwMode="auto">
                <a:xfrm>
                  <a:off x="11211967" y="213518"/>
                  <a:ext cx="157163" cy="153988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8" name="Oval 57"/>
                <p:cNvSpPr>
                  <a:spLocks/>
                </p:cNvSpPr>
                <p:nvPr/>
              </p:nvSpPr>
              <p:spPr bwMode="auto">
                <a:xfrm>
                  <a:off x="11399292" y="94456"/>
                  <a:ext cx="153988" cy="152400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9" name="Oval 58"/>
                <p:cNvSpPr>
                  <a:spLocks/>
                </p:cNvSpPr>
                <p:nvPr/>
              </p:nvSpPr>
              <p:spPr bwMode="auto">
                <a:xfrm>
                  <a:off x="11588205" y="-30957"/>
                  <a:ext cx="153988" cy="153988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79" name="Freeform: Shape 48"/>
              <p:cNvSpPr>
                <a:spLocks/>
              </p:cNvSpPr>
              <p:nvPr/>
            </p:nvSpPr>
            <p:spPr bwMode="auto">
              <a:xfrm>
                <a:off x="8881517" y="2509044"/>
                <a:ext cx="225425" cy="142875"/>
              </a:xfrm>
              <a:custGeom>
                <a:avLst/>
                <a:gdLst>
                  <a:gd name="T0" fmla="*/ 60 w 60"/>
                  <a:gd name="T1" fmla="*/ 0 h 38"/>
                  <a:gd name="T2" fmla="*/ 26 w 60"/>
                  <a:gd name="T3" fmla="*/ 34 h 38"/>
                  <a:gd name="T4" fmla="*/ 0 w 60"/>
                  <a:gd name="T5" fmla="*/ 10 h 38"/>
                  <a:gd name="T6" fmla="*/ 60 w 60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38">
                    <a:moveTo>
                      <a:pt x="60" y="0"/>
                    </a:moveTo>
                    <a:cubicBezTo>
                      <a:pt x="58" y="5"/>
                      <a:pt x="46" y="38"/>
                      <a:pt x="26" y="34"/>
                    </a:cubicBezTo>
                    <a:cubicBezTo>
                      <a:pt x="17" y="32"/>
                      <a:pt x="8" y="22"/>
                      <a:pt x="0" y="10"/>
                    </a:cubicBezTo>
                    <a:cubicBezTo>
                      <a:pt x="23" y="20"/>
                      <a:pt x="46" y="8"/>
                      <a:pt x="60" y="0"/>
                    </a:cubicBezTo>
                    <a:close/>
                  </a:path>
                </a:pathLst>
              </a:custGeom>
              <a:solidFill>
                <a:srgbClr val="D9A9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69" name="Group 38"/>
            <p:cNvGrpSpPr/>
            <p:nvPr/>
          </p:nvGrpSpPr>
          <p:grpSpPr>
            <a:xfrm>
              <a:off x="8766656" y="1449855"/>
              <a:ext cx="1220788" cy="1146501"/>
              <a:chOff x="8766656" y="1449855"/>
              <a:chExt cx="1220788" cy="1146501"/>
            </a:xfrm>
          </p:grpSpPr>
          <p:sp>
            <p:nvSpPr>
              <p:cNvPr id="70" name="Freeform: Shape 39"/>
              <p:cNvSpPr>
                <a:spLocks/>
              </p:cNvSpPr>
              <p:nvPr/>
            </p:nvSpPr>
            <p:spPr bwMode="auto">
              <a:xfrm>
                <a:off x="8768805" y="2167731"/>
                <a:ext cx="428625" cy="428625"/>
              </a:xfrm>
              <a:custGeom>
                <a:avLst/>
                <a:gdLst>
                  <a:gd name="T0" fmla="*/ 96 w 114"/>
                  <a:gd name="T1" fmla="*/ 34 h 114"/>
                  <a:gd name="T2" fmla="*/ 51 w 114"/>
                  <a:gd name="T3" fmla="*/ 10 h 114"/>
                  <a:gd name="T4" fmla="*/ 20 w 114"/>
                  <a:gd name="T5" fmla="*/ 84 h 114"/>
                  <a:gd name="T6" fmla="*/ 94 w 114"/>
                  <a:gd name="T7" fmla="*/ 76 h 114"/>
                  <a:gd name="T8" fmla="*/ 96 w 114"/>
                  <a:gd name="T9" fmla="*/ 3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114">
                    <a:moveTo>
                      <a:pt x="96" y="34"/>
                    </a:moveTo>
                    <a:cubicBezTo>
                      <a:pt x="81" y="18"/>
                      <a:pt x="65" y="0"/>
                      <a:pt x="51" y="10"/>
                    </a:cubicBezTo>
                    <a:cubicBezTo>
                      <a:pt x="37" y="20"/>
                      <a:pt x="0" y="54"/>
                      <a:pt x="20" y="84"/>
                    </a:cubicBezTo>
                    <a:cubicBezTo>
                      <a:pt x="40" y="114"/>
                      <a:pt x="75" y="95"/>
                      <a:pt x="94" y="76"/>
                    </a:cubicBezTo>
                    <a:cubicBezTo>
                      <a:pt x="114" y="56"/>
                      <a:pt x="110" y="51"/>
                      <a:pt x="96" y="34"/>
                    </a:cubicBezTo>
                    <a:close/>
                  </a:path>
                </a:pathLst>
              </a:custGeom>
              <a:solidFill>
                <a:srgbClr val="DBBC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1" name="Freeform: Shape 40"/>
              <p:cNvSpPr>
                <a:spLocks/>
              </p:cNvSpPr>
              <p:nvPr/>
            </p:nvSpPr>
            <p:spPr bwMode="auto">
              <a:xfrm>
                <a:off x="9194255" y="1934369"/>
                <a:ext cx="300038" cy="296863"/>
              </a:xfrm>
              <a:custGeom>
                <a:avLst/>
                <a:gdLst>
                  <a:gd name="T0" fmla="*/ 41 w 80"/>
                  <a:gd name="T1" fmla="*/ 6 h 79"/>
                  <a:gd name="T2" fmla="*/ 80 w 80"/>
                  <a:gd name="T3" fmla="*/ 53 h 79"/>
                  <a:gd name="T4" fmla="*/ 41 w 80"/>
                  <a:gd name="T5" fmla="*/ 10 h 79"/>
                  <a:gd name="T6" fmla="*/ 41 w 80"/>
                  <a:gd name="T7" fmla="*/ 6 h 79"/>
                  <a:gd name="T8" fmla="*/ 41 w 80"/>
                  <a:gd name="T9" fmla="*/ 72 h 79"/>
                  <a:gd name="T10" fmla="*/ 41 w 80"/>
                  <a:gd name="T11" fmla="*/ 67 h 79"/>
                  <a:gd name="T12" fmla="*/ 53 w 80"/>
                  <a:gd name="T13" fmla="*/ 79 h 79"/>
                  <a:gd name="T14" fmla="*/ 41 w 80"/>
                  <a:gd name="T15" fmla="*/ 72 h 79"/>
                  <a:gd name="T16" fmla="*/ 30 w 80"/>
                  <a:gd name="T17" fmla="*/ 0 h 79"/>
                  <a:gd name="T18" fmla="*/ 41 w 80"/>
                  <a:gd name="T19" fmla="*/ 6 h 79"/>
                  <a:gd name="T20" fmla="*/ 41 w 80"/>
                  <a:gd name="T21" fmla="*/ 10 h 79"/>
                  <a:gd name="T22" fmla="*/ 30 w 80"/>
                  <a:gd name="T23" fmla="*/ 0 h 79"/>
                  <a:gd name="T24" fmla="*/ 41 w 80"/>
                  <a:gd name="T25" fmla="*/ 67 h 79"/>
                  <a:gd name="T26" fmla="*/ 41 w 80"/>
                  <a:gd name="T27" fmla="*/ 72 h 79"/>
                  <a:gd name="T28" fmla="*/ 0 w 80"/>
                  <a:gd name="T29" fmla="*/ 18 h 79"/>
                  <a:gd name="T30" fmla="*/ 41 w 80"/>
                  <a:gd name="T31" fmla="*/ 67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0" h="79">
                    <a:moveTo>
                      <a:pt x="41" y="6"/>
                    </a:moveTo>
                    <a:cubicBezTo>
                      <a:pt x="59" y="18"/>
                      <a:pt x="75" y="38"/>
                      <a:pt x="80" y="53"/>
                    </a:cubicBezTo>
                    <a:cubicBezTo>
                      <a:pt x="72" y="43"/>
                      <a:pt x="56" y="25"/>
                      <a:pt x="41" y="10"/>
                    </a:cubicBezTo>
                    <a:cubicBezTo>
                      <a:pt x="41" y="6"/>
                      <a:pt x="41" y="6"/>
                      <a:pt x="41" y="6"/>
                    </a:cubicBezTo>
                    <a:close/>
                    <a:moveTo>
                      <a:pt x="41" y="72"/>
                    </a:moveTo>
                    <a:cubicBezTo>
                      <a:pt x="41" y="67"/>
                      <a:pt x="41" y="67"/>
                      <a:pt x="41" y="67"/>
                    </a:cubicBezTo>
                    <a:cubicBezTo>
                      <a:pt x="45" y="71"/>
                      <a:pt x="49" y="75"/>
                      <a:pt x="53" y="79"/>
                    </a:cubicBezTo>
                    <a:cubicBezTo>
                      <a:pt x="49" y="77"/>
                      <a:pt x="45" y="75"/>
                      <a:pt x="41" y="72"/>
                    </a:cubicBezTo>
                    <a:close/>
                    <a:moveTo>
                      <a:pt x="30" y="0"/>
                    </a:moveTo>
                    <a:cubicBezTo>
                      <a:pt x="34" y="1"/>
                      <a:pt x="38" y="4"/>
                      <a:pt x="41" y="6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38" y="7"/>
                      <a:pt x="34" y="3"/>
                      <a:pt x="30" y="0"/>
                    </a:cubicBezTo>
                    <a:close/>
                    <a:moveTo>
                      <a:pt x="41" y="67"/>
                    </a:moveTo>
                    <a:cubicBezTo>
                      <a:pt x="41" y="72"/>
                      <a:pt x="41" y="72"/>
                      <a:pt x="41" y="72"/>
                    </a:cubicBezTo>
                    <a:cubicBezTo>
                      <a:pt x="22" y="58"/>
                      <a:pt x="5" y="36"/>
                      <a:pt x="0" y="18"/>
                    </a:cubicBezTo>
                    <a:cubicBezTo>
                      <a:pt x="7" y="30"/>
                      <a:pt x="24" y="49"/>
                      <a:pt x="41" y="67"/>
                    </a:cubicBezTo>
                    <a:close/>
                  </a:path>
                </a:pathLst>
              </a:custGeom>
              <a:solidFill>
                <a:srgbClr val="AB82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2" name="Freeform: Shape 41"/>
              <p:cNvSpPr>
                <a:spLocks/>
              </p:cNvSpPr>
              <p:nvPr/>
            </p:nvSpPr>
            <p:spPr bwMode="auto">
              <a:xfrm>
                <a:off x="8768805" y="2167731"/>
                <a:ext cx="428625" cy="428625"/>
              </a:xfrm>
              <a:custGeom>
                <a:avLst/>
                <a:gdLst>
                  <a:gd name="T0" fmla="*/ 96 w 114"/>
                  <a:gd name="T1" fmla="*/ 34 h 114"/>
                  <a:gd name="T2" fmla="*/ 51 w 114"/>
                  <a:gd name="T3" fmla="*/ 10 h 114"/>
                  <a:gd name="T4" fmla="*/ 20 w 114"/>
                  <a:gd name="T5" fmla="*/ 84 h 114"/>
                  <a:gd name="T6" fmla="*/ 94 w 114"/>
                  <a:gd name="T7" fmla="*/ 76 h 114"/>
                  <a:gd name="T8" fmla="*/ 96 w 114"/>
                  <a:gd name="T9" fmla="*/ 3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114">
                    <a:moveTo>
                      <a:pt x="96" y="34"/>
                    </a:moveTo>
                    <a:cubicBezTo>
                      <a:pt x="81" y="18"/>
                      <a:pt x="65" y="0"/>
                      <a:pt x="51" y="10"/>
                    </a:cubicBezTo>
                    <a:cubicBezTo>
                      <a:pt x="37" y="20"/>
                      <a:pt x="0" y="54"/>
                      <a:pt x="20" y="84"/>
                    </a:cubicBezTo>
                    <a:cubicBezTo>
                      <a:pt x="40" y="114"/>
                      <a:pt x="75" y="95"/>
                      <a:pt x="94" y="76"/>
                    </a:cubicBezTo>
                    <a:cubicBezTo>
                      <a:pt x="114" y="56"/>
                      <a:pt x="110" y="51"/>
                      <a:pt x="96" y="34"/>
                    </a:cubicBezTo>
                    <a:close/>
                  </a:path>
                </a:pathLst>
              </a:custGeom>
              <a:solidFill>
                <a:srgbClr val="FECF99"/>
              </a:solidFill>
              <a:ln w="15875" cap="flat">
                <a:solidFill>
                  <a:srgbClr val="FFE69C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3" name="Freeform: Shape 42"/>
              <p:cNvSpPr>
                <a:spLocks/>
              </p:cNvSpPr>
              <p:nvPr/>
            </p:nvSpPr>
            <p:spPr bwMode="auto">
              <a:xfrm>
                <a:off x="9194255" y="1934369"/>
                <a:ext cx="300038" cy="296863"/>
              </a:xfrm>
              <a:custGeom>
                <a:avLst/>
                <a:gdLst>
                  <a:gd name="T0" fmla="*/ 41 w 80"/>
                  <a:gd name="T1" fmla="*/ 6 h 79"/>
                  <a:gd name="T2" fmla="*/ 80 w 80"/>
                  <a:gd name="T3" fmla="*/ 53 h 79"/>
                  <a:gd name="T4" fmla="*/ 41 w 80"/>
                  <a:gd name="T5" fmla="*/ 10 h 79"/>
                  <a:gd name="T6" fmla="*/ 41 w 80"/>
                  <a:gd name="T7" fmla="*/ 6 h 79"/>
                  <a:gd name="T8" fmla="*/ 41 w 80"/>
                  <a:gd name="T9" fmla="*/ 72 h 79"/>
                  <a:gd name="T10" fmla="*/ 41 w 80"/>
                  <a:gd name="T11" fmla="*/ 67 h 79"/>
                  <a:gd name="T12" fmla="*/ 53 w 80"/>
                  <a:gd name="T13" fmla="*/ 79 h 79"/>
                  <a:gd name="T14" fmla="*/ 41 w 80"/>
                  <a:gd name="T15" fmla="*/ 72 h 79"/>
                  <a:gd name="T16" fmla="*/ 30 w 80"/>
                  <a:gd name="T17" fmla="*/ 0 h 79"/>
                  <a:gd name="T18" fmla="*/ 41 w 80"/>
                  <a:gd name="T19" fmla="*/ 6 h 79"/>
                  <a:gd name="T20" fmla="*/ 41 w 80"/>
                  <a:gd name="T21" fmla="*/ 10 h 79"/>
                  <a:gd name="T22" fmla="*/ 30 w 80"/>
                  <a:gd name="T23" fmla="*/ 0 h 79"/>
                  <a:gd name="T24" fmla="*/ 41 w 80"/>
                  <a:gd name="T25" fmla="*/ 67 h 79"/>
                  <a:gd name="T26" fmla="*/ 41 w 80"/>
                  <a:gd name="T27" fmla="*/ 72 h 79"/>
                  <a:gd name="T28" fmla="*/ 0 w 80"/>
                  <a:gd name="T29" fmla="*/ 18 h 79"/>
                  <a:gd name="T30" fmla="*/ 41 w 80"/>
                  <a:gd name="T31" fmla="*/ 67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0" h="79">
                    <a:moveTo>
                      <a:pt x="41" y="6"/>
                    </a:moveTo>
                    <a:cubicBezTo>
                      <a:pt x="59" y="18"/>
                      <a:pt x="75" y="38"/>
                      <a:pt x="80" y="53"/>
                    </a:cubicBezTo>
                    <a:cubicBezTo>
                      <a:pt x="72" y="43"/>
                      <a:pt x="56" y="25"/>
                      <a:pt x="41" y="10"/>
                    </a:cubicBezTo>
                    <a:cubicBezTo>
                      <a:pt x="41" y="6"/>
                      <a:pt x="41" y="6"/>
                      <a:pt x="41" y="6"/>
                    </a:cubicBezTo>
                    <a:close/>
                    <a:moveTo>
                      <a:pt x="41" y="72"/>
                    </a:moveTo>
                    <a:cubicBezTo>
                      <a:pt x="41" y="67"/>
                      <a:pt x="41" y="67"/>
                      <a:pt x="41" y="67"/>
                    </a:cubicBezTo>
                    <a:cubicBezTo>
                      <a:pt x="45" y="71"/>
                      <a:pt x="49" y="75"/>
                      <a:pt x="53" y="79"/>
                    </a:cubicBezTo>
                    <a:cubicBezTo>
                      <a:pt x="49" y="77"/>
                      <a:pt x="45" y="75"/>
                      <a:pt x="41" y="72"/>
                    </a:cubicBezTo>
                    <a:close/>
                    <a:moveTo>
                      <a:pt x="30" y="0"/>
                    </a:moveTo>
                    <a:cubicBezTo>
                      <a:pt x="34" y="1"/>
                      <a:pt x="38" y="4"/>
                      <a:pt x="41" y="6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38" y="7"/>
                      <a:pt x="34" y="3"/>
                      <a:pt x="30" y="0"/>
                    </a:cubicBezTo>
                    <a:close/>
                    <a:moveTo>
                      <a:pt x="41" y="67"/>
                    </a:moveTo>
                    <a:cubicBezTo>
                      <a:pt x="41" y="72"/>
                      <a:pt x="41" y="72"/>
                      <a:pt x="41" y="72"/>
                    </a:cubicBezTo>
                    <a:cubicBezTo>
                      <a:pt x="22" y="58"/>
                      <a:pt x="5" y="36"/>
                      <a:pt x="0" y="18"/>
                    </a:cubicBezTo>
                    <a:cubicBezTo>
                      <a:pt x="7" y="30"/>
                      <a:pt x="24" y="49"/>
                      <a:pt x="41" y="67"/>
                    </a:cubicBezTo>
                    <a:close/>
                  </a:path>
                </a:pathLst>
              </a:custGeom>
              <a:solidFill>
                <a:srgbClr val="FECF99"/>
              </a:solidFill>
              <a:ln w="15875" cap="flat">
                <a:solidFill>
                  <a:srgbClr val="FFE69C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74" name="Group 43"/>
              <p:cNvGrpSpPr/>
              <p:nvPr/>
            </p:nvGrpSpPr>
            <p:grpSpPr>
              <a:xfrm>
                <a:off x="8766656" y="1449855"/>
                <a:ext cx="1220788" cy="1146501"/>
                <a:chOff x="8766656" y="1627655"/>
                <a:chExt cx="1220788" cy="1146501"/>
              </a:xfrm>
            </p:grpSpPr>
            <p:sp>
              <p:nvSpPr>
                <p:cNvPr id="75" name="Freeform: Shape 44"/>
                <p:cNvSpPr>
                  <a:spLocks/>
                </p:cNvSpPr>
                <p:nvPr/>
              </p:nvSpPr>
              <p:spPr bwMode="auto">
                <a:xfrm>
                  <a:off x="8766656" y="1627655"/>
                  <a:ext cx="1220788" cy="1133475"/>
                </a:xfrm>
                <a:custGeom>
                  <a:avLst/>
                  <a:gdLst>
                    <a:gd name="T0" fmla="*/ 143 w 325"/>
                    <a:gd name="T1" fmla="*/ 251 h 302"/>
                    <a:gd name="T2" fmla="*/ 104 w 325"/>
                    <a:gd name="T3" fmla="*/ 276 h 302"/>
                    <a:gd name="T4" fmla="*/ 31 w 325"/>
                    <a:gd name="T5" fmla="*/ 293 h 302"/>
                    <a:gd name="T6" fmla="*/ 14 w 325"/>
                    <a:gd name="T7" fmla="*/ 278 h 302"/>
                    <a:gd name="T8" fmla="*/ 21 w 325"/>
                    <a:gd name="T9" fmla="*/ 210 h 302"/>
                    <a:gd name="T10" fmla="*/ 127 w 325"/>
                    <a:gd name="T11" fmla="*/ 100 h 302"/>
                    <a:gd name="T12" fmla="*/ 239 w 325"/>
                    <a:gd name="T13" fmla="*/ 0 h 302"/>
                    <a:gd name="T14" fmla="*/ 325 w 325"/>
                    <a:gd name="T15" fmla="*/ 106 h 302"/>
                    <a:gd name="T16" fmla="*/ 267 w 325"/>
                    <a:gd name="T17" fmla="*/ 153 h 302"/>
                    <a:gd name="T18" fmla="*/ 143 w 325"/>
                    <a:gd name="T19" fmla="*/ 251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25" h="302">
                      <a:moveTo>
                        <a:pt x="143" y="251"/>
                      </a:moveTo>
                      <a:cubicBezTo>
                        <a:pt x="126" y="263"/>
                        <a:pt x="113" y="271"/>
                        <a:pt x="104" y="276"/>
                      </a:cubicBezTo>
                      <a:cubicBezTo>
                        <a:pt x="82" y="288"/>
                        <a:pt x="59" y="302"/>
                        <a:pt x="31" y="293"/>
                      </a:cubicBezTo>
                      <a:cubicBezTo>
                        <a:pt x="24" y="290"/>
                        <a:pt x="19" y="285"/>
                        <a:pt x="14" y="278"/>
                      </a:cubicBezTo>
                      <a:cubicBezTo>
                        <a:pt x="0" y="257"/>
                        <a:pt x="12" y="230"/>
                        <a:pt x="21" y="210"/>
                      </a:cubicBezTo>
                      <a:cubicBezTo>
                        <a:pt x="44" y="160"/>
                        <a:pt x="108" y="116"/>
                        <a:pt x="127" y="100"/>
                      </a:cubicBezTo>
                      <a:cubicBezTo>
                        <a:pt x="150" y="80"/>
                        <a:pt x="223" y="18"/>
                        <a:pt x="239" y="0"/>
                      </a:cubicBezTo>
                      <a:cubicBezTo>
                        <a:pt x="325" y="106"/>
                        <a:pt x="325" y="106"/>
                        <a:pt x="325" y="106"/>
                      </a:cubicBezTo>
                      <a:cubicBezTo>
                        <a:pt x="325" y="106"/>
                        <a:pt x="287" y="136"/>
                        <a:pt x="267" y="153"/>
                      </a:cubicBezTo>
                      <a:cubicBezTo>
                        <a:pt x="231" y="183"/>
                        <a:pt x="180" y="223"/>
                        <a:pt x="143" y="251"/>
                      </a:cubicBezTo>
                      <a:close/>
                    </a:path>
                  </a:pathLst>
                </a:custGeom>
                <a:solidFill>
                  <a:srgbClr val="FECF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6" name="Freeform: Shape 45"/>
                <p:cNvSpPr>
                  <a:spLocks/>
                </p:cNvSpPr>
                <p:nvPr/>
              </p:nvSpPr>
              <p:spPr bwMode="auto">
                <a:xfrm>
                  <a:off x="9194255" y="2112169"/>
                  <a:ext cx="300038" cy="296863"/>
                </a:xfrm>
                <a:custGeom>
                  <a:avLst/>
                  <a:gdLst>
                    <a:gd name="T0" fmla="*/ 41 w 80"/>
                    <a:gd name="T1" fmla="*/ 6 h 79"/>
                    <a:gd name="T2" fmla="*/ 80 w 80"/>
                    <a:gd name="T3" fmla="*/ 53 h 79"/>
                    <a:gd name="T4" fmla="*/ 41 w 80"/>
                    <a:gd name="T5" fmla="*/ 10 h 79"/>
                    <a:gd name="T6" fmla="*/ 41 w 80"/>
                    <a:gd name="T7" fmla="*/ 6 h 79"/>
                    <a:gd name="T8" fmla="*/ 41 w 80"/>
                    <a:gd name="T9" fmla="*/ 72 h 79"/>
                    <a:gd name="T10" fmla="*/ 41 w 80"/>
                    <a:gd name="T11" fmla="*/ 67 h 79"/>
                    <a:gd name="T12" fmla="*/ 53 w 80"/>
                    <a:gd name="T13" fmla="*/ 79 h 79"/>
                    <a:gd name="T14" fmla="*/ 41 w 80"/>
                    <a:gd name="T15" fmla="*/ 72 h 79"/>
                    <a:gd name="T16" fmla="*/ 30 w 80"/>
                    <a:gd name="T17" fmla="*/ 0 h 79"/>
                    <a:gd name="T18" fmla="*/ 41 w 80"/>
                    <a:gd name="T19" fmla="*/ 6 h 79"/>
                    <a:gd name="T20" fmla="*/ 41 w 80"/>
                    <a:gd name="T21" fmla="*/ 10 h 79"/>
                    <a:gd name="T22" fmla="*/ 30 w 80"/>
                    <a:gd name="T23" fmla="*/ 0 h 79"/>
                    <a:gd name="T24" fmla="*/ 41 w 80"/>
                    <a:gd name="T25" fmla="*/ 67 h 79"/>
                    <a:gd name="T26" fmla="*/ 41 w 80"/>
                    <a:gd name="T27" fmla="*/ 72 h 79"/>
                    <a:gd name="T28" fmla="*/ 0 w 80"/>
                    <a:gd name="T29" fmla="*/ 18 h 79"/>
                    <a:gd name="T30" fmla="*/ 41 w 80"/>
                    <a:gd name="T31" fmla="*/ 67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0" h="79">
                      <a:moveTo>
                        <a:pt x="41" y="6"/>
                      </a:moveTo>
                      <a:cubicBezTo>
                        <a:pt x="59" y="18"/>
                        <a:pt x="75" y="38"/>
                        <a:pt x="80" y="53"/>
                      </a:cubicBezTo>
                      <a:cubicBezTo>
                        <a:pt x="72" y="43"/>
                        <a:pt x="56" y="25"/>
                        <a:pt x="41" y="10"/>
                      </a:cubicBezTo>
                      <a:cubicBezTo>
                        <a:pt x="41" y="6"/>
                        <a:pt x="41" y="6"/>
                        <a:pt x="41" y="6"/>
                      </a:cubicBezTo>
                      <a:close/>
                      <a:moveTo>
                        <a:pt x="41" y="72"/>
                      </a:moveTo>
                      <a:cubicBezTo>
                        <a:pt x="41" y="67"/>
                        <a:pt x="41" y="67"/>
                        <a:pt x="41" y="67"/>
                      </a:cubicBezTo>
                      <a:cubicBezTo>
                        <a:pt x="45" y="71"/>
                        <a:pt x="49" y="75"/>
                        <a:pt x="53" y="79"/>
                      </a:cubicBezTo>
                      <a:cubicBezTo>
                        <a:pt x="49" y="77"/>
                        <a:pt x="45" y="75"/>
                        <a:pt x="41" y="72"/>
                      </a:cubicBezTo>
                      <a:close/>
                      <a:moveTo>
                        <a:pt x="30" y="0"/>
                      </a:moveTo>
                      <a:cubicBezTo>
                        <a:pt x="34" y="1"/>
                        <a:pt x="38" y="4"/>
                        <a:pt x="41" y="6"/>
                      </a:cubicBezTo>
                      <a:cubicBezTo>
                        <a:pt x="41" y="10"/>
                        <a:pt x="41" y="10"/>
                        <a:pt x="41" y="10"/>
                      </a:cubicBezTo>
                      <a:cubicBezTo>
                        <a:pt x="38" y="7"/>
                        <a:pt x="34" y="3"/>
                        <a:pt x="30" y="0"/>
                      </a:cubicBezTo>
                      <a:close/>
                      <a:moveTo>
                        <a:pt x="41" y="67"/>
                      </a:moveTo>
                      <a:cubicBezTo>
                        <a:pt x="41" y="72"/>
                        <a:pt x="41" y="72"/>
                        <a:pt x="41" y="72"/>
                      </a:cubicBezTo>
                      <a:cubicBezTo>
                        <a:pt x="22" y="58"/>
                        <a:pt x="5" y="36"/>
                        <a:pt x="0" y="18"/>
                      </a:cubicBezTo>
                      <a:cubicBezTo>
                        <a:pt x="7" y="30"/>
                        <a:pt x="24" y="49"/>
                        <a:pt x="41" y="67"/>
                      </a:cubicBezTo>
                      <a:close/>
                    </a:path>
                  </a:pathLst>
                </a:custGeom>
                <a:solidFill>
                  <a:srgbClr val="DBAD7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7" name="Freeform: Shape 46"/>
                <p:cNvSpPr>
                  <a:spLocks/>
                </p:cNvSpPr>
                <p:nvPr/>
              </p:nvSpPr>
              <p:spPr bwMode="auto">
                <a:xfrm>
                  <a:off x="8768805" y="2345531"/>
                  <a:ext cx="428625" cy="428625"/>
                </a:xfrm>
                <a:custGeom>
                  <a:avLst/>
                  <a:gdLst>
                    <a:gd name="T0" fmla="*/ 96 w 114"/>
                    <a:gd name="T1" fmla="*/ 34 h 114"/>
                    <a:gd name="T2" fmla="*/ 51 w 114"/>
                    <a:gd name="T3" fmla="*/ 10 h 114"/>
                    <a:gd name="T4" fmla="*/ 20 w 114"/>
                    <a:gd name="T5" fmla="*/ 84 h 114"/>
                    <a:gd name="T6" fmla="*/ 94 w 114"/>
                    <a:gd name="T7" fmla="*/ 76 h 114"/>
                    <a:gd name="T8" fmla="*/ 96 w 114"/>
                    <a:gd name="T9" fmla="*/ 34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4" h="114">
                      <a:moveTo>
                        <a:pt x="96" y="34"/>
                      </a:moveTo>
                      <a:cubicBezTo>
                        <a:pt x="81" y="18"/>
                        <a:pt x="65" y="0"/>
                        <a:pt x="51" y="10"/>
                      </a:cubicBezTo>
                      <a:cubicBezTo>
                        <a:pt x="37" y="20"/>
                        <a:pt x="0" y="54"/>
                        <a:pt x="20" y="84"/>
                      </a:cubicBezTo>
                      <a:cubicBezTo>
                        <a:pt x="40" y="114"/>
                        <a:pt x="75" y="95"/>
                        <a:pt x="94" y="76"/>
                      </a:cubicBezTo>
                      <a:cubicBezTo>
                        <a:pt x="114" y="56"/>
                        <a:pt x="110" y="51"/>
                        <a:pt x="96" y="34"/>
                      </a:cubicBezTo>
                      <a:close/>
                    </a:path>
                  </a:pathLst>
                </a:custGeom>
                <a:solidFill>
                  <a:srgbClr val="FFF3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22" name="Group 59"/>
          <p:cNvGrpSpPr/>
          <p:nvPr/>
        </p:nvGrpSpPr>
        <p:grpSpPr>
          <a:xfrm>
            <a:off x="1541488" y="2311130"/>
            <a:ext cx="520403" cy="520403"/>
            <a:chOff x="1421947" y="1877676"/>
            <a:chExt cx="693871" cy="693871"/>
          </a:xfrm>
        </p:grpSpPr>
        <p:sp>
          <p:nvSpPr>
            <p:cNvPr id="57" name="Oval 60"/>
            <p:cNvSpPr/>
            <p:nvPr/>
          </p:nvSpPr>
          <p:spPr>
            <a:xfrm>
              <a:off x="1421947" y="1877676"/>
              <a:ext cx="693871" cy="693871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58" name="Group 61"/>
            <p:cNvGrpSpPr/>
            <p:nvPr/>
          </p:nvGrpSpPr>
          <p:grpSpPr>
            <a:xfrm>
              <a:off x="1574526" y="2030614"/>
              <a:ext cx="383755" cy="384412"/>
              <a:chOff x="9145588" y="4435475"/>
              <a:chExt cx="464344" cy="465138"/>
            </a:xfrm>
            <a:solidFill>
              <a:schemeClr val="bg1"/>
            </a:solidFill>
          </p:grpSpPr>
          <p:sp>
            <p:nvSpPr>
              <p:cNvPr id="59" name="Freeform: Shape 62"/>
              <p:cNvSpPr>
                <a:spLocks/>
              </p:cNvSpPr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0" name="Freeform: Shape 63"/>
              <p:cNvSpPr>
                <a:spLocks/>
              </p:cNvSpPr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1" name="Freeform: Shape 64"/>
              <p:cNvSpPr>
                <a:spLocks/>
              </p:cNvSpPr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2" name="Freeform: Shape 65"/>
              <p:cNvSpPr>
                <a:spLocks/>
              </p:cNvSpPr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3" name="Freeform: Shape 66"/>
              <p:cNvSpPr>
                <a:spLocks/>
              </p:cNvSpPr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4" name="Freeform: Shape 67"/>
              <p:cNvSpPr>
                <a:spLocks/>
              </p:cNvSpPr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5" name="Freeform: Shape 68"/>
              <p:cNvSpPr>
                <a:spLocks/>
              </p:cNvSpPr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6" name="Freeform: Shape 69"/>
              <p:cNvSpPr>
                <a:spLocks/>
              </p:cNvSpPr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7" name="Freeform: Shape 70"/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3" name="Group 71"/>
          <p:cNvGrpSpPr/>
          <p:nvPr/>
        </p:nvGrpSpPr>
        <p:grpSpPr>
          <a:xfrm>
            <a:off x="2351843" y="2885790"/>
            <a:ext cx="520403" cy="520403"/>
            <a:chOff x="2870607" y="2702300"/>
            <a:chExt cx="693871" cy="693871"/>
          </a:xfrm>
        </p:grpSpPr>
        <p:sp>
          <p:nvSpPr>
            <p:cNvPr id="51" name="Oval 72"/>
            <p:cNvSpPr/>
            <p:nvPr/>
          </p:nvSpPr>
          <p:spPr>
            <a:xfrm>
              <a:off x="2870607" y="2702300"/>
              <a:ext cx="693871" cy="693871"/>
            </a:xfrm>
            <a:prstGeom prst="ellipse">
              <a:avLst/>
            </a:prstGeom>
            <a:solidFill>
              <a:schemeClr val="accent4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52" name="Group 73"/>
            <p:cNvGrpSpPr/>
            <p:nvPr/>
          </p:nvGrpSpPr>
          <p:grpSpPr>
            <a:xfrm>
              <a:off x="3021150" y="2858408"/>
              <a:ext cx="383755" cy="383755"/>
              <a:chOff x="8216107" y="2577307"/>
              <a:chExt cx="464344" cy="464344"/>
            </a:xfrm>
            <a:solidFill>
              <a:schemeClr val="bg1"/>
            </a:solidFill>
          </p:grpSpPr>
          <p:sp>
            <p:nvSpPr>
              <p:cNvPr id="53" name="Freeform: Shape 74"/>
              <p:cNvSpPr>
                <a:spLocks/>
              </p:cNvSpPr>
              <p:nvPr/>
            </p:nvSpPr>
            <p:spPr bwMode="auto">
              <a:xfrm>
                <a:off x="8216107" y="2577307"/>
                <a:ext cx="464344" cy="464344"/>
              </a:xfrm>
              <a:custGeom>
                <a:avLst/>
                <a:gdLst>
                  <a:gd name="T0" fmla="+- 0 10800 87"/>
                  <a:gd name="T1" fmla="*/ T0 w 21426"/>
                  <a:gd name="T2" fmla="+- 0 10799 73"/>
                  <a:gd name="T3" fmla="*/ 10799 h 21453"/>
                  <a:gd name="T4" fmla="+- 0 10800 87"/>
                  <a:gd name="T5" fmla="*/ T4 w 21426"/>
                  <a:gd name="T6" fmla="+- 0 10799 73"/>
                  <a:gd name="T7" fmla="*/ 10799 h 21453"/>
                  <a:gd name="T8" fmla="+- 0 10800 87"/>
                  <a:gd name="T9" fmla="*/ T8 w 21426"/>
                  <a:gd name="T10" fmla="+- 0 10799 73"/>
                  <a:gd name="T11" fmla="*/ 10799 h 21453"/>
                  <a:gd name="T12" fmla="+- 0 10800 87"/>
                  <a:gd name="T13" fmla="*/ T12 w 21426"/>
                  <a:gd name="T14" fmla="+- 0 10799 73"/>
                  <a:gd name="T15" fmla="*/ 10799 h 2145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26" h="21453">
                    <a:moveTo>
                      <a:pt x="8034" y="20112"/>
                    </a:moveTo>
                    <a:cubicBezTo>
                      <a:pt x="5816" y="17892"/>
                      <a:pt x="3556" y="15628"/>
                      <a:pt x="1338" y="13408"/>
                    </a:cubicBezTo>
                    <a:cubicBezTo>
                      <a:pt x="3241" y="7240"/>
                      <a:pt x="11488" y="7509"/>
                      <a:pt x="13391" y="1341"/>
                    </a:cubicBezTo>
                    <a:cubicBezTo>
                      <a:pt x="15609" y="3560"/>
                      <a:pt x="17869" y="5825"/>
                      <a:pt x="20087" y="8045"/>
                    </a:cubicBezTo>
                    <a:cubicBezTo>
                      <a:pt x="18184" y="14212"/>
                      <a:pt x="9937" y="13944"/>
                      <a:pt x="8034" y="20112"/>
                    </a:cubicBezTo>
                    <a:moveTo>
                      <a:pt x="21034" y="7097"/>
                    </a:moveTo>
                    <a:lnTo>
                      <a:pt x="14338" y="393"/>
                    </a:lnTo>
                    <a:cubicBezTo>
                      <a:pt x="14006" y="60"/>
                      <a:pt x="13525" y="-73"/>
                      <a:pt x="13069" y="39"/>
                    </a:cubicBezTo>
                    <a:cubicBezTo>
                      <a:pt x="12828" y="98"/>
                      <a:pt x="12614" y="222"/>
                      <a:pt x="12444" y="393"/>
                    </a:cubicBezTo>
                    <a:cubicBezTo>
                      <a:pt x="12292" y="545"/>
                      <a:pt x="12177" y="733"/>
                      <a:pt x="12112" y="944"/>
                    </a:cubicBezTo>
                    <a:cubicBezTo>
                      <a:pt x="11808" y="1929"/>
                      <a:pt x="11283" y="2785"/>
                      <a:pt x="10507" y="3562"/>
                    </a:cubicBezTo>
                    <a:cubicBezTo>
                      <a:pt x="9471" y="4598"/>
                      <a:pt x="8121" y="5384"/>
                      <a:pt x="6693" y="6214"/>
                    </a:cubicBezTo>
                    <a:cubicBezTo>
                      <a:pt x="5177" y="7094"/>
                      <a:pt x="3611" y="8006"/>
                      <a:pt x="2328" y="9290"/>
                    </a:cubicBezTo>
                    <a:cubicBezTo>
                      <a:pt x="1237" y="10383"/>
                      <a:pt x="493" y="11600"/>
                      <a:pt x="59" y="13011"/>
                    </a:cubicBezTo>
                    <a:cubicBezTo>
                      <a:pt x="-87" y="13488"/>
                      <a:pt x="40" y="14004"/>
                      <a:pt x="391" y="14356"/>
                    </a:cubicBezTo>
                    <a:lnTo>
                      <a:pt x="7087" y="21060"/>
                    </a:lnTo>
                    <a:cubicBezTo>
                      <a:pt x="7419" y="21393"/>
                      <a:pt x="7900" y="21526"/>
                      <a:pt x="8356" y="21414"/>
                    </a:cubicBezTo>
                    <a:cubicBezTo>
                      <a:pt x="8597" y="21354"/>
                      <a:pt x="8811" y="21231"/>
                      <a:pt x="8981" y="21060"/>
                    </a:cubicBezTo>
                    <a:cubicBezTo>
                      <a:pt x="9133" y="20908"/>
                      <a:pt x="9248" y="20720"/>
                      <a:pt x="9314" y="20508"/>
                    </a:cubicBezTo>
                    <a:cubicBezTo>
                      <a:pt x="9617" y="19523"/>
                      <a:pt x="10142" y="18667"/>
                      <a:pt x="10918" y="17890"/>
                    </a:cubicBezTo>
                    <a:cubicBezTo>
                      <a:pt x="11954" y="16853"/>
                      <a:pt x="13304" y="16069"/>
                      <a:pt x="14733" y="15239"/>
                    </a:cubicBezTo>
                    <a:cubicBezTo>
                      <a:pt x="16248" y="14357"/>
                      <a:pt x="17814" y="13446"/>
                      <a:pt x="19097" y="12162"/>
                    </a:cubicBezTo>
                    <a:cubicBezTo>
                      <a:pt x="20188" y="11070"/>
                      <a:pt x="20932" y="9852"/>
                      <a:pt x="21366" y="8440"/>
                    </a:cubicBezTo>
                    <a:cubicBezTo>
                      <a:pt x="21512" y="7965"/>
                      <a:pt x="21385" y="7448"/>
                      <a:pt x="21034" y="7097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4" name="Freeform: Shape 75"/>
              <p:cNvSpPr>
                <a:spLocks/>
              </p:cNvSpPr>
              <p:nvPr/>
            </p:nvSpPr>
            <p:spPr bwMode="auto">
              <a:xfrm>
                <a:off x="8390732" y="2736850"/>
                <a:ext cx="125413" cy="130175"/>
              </a:xfrm>
              <a:custGeom>
                <a:avLst/>
                <a:gdLst>
                  <a:gd name="T0" fmla="+- 0 10801 59"/>
                  <a:gd name="T1" fmla="*/ T0 w 21484"/>
                  <a:gd name="T2" fmla="+- 0 10799 41"/>
                  <a:gd name="T3" fmla="*/ 10799 h 21516"/>
                  <a:gd name="T4" fmla="+- 0 10801 59"/>
                  <a:gd name="T5" fmla="*/ T4 w 21484"/>
                  <a:gd name="T6" fmla="+- 0 10799 41"/>
                  <a:gd name="T7" fmla="*/ 10799 h 21516"/>
                  <a:gd name="T8" fmla="+- 0 10801 59"/>
                  <a:gd name="T9" fmla="*/ T8 w 21484"/>
                  <a:gd name="T10" fmla="+- 0 10799 41"/>
                  <a:gd name="T11" fmla="*/ 10799 h 21516"/>
                  <a:gd name="T12" fmla="+- 0 10801 59"/>
                  <a:gd name="T13" fmla="*/ T12 w 21484"/>
                  <a:gd name="T14" fmla="+- 0 10799 41"/>
                  <a:gd name="T15" fmla="*/ 10799 h 2151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84" h="21516">
                    <a:moveTo>
                      <a:pt x="17511" y="14987"/>
                    </a:moveTo>
                    <a:cubicBezTo>
                      <a:pt x="17287" y="15384"/>
                      <a:pt x="17032" y="15740"/>
                      <a:pt x="16731" y="16049"/>
                    </a:cubicBezTo>
                    <a:cubicBezTo>
                      <a:pt x="15340" y="14692"/>
                      <a:pt x="13947" y="13205"/>
                      <a:pt x="12559" y="11675"/>
                    </a:cubicBezTo>
                    <a:cubicBezTo>
                      <a:pt x="12912" y="11521"/>
                      <a:pt x="13287" y="11362"/>
                      <a:pt x="13689" y="11198"/>
                    </a:cubicBezTo>
                    <a:cubicBezTo>
                      <a:pt x="14092" y="11034"/>
                      <a:pt x="14494" y="10927"/>
                      <a:pt x="14895" y="10861"/>
                    </a:cubicBezTo>
                    <a:cubicBezTo>
                      <a:pt x="15308" y="10801"/>
                      <a:pt x="15715" y="10819"/>
                      <a:pt x="16122" y="10913"/>
                    </a:cubicBezTo>
                    <a:cubicBezTo>
                      <a:pt x="16527" y="11011"/>
                      <a:pt x="16909" y="11222"/>
                      <a:pt x="17262" y="11554"/>
                    </a:cubicBezTo>
                    <a:cubicBezTo>
                      <a:pt x="17612" y="11890"/>
                      <a:pt x="17835" y="12244"/>
                      <a:pt x="17923" y="12620"/>
                    </a:cubicBezTo>
                    <a:cubicBezTo>
                      <a:pt x="18020" y="13004"/>
                      <a:pt x="18025" y="13392"/>
                      <a:pt x="17958" y="13789"/>
                    </a:cubicBezTo>
                    <a:cubicBezTo>
                      <a:pt x="17883" y="14187"/>
                      <a:pt x="17738" y="14585"/>
                      <a:pt x="17511" y="14987"/>
                    </a:cubicBezTo>
                    <a:moveTo>
                      <a:pt x="5799" y="10193"/>
                    </a:moveTo>
                    <a:cubicBezTo>
                      <a:pt x="5096" y="10221"/>
                      <a:pt x="4482" y="9996"/>
                      <a:pt x="3946" y="9496"/>
                    </a:cubicBezTo>
                    <a:cubicBezTo>
                      <a:pt x="3717" y="9285"/>
                      <a:pt x="3558" y="9028"/>
                      <a:pt x="3461" y="8724"/>
                    </a:cubicBezTo>
                    <a:cubicBezTo>
                      <a:pt x="3359" y="8420"/>
                      <a:pt x="3326" y="8088"/>
                      <a:pt x="3366" y="7723"/>
                    </a:cubicBezTo>
                    <a:cubicBezTo>
                      <a:pt x="3397" y="7363"/>
                      <a:pt x="3509" y="6989"/>
                      <a:pt x="3703" y="6610"/>
                    </a:cubicBezTo>
                    <a:cubicBezTo>
                      <a:pt x="3889" y="6231"/>
                      <a:pt x="4160" y="5852"/>
                      <a:pt x="4510" y="5487"/>
                    </a:cubicBezTo>
                    <a:cubicBezTo>
                      <a:pt x="5768" y="6694"/>
                      <a:pt x="7022" y="8018"/>
                      <a:pt x="8282" y="9388"/>
                    </a:cubicBezTo>
                    <a:cubicBezTo>
                      <a:pt x="7330" y="9893"/>
                      <a:pt x="6501" y="10164"/>
                      <a:pt x="5799" y="10193"/>
                    </a:cubicBezTo>
                    <a:moveTo>
                      <a:pt x="19678" y="8570"/>
                    </a:moveTo>
                    <a:cubicBezTo>
                      <a:pt x="18868" y="7915"/>
                      <a:pt x="18055" y="7470"/>
                      <a:pt x="17235" y="7250"/>
                    </a:cubicBezTo>
                    <a:cubicBezTo>
                      <a:pt x="16421" y="7031"/>
                      <a:pt x="15603" y="6942"/>
                      <a:pt x="14779" y="6998"/>
                    </a:cubicBezTo>
                    <a:cubicBezTo>
                      <a:pt x="13964" y="7059"/>
                      <a:pt x="13130" y="7236"/>
                      <a:pt x="12296" y="7545"/>
                    </a:cubicBezTo>
                    <a:cubicBezTo>
                      <a:pt x="11462" y="7859"/>
                      <a:pt x="10625" y="8200"/>
                      <a:pt x="9782" y="8593"/>
                    </a:cubicBezTo>
                    <a:cubicBezTo>
                      <a:pt x="8448" y="7115"/>
                      <a:pt x="7114" y="5658"/>
                      <a:pt x="5778" y="4299"/>
                    </a:cubicBezTo>
                    <a:cubicBezTo>
                      <a:pt x="6382" y="3775"/>
                      <a:pt x="6963" y="3509"/>
                      <a:pt x="7526" y="3490"/>
                    </a:cubicBezTo>
                    <a:cubicBezTo>
                      <a:pt x="8088" y="3467"/>
                      <a:pt x="8631" y="3523"/>
                      <a:pt x="9145" y="3649"/>
                    </a:cubicBezTo>
                    <a:cubicBezTo>
                      <a:pt x="9669" y="3775"/>
                      <a:pt x="10149" y="3883"/>
                      <a:pt x="10590" y="3967"/>
                    </a:cubicBezTo>
                    <a:cubicBezTo>
                      <a:pt x="11038" y="4051"/>
                      <a:pt x="11424" y="3958"/>
                      <a:pt x="11765" y="3682"/>
                    </a:cubicBezTo>
                    <a:cubicBezTo>
                      <a:pt x="12123" y="3382"/>
                      <a:pt x="12321" y="2994"/>
                      <a:pt x="12351" y="2526"/>
                    </a:cubicBezTo>
                    <a:cubicBezTo>
                      <a:pt x="12376" y="2054"/>
                      <a:pt x="12189" y="1596"/>
                      <a:pt x="11782" y="1147"/>
                    </a:cubicBezTo>
                    <a:cubicBezTo>
                      <a:pt x="11258" y="569"/>
                      <a:pt x="10630" y="216"/>
                      <a:pt x="9872" y="85"/>
                    </a:cubicBezTo>
                    <a:cubicBezTo>
                      <a:pt x="9126" y="-41"/>
                      <a:pt x="8358" y="-30"/>
                      <a:pt x="7564" y="136"/>
                    </a:cubicBezTo>
                    <a:cubicBezTo>
                      <a:pt x="6780" y="309"/>
                      <a:pt x="6032" y="595"/>
                      <a:pt x="5324" y="997"/>
                    </a:cubicBezTo>
                    <a:cubicBezTo>
                      <a:pt x="4617" y="1399"/>
                      <a:pt x="4048" y="1811"/>
                      <a:pt x="3626" y="2213"/>
                    </a:cubicBezTo>
                    <a:cubicBezTo>
                      <a:pt x="3464" y="2066"/>
                      <a:pt x="3302" y="1918"/>
                      <a:pt x="3141" y="1773"/>
                    </a:cubicBezTo>
                    <a:cubicBezTo>
                      <a:pt x="2963" y="1614"/>
                      <a:pt x="2739" y="1530"/>
                      <a:pt x="2471" y="1535"/>
                    </a:cubicBezTo>
                    <a:cubicBezTo>
                      <a:pt x="2200" y="1535"/>
                      <a:pt x="1977" y="1647"/>
                      <a:pt x="1793" y="1853"/>
                    </a:cubicBezTo>
                    <a:cubicBezTo>
                      <a:pt x="1615" y="2054"/>
                      <a:pt x="1530" y="2288"/>
                      <a:pt x="1565" y="2536"/>
                    </a:cubicBezTo>
                    <a:cubicBezTo>
                      <a:pt x="1589" y="2793"/>
                      <a:pt x="1696" y="2989"/>
                      <a:pt x="1880" y="3139"/>
                    </a:cubicBezTo>
                    <a:cubicBezTo>
                      <a:pt x="2044" y="3270"/>
                      <a:pt x="2203" y="3401"/>
                      <a:pt x="2364" y="3537"/>
                    </a:cubicBezTo>
                    <a:cubicBezTo>
                      <a:pt x="1731" y="4276"/>
                      <a:pt x="1207" y="5094"/>
                      <a:pt x="795" y="5957"/>
                    </a:cubicBezTo>
                    <a:cubicBezTo>
                      <a:pt x="378" y="6820"/>
                      <a:pt x="130" y="7676"/>
                      <a:pt x="37" y="8509"/>
                    </a:cubicBezTo>
                    <a:cubicBezTo>
                      <a:pt x="-59" y="9346"/>
                      <a:pt x="33" y="10113"/>
                      <a:pt x="298" y="10824"/>
                    </a:cubicBezTo>
                    <a:cubicBezTo>
                      <a:pt x="566" y="11540"/>
                      <a:pt x="1056" y="12148"/>
                      <a:pt x="1774" y="12723"/>
                    </a:cubicBezTo>
                    <a:cubicBezTo>
                      <a:pt x="2942" y="13658"/>
                      <a:pt x="4321" y="14056"/>
                      <a:pt x="5915" y="13967"/>
                    </a:cubicBezTo>
                    <a:cubicBezTo>
                      <a:pt x="7507" y="13874"/>
                      <a:pt x="9223" y="13415"/>
                      <a:pt x="11064" y="12461"/>
                    </a:cubicBezTo>
                    <a:cubicBezTo>
                      <a:pt x="12532" y="14093"/>
                      <a:pt x="14002" y="15716"/>
                      <a:pt x="15470" y="17223"/>
                    </a:cubicBezTo>
                    <a:cubicBezTo>
                      <a:pt x="14849" y="17728"/>
                      <a:pt x="14305" y="18018"/>
                      <a:pt x="13826" y="18111"/>
                    </a:cubicBezTo>
                    <a:cubicBezTo>
                      <a:pt x="13344" y="18210"/>
                      <a:pt x="12917" y="18200"/>
                      <a:pt x="12530" y="18088"/>
                    </a:cubicBezTo>
                    <a:cubicBezTo>
                      <a:pt x="12142" y="17971"/>
                      <a:pt x="11782" y="17803"/>
                      <a:pt x="11455" y="17587"/>
                    </a:cubicBezTo>
                    <a:cubicBezTo>
                      <a:pt x="11125" y="17368"/>
                      <a:pt x="10799" y="17181"/>
                      <a:pt x="10474" y="17026"/>
                    </a:cubicBezTo>
                    <a:cubicBezTo>
                      <a:pt x="10154" y="16872"/>
                      <a:pt x="9823" y="16788"/>
                      <a:pt x="9486" y="16783"/>
                    </a:cubicBezTo>
                    <a:cubicBezTo>
                      <a:pt x="9145" y="16778"/>
                      <a:pt x="8785" y="16937"/>
                      <a:pt x="8388" y="17265"/>
                    </a:cubicBezTo>
                    <a:cubicBezTo>
                      <a:pt x="7981" y="17606"/>
                      <a:pt x="7777" y="18004"/>
                      <a:pt x="7777" y="18453"/>
                    </a:cubicBezTo>
                    <a:cubicBezTo>
                      <a:pt x="7777" y="18897"/>
                      <a:pt x="7991" y="19351"/>
                      <a:pt x="8408" y="19809"/>
                    </a:cubicBezTo>
                    <a:cubicBezTo>
                      <a:pt x="8830" y="20268"/>
                      <a:pt x="9379" y="20651"/>
                      <a:pt x="10042" y="20955"/>
                    </a:cubicBezTo>
                    <a:cubicBezTo>
                      <a:pt x="10708" y="21259"/>
                      <a:pt x="11455" y="21451"/>
                      <a:pt x="12279" y="21502"/>
                    </a:cubicBezTo>
                    <a:cubicBezTo>
                      <a:pt x="13103" y="21559"/>
                      <a:pt x="13970" y="21437"/>
                      <a:pt x="14886" y="21109"/>
                    </a:cubicBezTo>
                    <a:cubicBezTo>
                      <a:pt x="15807" y="20787"/>
                      <a:pt x="16721" y="20202"/>
                      <a:pt x="17617" y="19332"/>
                    </a:cubicBezTo>
                    <a:cubicBezTo>
                      <a:pt x="18051" y="19739"/>
                      <a:pt x="18489" y="20127"/>
                      <a:pt x="18921" y="20501"/>
                    </a:cubicBezTo>
                    <a:cubicBezTo>
                      <a:pt x="19107" y="20656"/>
                      <a:pt x="19328" y="20731"/>
                      <a:pt x="19601" y="20712"/>
                    </a:cubicBezTo>
                    <a:cubicBezTo>
                      <a:pt x="19861" y="20703"/>
                      <a:pt x="20090" y="20586"/>
                      <a:pt x="20269" y="20375"/>
                    </a:cubicBezTo>
                    <a:cubicBezTo>
                      <a:pt x="20455" y="20160"/>
                      <a:pt x="20532" y="19921"/>
                      <a:pt x="20503" y="19674"/>
                    </a:cubicBezTo>
                    <a:cubicBezTo>
                      <a:pt x="20477" y="19421"/>
                      <a:pt x="20371" y="19229"/>
                      <a:pt x="20192" y="19089"/>
                    </a:cubicBezTo>
                    <a:cubicBezTo>
                      <a:pt x="19755" y="18752"/>
                      <a:pt x="19321" y="18397"/>
                      <a:pt x="18884" y="18022"/>
                    </a:cubicBezTo>
                    <a:cubicBezTo>
                      <a:pt x="19626" y="17143"/>
                      <a:pt x="20221" y="16217"/>
                      <a:pt x="20664" y="15300"/>
                    </a:cubicBezTo>
                    <a:cubicBezTo>
                      <a:pt x="21103" y="14379"/>
                      <a:pt x="21367" y="13490"/>
                      <a:pt x="21453" y="12667"/>
                    </a:cubicBezTo>
                    <a:cubicBezTo>
                      <a:pt x="21540" y="11839"/>
                      <a:pt x="21439" y="11091"/>
                      <a:pt x="21159" y="10412"/>
                    </a:cubicBezTo>
                    <a:cubicBezTo>
                      <a:pt x="20880" y="9725"/>
                      <a:pt x="20386" y="9135"/>
                      <a:pt x="19678" y="857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5" name="Freeform: Shape 76"/>
              <p:cNvSpPr>
                <a:spLocks/>
              </p:cNvSpPr>
              <p:nvPr/>
            </p:nvSpPr>
            <p:spPr bwMode="auto">
              <a:xfrm>
                <a:off x="8375650" y="2896394"/>
                <a:ext cx="70644" cy="73819"/>
              </a:xfrm>
              <a:custGeom>
                <a:avLst/>
                <a:gdLst>
                  <a:gd name="T0" fmla="+- 0 10791 197"/>
                  <a:gd name="T1" fmla="*/ T0 w 21188"/>
                  <a:gd name="T2" fmla="+- 0 10794 193"/>
                  <a:gd name="T3" fmla="*/ 10794 h 21203"/>
                  <a:gd name="T4" fmla="+- 0 10791 197"/>
                  <a:gd name="T5" fmla="*/ T4 w 21188"/>
                  <a:gd name="T6" fmla="+- 0 10794 193"/>
                  <a:gd name="T7" fmla="*/ 10794 h 21203"/>
                  <a:gd name="T8" fmla="+- 0 10791 197"/>
                  <a:gd name="T9" fmla="*/ T8 w 21188"/>
                  <a:gd name="T10" fmla="+- 0 10794 193"/>
                  <a:gd name="T11" fmla="*/ 10794 h 21203"/>
                  <a:gd name="T12" fmla="+- 0 10791 197"/>
                  <a:gd name="T13" fmla="*/ T12 w 21188"/>
                  <a:gd name="T14" fmla="+- 0 10794 193"/>
                  <a:gd name="T15" fmla="*/ 10794 h 2120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8" h="21203">
                    <a:moveTo>
                      <a:pt x="17615" y="468"/>
                    </a:moveTo>
                    <a:lnTo>
                      <a:pt x="17606" y="468"/>
                    </a:lnTo>
                    <a:cubicBezTo>
                      <a:pt x="14870" y="2476"/>
                      <a:pt x="12200" y="4590"/>
                      <a:pt x="9727" y="6958"/>
                    </a:cubicBezTo>
                    <a:cubicBezTo>
                      <a:pt x="7348" y="9227"/>
                      <a:pt x="5200" y="11619"/>
                      <a:pt x="3329" y="14060"/>
                    </a:cubicBezTo>
                    <a:lnTo>
                      <a:pt x="341" y="17962"/>
                    </a:lnTo>
                    <a:lnTo>
                      <a:pt x="350" y="17970"/>
                    </a:lnTo>
                    <a:cubicBezTo>
                      <a:pt x="-197" y="18786"/>
                      <a:pt x="-106" y="19880"/>
                      <a:pt x="638" y="20590"/>
                    </a:cubicBezTo>
                    <a:cubicBezTo>
                      <a:pt x="1491" y="21407"/>
                      <a:pt x="2889" y="21407"/>
                      <a:pt x="3746" y="20590"/>
                    </a:cubicBezTo>
                    <a:cubicBezTo>
                      <a:pt x="3877" y="20460"/>
                      <a:pt x="3984" y="20321"/>
                      <a:pt x="4069" y="20174"/>
                    </a:cubicBezTo>
                    <a:lnTo>
                      <a:pt x="6867" y="16517"/>
                    </a:lnTo>
                    <a:cubicBezTo>
                      <a:pt x="8601" y="14255"/>
                      <a:pt x="10606" y="12027"/>
                      <a:pt x="12824" y="9913"/>
                    </a:cubicBezTo>
                    <a:cubicBezTo>
                      <a:pt x="15281" y="7570"/>
                      <a:pt x="17557" y="5758"/>
                      <a:pt x="20329" y="3749"/>
                    </a:cubicBezTo>
                    <a:lnTo>
                      <a:pt x="20321" y="3741"/>
                    </a:lnTo>
                    <a:cubicBezTo>
                      <a:pt x="20400" y="3684"/>
                      <a:pt x="20473" y="3635"/>
                      <a:pt x="20543" y="3570"/>
                    </a:cubicBezTo>
                    <a:cubicBezTo>
                      <a:pt x="21402" y="2753"/>
                      <a:pt x="21402" y="1427"/>
                      <a:pt x="20543" y="606"/>
                    </a:cubicBezTo>
                    <a:cubicBezTo>
                      <a:pt x="19742" y="-161"/>
                      <a:pt x="18472" y="-193"/>
                      <a:pt x="17615" y="46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6" name="Freeform: Shape 77"/>
              <p:cNvSpPr>
                <a:spLocks/>
              </p:cNvSpPr>
              <p:nvPr/>
            </p:nvSpPr>
            <p:spPr bwMode="auto">
              <a:xfrm>
                <a:off x="8448675" y="2649538"/>
                <a:ext cx="71438" cy="74613"/>
              </a:xfrm>
              <a:custGeom>
                <a:avLst/>
                <a:gdLst>
                  <a:gd name="T0" fmla="+- 0 10803 213"/>
                  <a:gd name="T1" fmla="*/ T0 w 21180"/>
                  <a:gd name="T2" fmla="+- 0 10801 203"/>
                  <a:gd name="T3" fmla="*/ 10801 h 21196"/>
                  <a:gd name="T4" fmla="+- 0 10803 213"/>
                  <a:gd name="T5" fmla="*/ T4 w 21180"/>
                  <a:gd name="T6" fmla="+- 0 10801 203"/>
                  <a:gd name="T7" fmla="*/ 10801 h 21196"/>
                  <a:gd name="T8" fmla="+- 0 10803 213"/>
                  <a:gd name="T9" fmla="*/ T8 w 21180"/>
                  <a:gd name="T10" fmla="+- 0 10801 203"/>
                  <a:gd name="T11" fmla="*/ 10801 h 21196"/>
                  <a:gd name="T12" fmla="+- 0 10803 213"/>
                  <a:gd name="T13" fmla="*/ T12 w 21180"/>
                  <a:gd name="T14" fmla="+- 0 10801 203"/>
                  <a:gd name="T15" fmla="*/ 10801 h 2119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0" h="21196">
                    <a:moveTo>
                      <a:pt x="8372" y="11356"/>
                    </a:moveTo>
                    <a:cubicBezTo>
                      <a:pt x="6122" y="13508"/>
                      <a:pt x="3675" y="15444"/>
                      <a:pt x="1144" y="17292"/>
                    </a:cubicBezTo>
                    <a:cubicBezTo>
                      <a:pt x="963" y="17388"/>
                      <a:pt x="786" y="17493"/>
                      <a:pt x="637" y="17645"/>
                    </a:cubicBezTo>
                    <a:cubicBezTo>
                      <a:pt x="-213" y="18457"/>
                      <a:pt x="-213" y="19774"/>
                      <a:pt x="637" y="20585"/>
                    </a:cubicBezTo>
                    <a:cubicBezTo>
                      <a:pt x="1464" y="21380"/>
                      <a:pt x="2796" y="21397"/>
                      <a:pt x="3652" y="20641"/>
                    </a:cubicBezTo>
                    <a:lnTo>
                      <a:pt x="3665" y="20649"/>
                    </a:lnTo>
                    <a:cubicBezTo>
                      <a:pt x="6364" y="18673"/>
                      <a:pt x="8988" y="16581"/>
                      <a:pt x="11419" y="14263"/>
                    </a:cubicBezTo>
                    <a:cubicBezTo>
                      <a:pt x="13759" y="12030"/>
                      <a:pt x="15873" y="9685"/>
                      <a:pt x="17715" y="7283"/>
                    </a:cubicBezTo>
                    <a:lnTo>
                      <a:pt x="20663" y="3427"/>
                    </a:lnTo>
                    <a:lnTo>
                      <a:pt x="20654" y="3419"/>
                    </a:lnTo>
                    <a:cubicBezTo>
                      <a:pt x="21386" y="2600"/>
                      <a:pt x="21357" y="1379"/>
                      <a:pt x="20541" y="608"/>
                    </a:cubicBezTo>
                    <a:cubicBezTo>
                      <a:pt x="19697" y="-203"/>
                      <a:pt x="18323" y="-203"/>
                      <a:pt x="17468" y="608"/>
                    </a:cubicBezTo>
                    <a:cubicBezTo>
                      <a:pt x="17313" y="760"/>
                      <a:pt x="17197" y="937"/>
                      <a:pt x="17094" y="1114"/>
                    </a:cubicBezTo>
                    <a:lnTo>
                      <a:pt x="14228" y="4857"/>
                    </a:lnTo>
                    <a:cubicBezTo>
                      <a:pt x="12526" y="7090"/>
                      <a:pt x="10552" y="9275"/>
                      <a:pt x="8372" y="1135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4" name="Group 78"/>
          <p:cNvGrpSpPr/>
          <p:nvPr/>
        </p:nvGrpSpPr>
        <p:grpSpPr>
          <a:xfrm>
            <a:off x="5511319" y="1425561"/>
            <a:ext cx="656906" cy="656906"/>
            <a:chOff x="6621316" y="1257540"/>
            <a:chExt cx="875875" cy="875875"/>
          </a:xfrm>
        </p:grpSpPr>
        <p:sp>
          <p:nvSpPr>
            <p:cNvPr id="49" name="Oval 79"/>
            <p:cNvSpPr/>
            <p:nvPr/>
          </p:nvSpPr>
          <p:spPr>
            <a:xfrm>
              <a:off x="6621316" y="1257540"/>
              <a:ext cx="875875" cy="875875"/>
            </a:xfrm>
            <a:prstGeom prst="ellipse">
              <a:avLst/>
            </a:prstGeom>
            <a:solidFill>
              <a:schemeClr val="accent3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0" name="Freeform: Shape 80"/>
            <p:cNvSpPr>
              <a:spLocks/>
            </p:cNvSpPr>
            <p:nvPr/>
          </p:nvSpPr>
          <p:spPr bwMode="auto">
            <a:xfrm>
              <a:off x="6847080" y="1487256"/>
              <a:ext cx="439876" cy="449708"/>
            </a:xfrm>
            <a:custGeom>
              <a:avLst/>
              <a:gdLst>
                <a:gd name="T0" fmla="*/ 203 w 360"/>
                <a:gd name="T1" fmla="*/ 271 h 368"/>
                <a:gd name="T2" fmla="*/ 261 w 360"/>
                <a:gd name="T3" fmla="*/ 202 h 368"/>
                <a:gd name="T4" fmla="*/ 360 w 360"/>
                <a:gd name="T5" fmla="*/ 51 h 368"/>
                <a:gd name="T6" fmla="*/ 346 w 360"/>
                <a:gd name="T7" fmla="*/ 37 h 368"/>
                <a:gd name="T8" fmla="*/ 277 w 360"/>
                <a:gd name="T9" fmla="*/ 37 h 368"/>
                <a:gd name="T10" fmla="*/ 180 w 360"/>
                <a:gd name="T11" fmla="*/ 0 h 368"/>
                <a:gd name="T12" fmla="*/ 83 w 360"/>
                <a:gd name="T13" fmla="*/ 37 h 368"/>
                <a:gd name="T14" fmla="*/ 14 w 360"/>
                <a:gd name="T15" fmla="*/ 37 h 368"/>
                <a:gd name="T16" fmla="*/ 0 w 360"/>
                <a:gd name="T17" fmla="*/ 51 h 368"/>
                <a:gd name="T18" fmla="*/ 98 w 360"/>
                <a:gd name="T19" fmla="*/ 202 h 368"/>
                <a:gd name="T20" fmla="*/ 156 w 360"/>
                <a:gd name="T21" fmla="*/ 271 h 368"/>
                <a:gd name="T22" fmla="*/ 156 w 360"/>
                <a:gd name="T23" fmla="*/ 297 h 368"/>
                <a:gd name="T24" fmla="*/ 91 w 360"/>
                <a:gd name="T25" fmla="*/ 332 h 368"/>
                <a:gd name="T26" fmla="*/ 180 w 360"/>
                <a:gd name="T27" fmla="*/ 368 h 368"/>
                <a:gd name="T28" fmla="*/ 269 w 360"/>
                <a:gd name="T29" fmla="*/ 332 h 368"/>
                <a:gd name="T30" fmla="*/ 203 w 360"/>
                <a:gd name="T31" fmla="*/ 297 h 368"/>
                <a:gd name="T32" fmla="*/ 203 w 360"/>
                <a:gd name="T33" fmla="*/ 271 h 368"/>
                <a:gd name="T34" fmla="*/ 259 w 360"/>
                <a:gd name="T35" fmla="*/ 170 h 368"/>
                <a:gd name="T36" fmla="*/ 281 w 360"/>
                <a:gd name="T37" fmla="*/ 65 h 368"/>
                <a:gd name="T38" fmla="*/ 331 w 360"/>
                <a:gd name="T39" fmla="*/ 65 h 368"/>
                <a:gd name="T40" fmla="*/ 259 w 360"/>
                <a:gd name="T41" fmla="*/ 170 h 368"/>
                <a:gd name="T42" fmla="*/ 180 w 360"/>
                <a:gd name="T43" fmla="*/ 24 h 368"/>
                <a:gd name="T44" fmla="*/ 256 w 360"/>
                <a:gd name="T45" fmla="*/ 55 h 368"/>
                <a:gd name="T46" fmla="*/ 180 w 360"/>
                <a:gd name="T47" fmla="*/ 86 h 368"/>
                <a:gd name="T48" fmla="*/ 104 w 360"/>
                <a:gd name="T49" fmla="*/ 55 h 368"/>
                <a:gd name="T50" fmla="*/ 180 w 360"/>
                <a:gd name="T51" fmla="*/ 24 h 368"/>
                <a:gd name="T52" fmla="*/ 29 w 360"/>
                <a:gd name="T53" fmla="*/ 65 h 368"/>
                <a:gd name="T54" fmla="*/ 79 w 360"/>
                <a:gd name="T55" fmla="*/ 65 h 368"/>
                <a:gd name="T56" fmla="*/ 101 w 360"/>
                <a:gd name="T57" fmla="*/ 170 h 368"/>
                <a:gd name="T58" fmla="*/ 29 w 360"/>
                <a:gd name="T59" fmla="*/ 65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0" h="368">
                  <a:moveTo>
                    <a:pt x="203" y="271"/>
                  </a:moveTo>
                  <a:cubicBezTo>
                    <a:pt x="203" y="242"/>
                    <a:pt x="225" y="226"/>
                    <a:pt x="261" y="202"/>
                  </a:cubicBezTo>
                  <a:cubicBezTo>
                    <a:pt x="305" y="173"/>
                    <a:pt x="360" y="137"/>
                    <a:pt x="360" y="51"/>
                  </a:cubicBezTo>
                  <a:cubicBezTo>
                    <a:pt x="360" y="43"/>
                    <a:pt x="353" y="37"/>
                    <a:pt x="346" y="37"/>
                  </a:cubicBezTo>
                  <a:cubicBezTo>
                    <a:pt x="277" y="37"/>
                    <a:pt x="277" y="37"/>
                    <a:pt x="277" y="37"/>
                  </a:cubicBezTo>
                  <a:cubicBezTo>
                    <a:pt x="267" y="19"/>
                    <a:pt x="238" y="0"/>
                    <a:pt x="180" y="0"/>
                  </a:cubicBezTo>
                  <a:cubicBezTo>
                    <a:pt x="121" y="0"/>
                    <a:pt x="92" y="19"/>
                    <a:pt x="83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6" y="37"/>
                    <a:pt x="0" y="43"/>
                    <a:pt x="0" y="51"/>
                  </a:cubicBezTo>
                  <a:cubicBezTo>
                    <a:pt x="0" y="137"/>
                    <a:pt x="54" y="173"/>
                    <a:pt x="98" y="202"/>
                  </a:cubicBezTo>
                  <a:cubicBezTo>
                    <a:pt x="134" y="226"/>
                    <a:pt x="156" y="242"/>
                    <a:pt x="156" y="271"/>
                  </a:cubicBezTo>
                  <a:cubicBezTo>
                    <a:pt x="156" y="297"/>
                    <a:pt x="156" y="297"/>
                    <a:pt x="156" y="297"/>
                  </a:cubicBezTo>
                  <a:cubicBezTo>
                    <a:pt x="118" y="301"/>
                    <a:pt x="91" y="315"/>
                    <a:pt x="91" y="332"/>
                  </a:cubicBezTo>
                  <a:cubicBezTo>
                    <a:pt x="91" y="352"/>
                    <a:pt x="131" y="368"/>
                    <a:pt x="180" y="368"/>
                  </a:cubicBezTo>
                  <a:cubicBezTo>
                    <a:pt x="229" y="368"/>
                    <a:pt x="269" y="352"/>
                    <a:pt x="269" y="332"/>
                  </a:cubicBezTo>
                  <a:cubicBezTo>
                    <a:pt x="269" y="315"/>
                    <a:pt x="241" y="301"/>
                    <a:pt x="203" y="297"/>
                  </a:cubicBezTo>
                  <a:lnTo>
                    <a:pt x="203" y="271"/>
                  </a:lnTo>
                  <a:close/>
                  <a:moveTo>
                    <a:pt x="259" y="170"/>
                  </a:moveTo>
                  <a:cubicBezTo>
                    <a:pt x="270" y="146"/>
                    <a:pt x="279" y="113"/>
                    <a:pt x="281" y="65"/>
                  </a:cubicBezTo>
                  <a:cubicBezTo>
                    <a:pt x="331" y="65"/>
                    <a:pt x="331" y="65"/>
                    <a:pt x="331" y="65"/>
                  </a:cubicBezTo>
                  <a:cubicBezTo>
                    <a:pt x="326" y="119"/>
                    <a:pt x="294" y="146"/>
                    <a:pt x="259" y="170"/>
                  </a:cubicBezTo>
                  <a:close/>
                  <a:moveTo>
                    <a:pt x="180" y="24"/>
                  </a:moveTo>
                  <a:cubicBezTo>
                    <a:pt x="234" y="24"/>
                    <a:pt x="256" y="47"/>
                    <a:pt x="256" y="55"/>
                  </a:cubicBezTo>
                  <a:cubicBezTo>
                    <a:pt x="256" y="63"/>
                    <a:pt x="234" y="86"/>
                    <a:pt x="180" y="86"/>
                  </a:cubicBezTo>
                  <a:cubicBezTo>
                    <a:pt x="125" y="86"/>
                    <a:pt x="104" y="63"/>
                    <a:pt x="104" y="55"/>
                  </a:cubicBezTo>
                  <a:cubicBezTo>
                    <a:pt x="104" y="47"/>
                    <a:pt x="125" y="24"/>
                    <a:pt x="180" y="24"/>
                  </a:cubicBezTo>
                  <a:close/>
                  <a:moveTo>
                    <a:pt x="29" y="65"/>
                  </a:moveTo>
                  <a:cubicBezTo>
                    <a:pt x="79" y="65"/>
                    <a:pt x="79" y="65"/>
                    <a:pt x="79" y="65"/>
                  </a:cubicBezTo>
                  <a:cubicBezTo>
                    <a:pt x="80" y="113"/>
                    <a:pt x="89" y="146"/>
                    <a:pt x="101" y="170"/>
                  </a:cubicBezTo>
                  <a:cubicBezTo>
                    <a:pt x="66" y="146"/>
                    <a:pt x="33" y="119"/>
                    <a:pt x="29" y="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5" name="Group 81"/>
          <p:cNvGrpSpPr/>
          <p:nvPr/>
        </p:nvGrpSpPr>
        <p:grpSpPr>
          <a:xfrm>
            <a:off x="5032830" y="2555403"/>
            <a:ext cx="523220" cy="520403"/>
            <a:chOff x="6691223" y="4209255"/>
            <a:chExt cx="697627" cy="693871"/>
          </a:xfrm>
        </p:grpSpPr>
        <p:sp>
          <p:nvSpPr>
            <p:cNvPr id="47" name="Oval 82"/>
            <p:cNvSpPr/>
            <p:nvPr/>
          </p:nvSpPr>
          <p:spPr>
            <a:xfrm>
              <a:off x="6693100" y="4209255"/>
              <a:ext cx="693871" cy="693871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8" name="TextBox 83"/>
            <p:cNvSpPr txBox="1"/>
            <p:nvPr/>
          </p:nvSpPr>
          <p:spPr>
            <a:xfrm>
              <a:off x="6691223" y="4364120"/>
              <a:ext cx="697627" cy="369332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  <a:cs typeface="+mn-ea"/>
                  <a:sym typeface="+mn-lt"/>
                </a:rPr>
                <a:t>20XX</a:t>
              </a:r>
              <a:endParaRPr 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6" name="Group 84"/>
          <p:cNvGrpSpPr/>
          <p:nvPr/>
        </p:nvGrpSpPr>
        <p:grpSpPr>
          <a:xfrm>
            <a:off x="3499506" y="2283717"/>
            <a:ext cx="645589" cy="645589"/>
            <a:chOff x="4666008" y="4862944"/>
            <a:chExt cx="860785" cy="860785"/>
          </a:xfrm>
        </p:grpSpPr>
        <p:sp>
          <p:nvSpPr>
            <p:cNvPr id="45" name="Oval 85"/>
            <p:cNvSpPr/>
            <p:nvPr/>
          </p:nvSpPr>
          <p:spPr>
            <a:xfrm>
              <a:off x="4666008" y="4862944"/>
              <a:ext cx="860785" cy="860785"/>
            </a:xfrm>
            <a:prstGeom prst="ellipse">
              <a:avLst/>
            </a:prstGeom>
            <a:solidFill>
              <a:schemeClr val="accent5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6" name="TextBox 86"/>
            <p:cNvSpPr txBox="1"/>
            <p:nvPr/>
          </p:nvSpPr>
          <p:spPr>
            <a:xfrm>
              <a:off x="4734827" y="5095531"/>
              <a:ext cx="697626" cy="369332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  <a:cs typeface="+mn-ea"/>
                  <a:sym typeface="+mn-lt"/>
                </a:rPr>
                <a:t>2019</a:t>
              </a:r>
              <a:endParaRPr 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7" name="Group 87"/>
          <p:cNvGrpSpPr/>
          <p:nvPr/>
        </p:nvGrpSpPr>
        <p:grpSpPr>
          <a:xfrm>
            <a:off x="2150550" y="3579861"/>
            <a:ext cx="523220" cy="520403"/>
            <a:chOff x="2851254" y="5508000"/>
            <a:chExt cx="697627" cy="693871"/>
          </a:xfrm>
        </p:grpSpPr>
        <p:sp>
          <p:nvSpPr>
            <p:cNvPr id="43" name="Oval 88"/>
            <p:cNvSpPr/>
            <p:nvPr/>
          </p:nvSpPr>
          <p:spPr>
            <a:xfrm>
              <a:off x="2853765" y="5508000"/>
              <a:ext cx="693871" cy="693871"/>
            </a:xfrm>
            <a:prstGeom prst="ellipse">
              <a:avLst/>
            </a:prstGeom>
            <a:solidFill>
              <a:schemeClr val="accent3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4" name="TextBox 89"/>
            <p:cNvSpPr txBox="1"/>
            <p:nvPr/>
          </p:nvSpPr>
          <p:spPr>
            <a:xfrm>
              <a:off x="2851254" y="5672426"/>
              <a:ext cx="697627" cy="369332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cs typeface="+mn-ea"/>
                  <a:sym typeface="+mn-lt"/>
                </a:rPr>
                <a:t>2015</a:t>
              </a:r>
            </a:p>
          </p:txBody>
        </p:sp>
      </p:grpSp>
      <p:grpSp>
        <p:nvGrpSpPr>
          <p:cNvPr id="28" name="Group 90"/>
          <p:cNvGrpSpPr/>
          <p:nvPr/>
        </p:nvGrpSpPr>
        <p:grpSpPr>
          <a:xfrm>
            <a:off x="1046432" y="2915442"/>
            <a:ext cx="531887" cy="520403"/>
            <a:chOff x="1417981" y="4861045"/>
            <a:chExt cx="709183" cy="693871"/>
          </a:xfrm>
        </p:grpSpPr>
        <p:sp>
          <p:nvSpPr>
            <p:cNvPr id="41" name="Oval 91"/>
            <p:cNvSpPr/>
            <p:nvPr/>
          </p:nvSpPr>
          <p:spPr>
            <a:xfrm>
              <a:off x="1433293" y="4861045"/>
              <a:ext cx="693871" cy="693871"/>
            </a:xfrm>
            <a:prstGeom prst="ellipse">
              <a:avLst/>
            </a:prstGeom>
            <a:solidFill>
              <a:schemeClr val="accent4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2" name="TextBox 92"/>
            <p:cNvSpPr txBox="1"/>
            <p:nvPr/>
          </p:nvSpPr>
          <p:spPr>
            <a:xfrm>
              <a:off x="1417981" y="5023425"/>
              <a:ext cx="697627" cy="369332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cs typeface="+mn-ea"/>
                  <a:sym typeface="+mn-lt"/>
                </a:rPr>
                <a:t>2014</a:t>
              </a:r>
            </a:p>
          </p:txBody>
        </p:sp>
      </p:grpSp>
      <p:grpSp>
        <p:nvGrpSpPr>
          <p:cNvPr id="29" name="Group 101"/>
          <p:cNvGrpSpPr/>
          <p:nvPr/>
        </p:nvGrpSpPr>
        <p:grpSpPr>
          <a:xfrm>
            <a:off x="6185073" y="2439997"/>
            <a:ext cx="2123590" cy="777979"/>
            <a:chOff x="6723746" y="1959705"/>
            <a:chExt cx="3908758" cy="1037306"/>
          </a:xfrm>
        </p:grpSpPr>
        <p:sp>
          <p:nvSpPr>
            <p:cNvPr id="39" name="TextBox 102"/>
            <p:cNvSpPr txBox="1">
              <a:spLocks/>
            </p:cNvSpPr>
            <p:nvPr/>
          </p:nvSpPr>
          <p:spPr>
            <a:xfrm>
              <a:off x="6723746" y="1959705"/>
              <a:ext cx="3908758" cy="332239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anchor="ctr">
              <a:normAutofit fontScale="62500" lnSpcReduction="20000"/>
            </a:bodyPr>
            <a:lstStyle/>
            <a:p>
              <a:pPr marL="0" indent="0">
                <a:spcBef>
                  <a:spcPct val="0"/>
                </a:spcBef>
                <a:buNone/>
              </a:pPr>
              <a:r>
                <a:rPr lang="zh-CN" altLang="en-US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0" name="TextBox 103"/>
            <p:cNvSpPr txBox="1">
              <a:spLocks/>
            </p:cNvSpPr>
            <p:nvPr/>
          </p:nvSpPr>
          <p:spPr>
            <a:xfrm>
              <a:off x="6723746" y="2291945"/>
              <a:ext cx="3908758" cy="705066"/>
            </a:xfrm>
            <a:prstGeom prst="rect">
              <a:avLst/>
            </a:prstGeom>
            <a:ln>
              <a:noFill/>
            </a:ln>
          </p:spPr>
          <p:txBody>
            <a:bodyPr vert="horz" wrap="square" lIns="91440" tIns="45720" rIns="91440" bIns="45720" anchor="t" anchorCtr="0">
              <a:normAutofit fontScale="92500"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100">
                  <a:solidFill>
                    <a:srgbClr val="000000"/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rgbClr val="000000"/>
                  </a:solidFill>
                  <a:cs typeface="+mn-ea"/>
                  <a:sym typeface="+mn-lt"/>
                </a:rPr>
              </a:br>
              <a:r>
                <a:rPr lang="zh-CN" altLang="en-US" sz="1100">
                  <a:solidFill>
                    <a:srgbClr val="000000"/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30" name="Group 104"/>
          <p:cNvGrpSpPr/>
          <p:nvPr/>
        </p:nvGrpSpPr>
        <p:grpSpPr>
          <a:xfrm>
            <a:off x="6185073" y="3312141"/>
            <a:ext cx="2123590" cy="777979"/>
            <a:chOff x="6723746" y="1959705"/>
            <a:chExt cx="3908758" cy="1037306"/>
          </a:xfrm>
        </p:grpSpPr>
        <p:sp>
          <p:nvSpPr>
            <p:cNvPr id="37" name="TextBox 105"/>
            <p:cNvSpPr txBox="1">
              <a:spLocks/>
            </p:cNvSpPr>
            <p:nvPr/>
          </p:nvSpPr>
          <p:spPr>
            <a:xfrm>
              <a:off x="6723746" y="1959705"/>
              <a:ext cx="3908758" cy="332239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anchor="ctr">
              <a:normAutofit fontScale="62500" lnSpcReduction="20000"/>
            </a:bodyPr>
            <a:lstStyle/>
            <a:p>
              <a:pPr marL="0" indent="0">
                <a:spcBef>
                  <a:spcPct val="0"/>
                </a:spcBef>
                <a:buNone/>
              </a:pPr>
              <a:r>
                <a:rPr lang="zh-CN" altLang="en-US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8" name="TextBox 106"/>
            <p:cNvSpPr txBox="1">
              <a:spLocks/>
            </p:cNvSpPr>
            <p:nvPr/>
          </p:nvSpPr>
          <p:spPr>
            <a:xfrm>
              <a:off x="6723746" y="2291945"/>
              <a:ext cx="3908758" cy="705066"/>
            </a:xfrm>
            <a:prstGeom prst="rect">
              <a:avLst/>
            </a:prstGeom>
            <a:ln>
              <a:noFill/>
            </a:ln>
          </p:spPr>
          <p:txBody>
            <a:bodyPr vert="horz" wrap="square" lIns="91440" tIns="45720" rIns="91440" bIns="45720" anchor="t" anchorCtr="0">
              <a:normAutofit fontScale="92500"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100">
                  <a:solidFill>
                    <a:srgbClr val="000000"/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rgbClr val="000000"/>
                  </a:solidFill>
                  <a:cs typeface="+mn-ea"/>
                  <a:sym typeface="+mn-lt"/>
                </a:rPr>
              </a:br>
              <a:r>
                <a:rPr lang="zh-CN" altLang="en-US" sz="1100">
                  <a:solidFill>
                    <a:srgbClr val="000000"/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31" name="Group 107"/>
          <p:cNvGrpSpPr/>
          <p:nvPr/>
        </p:nvGrpSpPr>
        <p:grpSpPr>
          <a:xfrm>
            <a:off x="3467970" y="1425562"/>
            <a:ext cx="2123590" cy="777979"/>
            <a:chOff x="6723746" y="1959705"/>
            <a:chExt cx="3908758" cy="1037306"/>
          </a:xfrm>
        </p:grpSpPr>
        <p:sp>
          <p:nvSpPr>
            <p:cNvPr id="35" name="TextBox 108"/>
            <p:cNvSpPr txBox="1">
              <a:spLocks/>
            </p:cNvSpPr>
            <p:nvPr/>
          </p:nvSpPr>
          <p:spPr>
            <a:xfrm>
              <a:off x="6723746" y="1959705"/>
              <a:ext cx="3908758" cy="332239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anchor="ctr">
              <a:normAutofit fontScale="62500" lnSpcReduction="20000"/>
            </a:bodyPr>
            <a:lstStyle/>
            <a:p>
              <a:pPr marL="0" indent="0">
                <a:spcBef>
                  <a:spcPct val="0"/>
                </a:spcBef>
                <a:buNone/>
              </a:pPr>
              <a:r>
                <a:rPr lang="zh-CN" altLang="en-US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6" name="TextBox 109"/>
            <p:cNvSpPr txBox="1">
              <a:spLocks/>
            </p:cNvSpPr>
            <p:nvPr/>
          </p:nvSpPr>
          <p:spPr>
            <a:xfrm>
              <a:off x="6723746" y="2291945"/>
              <a:ext cx="3908758" cy="705066"/>
            </a:xfrm>
            <a:prstGeom prst="rect">
              <a:avLst/>
            </a:prstGeom>
            <a:ln>
              <a:noFill/>
            </a:ln>
          </p:spPr>
          <p:txBody>
            <a:bodyPr vert="horz" wrap="square" lIns="91440" tIns="45720" rIns="91440" bIns="45720" anchor="t" anchorCtr="0">
              <a:normAutofit fontScale="92500"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100">
                  <a:solidFill>
                    <a:srgbClr val="000000"/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rgbClr val="000000"/>
                  </a:solidFill>
                  <a:cs typeface="+mn-ea"/>
                  <a:sym typeface="+mn-lt"/>
                </a:rPr>
              </a:br>
              <a:r>
                <a:rPr lang="zh-CN" altLang="en-US" sz="1100">
                  <a:solidFill>
                    <a:srgbClr val="000000"/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32" name="Group 110"/>
          <p:cNvGrpSpPr/>
          <p:nvPr/>
        </p:nvGrpSpPr>
        <p:grpSpPr>
          <a:xfrm>
            <a:off x="3190447" y="3418203"/>
            <a:ext cx="2123590" cy="777979"/>
            <a:chOff x="6723746" y="1959705"/>
            <a:chExt cx="3908758" cy="1037306"/>
          </a:xfrm>
        </p:grpSpPr>
        <p:sp>
          <p:nvSpPr>
            <p:cNvPr id="33" name="TextBox 111"/>
            <p:cNvSpPr txBox="1">
              <a:spLocks/>
            </p:cNvSpPr>
            <p:nvPr/>
          </p:nvSpPr>
          <p:spPr>
            <a:xfrm>
              <a:off x="6723746" y="1959705"/>
              <a:ext cx="3908758" cy="332239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anchor="ctr">
              <a:normAutofit fontScale="62500" lnSpcReduction="20000"/>
            </a:bodyPr>
            <a:lstStyle/>
            <a:p>
              <a:pPr marL="0" indent="0">
                <a:spcBef>
                  <a:spcPct val="0"/>
                </a:spcBef>
                <a:buNone/>
              </a:pPr>
              <a:r>
                <a:rPr lang="zh-CN" altLang="en-US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4" name="TextBox 112"/>
            <p:cNvSpPr txBox="1">
              <a:spLocks/>
            </p:cNvSpPr>
            <p:nvPr/>
          </p:nvSpPr>
          <p:spPr>
            <a:xfrm>
              <a:off x="6723746" y="2291945"/>
              <a:ext cx="3908758" cy="705066"/>
            </a:xfrm>
            <a:prstGeom prst="rect">
              <a:avLst/>
            </a:prstGeom>
            <a:ln>
              <a:noFill/>
            </a:ln>
          </p:spPr>
          <p:txBody>
            <a:bodyPr vert="horz" wrap="square" lIns="91440" tIns="45720" rIns="91440" bIns="45720" anchor="t" anchorCtr="0">
              <a:normAutofit fontScale="92500"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100">
                  <a:solidFill>
                    <a:srgbClr val="000000"/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rgbClr val="000000"/>
                  </a:solidFill>
                  <a:cs typeface="+mn-ea"/>
                  <a:sym typeface="+mn-lt"/>
                </a:rPr>
              </a:br>
              <a:r>
                <a:rPr lang="zh-CN" altLang="en-US" sz="1100">
                  <a:solidFill>
                    <a:srgbClr val="000000"/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105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5890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402859" y="1995793"/>
            <a:ext cx="2125618" cy="1454316"/>
            <a:chOff x="723909" y="2661057"/>
            <a:chExt cx="3201692" cy="1939088"/>
          </a:xfrm>
        </p:grpSpPr>
        <p:sp>
          <p:nvSpPr>
            <p:cNvPr id="51" name="Rectangle: Rounded Corners 5"/>
            <p:cNvSpPr/>
            <p:nvPr/>
          </p:nvSpPr>
          <p:spPr>
            <a:xfrm>
              <a:off x="1443251" y="4111193"/>
              <a:ext cx="2104692" cy="48895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none" lIns="14400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en-US" altLang="zh-CN" sz="1850">
                  <a:solidFill>
                    <a:schemeClr val="bg1"/>
                  </a:solidFill>
                  <a:cs typeface="+mn-ea"/>
                  <a:sym typeface="+mn-lt"/>
                </a:rPr>
                <a:t>44%</a:t>
              </a:r>
            </a:p>
          </p:txBody>
        </p:sp>
        <p:sp>
          <p:nvSpPr>
            <p:cNvPr id="52" name="Rectangle: Rounded Corners 6"/>
            <p:cNvSpPr/>
            <p:nvPr/>
          </p:nvSpPr>
          <p:spPr>
            <a:xfrm>
              <a:off x="723909" y="3636600"/>
              <a:ext cx="2853370" cy="488951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none" lIns="14400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en-US" altLang="zh-CN" sz="1850">
                  <a:solidFill>
                    <a:schemeClr val="bg1"/>
                  </a:solidFill>
                  <a:cs typeface="+mn-ea"/>
                  <a:sym typeface="+mn-lt"/>
                </a:rPr>
                <a:t>56%</a:t>
              </a:r>
            </a:p>
          </p:txBody>
        </p:sp>
        <p:sp>
          <p:nvSpPr>
            <p:cNvPr id="53" name="Rectangle: Rounded Corners 7"/>
            <p:cNvSpPr/>
            <p:nvPr/>
          </p:nvSpPr>
          <p:spPr>
            <a:xfrm>
              <a:off x="1545463" y="3144679"/>
              <a:ext cx="2158444" cy="488951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none" lIns="14400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en-US" altLang="zh-CN" sz="1850">
                  <a:solidFill>
                    <a:schemeClr val="bg1"/>
                  </a:solidFill>
                  <a:cs typeface="+mn-ea"/>
                  <a:sym typeface="+mn-lt"/>
                </a:rPr>
                <a:t>35%</a:t>
              </a:r>
            </a:p>
          </p:txBody>
        </p:sp>
        <p:sp>
          <p:nvSpPr>
            <p:cNvPr id="54" name="Rectangle: Rounded Corners 8"/>
            <p:cNvSpPr/>
            <p:nvPr/>
          </p:nvSpPr>
          <p:spPr>
            <a:xfrm>
              <a:off x="2135113" y="2661057"/>
              <a:ext cx="1790488" cy="488951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none" lIns="14400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en-US" altLang="zh-CN" sz="1850" dirty="0">
                  <a:solidFill>
                    <a:schemeClr val="bg1"/>
                  </a:solidFill>
                  <a:cs typeface="+mn-ea"/>
                  <a:sym typeface="+mn-lt"/>
                </a:rPr>
                <a:t>23%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858766" y="1471926"/>
            <a:ext cx="2501922" cy="2501923"/>
            <a:chOff x="1858766" y="1471926"/>
            <a:chExt cx="2501922" cy="2501923"/>
          </a:xfrm>
        </p:grpSpPr>
        <p:sp>
          <p:nvSpPr>
            <p:cNvPr id="5" name="Freeform: Shape 9"/>
            <p:cNvSpPr/>
            <p:nvPr/>
          </p:nvSpPr>
          <p:spPr>
            <a:xfrm>
              <a:off x="1858766" y="1471926"/>
              <a:ext cx="2501922" cy="2501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D6D4D8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Freeform: Shape 10"/>
            <p:cNvSpPr/>
            <p:nvPr/>
          </p:nvSpPr>
          <p:spPr>
            <a:xfrm>
              <a:off x="2007737" y="1620898"/>
              <a:ext cx="2203995" cy="2203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7" name="Group 2"/>
            <p:cNvGrpSpPr>
              <a:grpSpLocks noChangeAspect="1"/>
            </p:cNvGrpSpPr>
            <p:nvPr/>
          </p:nvGrpSpPr>
          <p:grpSpPr bwMode="auto">
            <a:xfrm>
              <a:off x="2060720" y="1814770"/>
              <a:ext cx="2096811" cy="1776162"/>
              <a:chOff x="2884" y="1335"/>
              <a:chExt cx="1916" cy="1623"/>
            </a:xfrm>
            <a:solidFill>
              <a:schemeClr val="bg1">
                <a:lumMod val="75000"/>
              </a:schemeClr>
            </a:solidFill>
          </p:grpSpPr>
          <p:sp>
            <p:nvSpPr>
              <p:cNvPr id="28" name="Freeform: Shape 15"/>
              <p:cNvSpPr>
                <a:spLocks/>
              </p:cNvSpPr>
              <p:nvPr/>
            </p:nvSpPr>
            <p:spPr bwMode="auto">
              <a:xfrm>
                <a:off x="3818" y="1613"/>
                <a:ext cx="982" cy="1345"/>
              </a:xfrm>
              <a:custGeom>
                <a:avLst/>
                <a:gdLst>
                  <a:gd name="T0" fmla="*/ 194 w 472"/>
                  <a:gd name="T1" fmla="*/ 274 h 647"/>
                  <a:gd name="T2" fmla="*/ 236 w 472"/>
                  <a:gd name="T3" fmla="*/ 252 h 647"/>
                  <a:gd name="T4" fmla="*/ 203 w 472"/>
                  <a:gd name="T5" fmla="*/ 228 h 647"/>
                  <a:gd name="T6" fmla="*/ 181 w 472"/>
                  <a:gd name="T7" fmla="*/ 238 h 647"/>
                  <a:gd name="T8" fmla="*/ 150 w 472"/>
                  <a:gd name="T9" fmla="*/ 192 h 647"/>
                  <a:gd name="T10" fmla="*/ 146 w 472"/>
                  <a:gd name="T11" fmla="*/ 211 h 647"/>
                  <a:gd name="T12" fmla="*/ 102 w 472"/>
                  <a:gd name="T13" fmla="*/ 197 h 647"/>
                  <a:gd name="T14" fmla="*/ 72 w 472"/>
                  <a:gd name="T15" fmla="*/ 225 h 647"/>
                  <a:gd name="T16" fmla="*/ 37 w 472"/>
                  <a:gd name="T17" fmla="*/ 204 h 647"/>
                  <a:gd name="T18" fmla="*/ 68 w 472"/>
                  <a:gd name="T19" fmla="*/ 173 h 647"/>
                  <a:gd name="T20" fmla="*/ 105 w 472"/>
                  <a:gd name="T21" fmla="*/ 134 h 647"/>
                  <a:gd name="T22" fmla="*/ 164 w 472"/>
                  <a:gd name="T23" fmla="*/ 125 h 647"/>
                  <a:gd name="T24" fmla="*/ 192 w 472"/>
                  <a:gd name="T25" fmla="*/ 89 h 647"/>
                  <a:gd name="T26" fmla="*/ 195 w 472"/>
                  <a:gd name="T27" fmla="*/ 84 h 647"/>
                  <a:gd name="T28" fmla="*/ 189 w 472"/>
                  <a:gd name="T29" fmla="*/ 42 h 647"/>
                  <a:gd name="T30" fmla="*/ 161 w 472"/>
                  <a:gd name="T31" fmla="*/ 81 h 647"/>
                  <a:gd name="T32" fmla="*/ 139 w 472"/>
                  <a:gd name="T33" fmla="*/ 104 h 647"/>
                  <a:gd name="T34" fmla="*/ 115 w 472"/>
                  <a:gd name="T35" fmla="*/ 63 h 647"/>
                  <a:gd name="T36" fmla="*/ 182 w 472"/>
                  <a:gd name="T37" fmla="*/ 6 h 647"/>
                  <a:gd name="T38" fmla="*/ 267 w 472"/>
                  <a:gd name="T39" fmla="*/ 25 h 647"/>
                  <a:gd name="T40" fmla="*/ 289 w 472"/>
                  <a:gd name="T41" fmla="*/ 20 h 647"/>
                  <a:gd name="T42" fmla="*/ 338 w 472"/>
                  <a:gd name="T43" fmla="*/ 19 h 647"/>
                  <a:gd name="T44" fmla="*/ 409 w 472"/>
                  <a:gd name="T45" fmla="*/ 37 h 647"/>
                  <a:gd name="T46" fmla="*/ 449 w 472"/>
                  <a:gd name="T47" fmla="*/ 364 h 647"/>
                  <a:gd name="T48" fmla="*/ 427 w 472"/>
                  <a:gd name="T49" fmla="*/ 394 h 647"/>
                  <a:gd name="T50" fmla="*/ 400 w 472"/>
                  <a:gd name="T51" fmla="*/ 335 h 647"/>
                  <a:gd name="T52" fmla="*/ 348 w 472"/>
                  <a:gd name="T53" fmla="*/ 323 h 647"/>
                  <a:gd name="T54" fmla="*/ 316 w 472"/>
                  <a:gd name="T55" fmla="*/ 374 h 647"/>
                  <a:gd name="T56" fmla="*/ 260 w 472"/>
                  <a:gd name="T57" fmla="*/ 329 h 647"/>
                  <a:gd name="T58" fmla="*/ 255 w 472"/>
                  <a:gd name="T59" fmla="*/ 359 h 647"/>
                  <a:gd name="T60" fmla="*/ 302 w 472"/>
                  <a:gd name="T61" fmla="*/ 389 h 647"/>
                  <a:gd name="T62" fmla="*/ 259 w 472"/>
                  <a:gd name="T63" fmla="*/ 492 h 647"/>
                  <a:gd name="T64" fmla="*/ 232 w 472"/>
                  <a:gd name="T65" fmla="*/ 583 h 647"/>
                  <a:gd name="T66" fmla="*/ 153 w 472"/>
                  <a:gd name="T67" fmla="*/ 641 h 647"/>
                  <a:gd name="T68" fmla="*/ 136 w 472"/>
                  <a:gd name="T69" fmla="*/ 532 h 647"/>
                  <a:gd name="T70" fmla="*/ 85 w 472"/>
                  <a:gd name="T71" fmla="*/ 417 h 647"/>
                  <a:gd name="T72" fmla="*/ 8 w 472"/>
                  <a:gd name="T73" fmla="*/ 383 h 647"/>
                  <a:gd name="T74" fmla="*/ 20 w 472"/>
                  <a:gd name="T75" fmla="*/ 298 h 647"/>
                  <a:gd name="T76" fmla="*/ 53 w 472"/>
                  <a:gd name="T77" fmla="*/ 245 h 647"/>
                  <a:gd name="T78" fmla="*/ 125 w 472"/>
                  <a:gd name="T79" fmla="*/ 243 h 647"/>
                  <a:gd name="T80" fmla="*/ 297 w 472"/>
                  <a:gd name="T81" fmla="*/ 190 h 647"/>
                  <a:gd name="T82" fmla="*/ 305 w 472"/>
                  <a:gd name="T83" fmla="*/ 232 h 647"/>
                  <a:gd name="T84" fmla="*/ 332 w 472"/>
                  <a:gd name="T85" fmla="*/ 234 h 647"/>
                  <a:gd name="T86" fmla="*/ 311 w 472"/>
                  <a:gd name="T87" fmla="*/ 182 h 6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72" h="647">
                    <a:moveTo>
                      <a:pt x="166" y="279"/>
                    </a:moveTo>
                    <a:cubicBezTo>
                      <a:pt x="167" y="266"/>
                      <a:pt x="173" y="267"/>
                      <a:pt x="180" y="271"/>
                    </a:cubicBezTo>
                    <a:cubicBezTo>
                      <a:pt x="184" y="273"/>
                      <a:pt x="189" y="273"/>
                      <a:pt x="194" y="274"/>
                    </a:cubicBezTo>
                    <a:cubicBezTo>
                      <a:pt x="202" y="276"/>
                      <a:pt x="210" y="276"/>
                      <a:pt x="217" y="278"/>
                    </a:cubicBezTo>
                    <a:cubicBezTo>
                      <a:pt x="226" y="280"/>
                      <a:pt x="233" y="276"/>
                      <a:pt x="236" y="271"/>
                    </a:cubicBezTo>
                    <a:cubicBezTo>
                      <a:pt x="239" y="266"/>
                      <a:pt x="238" y="257"/>
                      <a:pt x="236" y="252"/>
                    </a:cubicBezTo>
                    <a:cubicBezTo>
                      <a:pt x="234" y="248"/>
                      <a:pt x="227" y="247"/>
                      <a:pt x="222" y="245"/>
                    </a:cubicBezTo>
                    <a:cubicBezTo>
                      <a:pt x="222" y="245"/>
                      <a:pt x="221" y="245"/>
                      <a:pt x="220" y="245"/>
                    </a:cubicBezTo>
                    <a:cubicBezTo>
                      <a:pt x="203" y="245"/>
                      <a:pt x="203" y="246"/>
                      <a:pt x="203" y="228"/>
                    </a:cubicBezTo>
                    <a:cubicBezTo>
                      <a:pt x="203" y="219"/>
                      <a:pt x="197" y="214"/>
                      <a:pt x="189" y="217"/>
                    </a:cubicBezTo>
                    <a:cubicBezTo>
                      <a:pt x="186" y="219"/>
                      <a:pt x="183" y="224"/>
                      <a:pt x="182" y="228"/>
                    </a:cubicBezTo>
                    <a:cubicBezTo>
                      <a:pt x="181" y="230"/>
                      <a:pt x="181" y="234"/>
                      <a:pt x="181" y="238"/>
                    </a:cubicBezTo>
                    <a:cubicBezTo>
                      <a:pt x="171" y="233"/>
                      <a:pt x="165" y="228"/>
                      <a:pt x="165" y="217"/>
                    </a:cubicBezTo>
                    <a:cubicBezTo>
                      <a:pt x="165" y="212"/>
                      <a:pt x="161" y="208"/>
                      <a:pt x="159" y="204"/>
                    </a:cubicBezTo>
                    <a:cubicBezTo>
                      <a:pt x="156" y="200"/>
                      <a:pt x="153" y="196"/>
                      <a:pt x="150" y="192"/>
                    </a:cubicBezTo>
                    <a:cubicBezTo>
                      <a:pt x="147" y="190"/>
                      <a:pt x="144" y="189"/>
                      <a:pt x="141" y="187"/>
                    </a:cubicBezTo>
                    <a:cubicBezTo>
                      <a:pt x="139" y="191"/>
                      <a:pt x="136" y="196"/>
                      <a:pt x="137" y="200"/>
                    </a:cubicBezTo>
                    <a:cubicBezTo>
                      <a:pt x="138" y="204"/>
                      <a:pt x="143" y="208"/>
                      <a:pt x="146" y="211"/>
                    </a:cubicBezTo>
                    <a:cubicBezTo>
                      <a:pt x="147" y="212"/>
                      <a:pt x="148" y="214"/>
                      <a:pt x="147" y="217"/>
                    </a:cubicBezTo>
                    <a:cubicBezTo>
                      <a:pt x="144" y="214"/>
                      <a:pt x="139" y="211"/>
                      <a:pt x="136" y="207"/>
                    </a:cubicBezTo>
                    <a:cubicBezTo>
                      <a:pt x="127" y="195"/>
                      <a:pt x="116" y="192"/>
                      <a:pt x="102" y="197"/>
                    </a:cubicBezTo>
                    <a:cubicBezTo>
                      <a:pt x="98" y="198"/>
                      <a:pt x="95" y="202"/>
                      <a:pt x="92" y="204"/>
                    </a:cubicBezTo>
                    <a:cubicBezTo>
                      <a:pt x="87" y="208"/>
                      <a:pt x="83" y="212"/>
                      <a:pt x="78" y="214"/>
                    </a:cubicBezTo>
                    <a:cubicBezTo>
                      <a:pt x="72" y="216"/>
                      <a:pt x="72" y="220"/>
                      <a:pt x="72" y="225"/>
                    </a:cubicBezTo>
                    <a:cubicBezTo>
                      <a:pt x="70" y="238"/>
                      <a:pt x="64" y="242"/>
                      <a:pt x="52" y="236"/>
                    </a:cubicBezTo>
                    <a:cubicBezTo>
                      <a:pt x="47" y="233"/>
                      <a:pt x="39" y="231"/>
                      <a:pt x="38" y="228"/>
                    </a:cubicBezTo>
                    <a:cubicBezTo>
                      <a:pt x="35" y="221"/>
                      <a:pt x="36" y="212"/>
                      <a:pt x="37" y="204"/>
                    </a:cubicBezTo>
                    <a:cubicBezTo>
                      <a:pt x="37" y="201"/>
                      <a:pt x="42" y="198"/>
                      <a:pt x="46" y="196"/>
                    </a:cubicBezTo>
                    <a:cubicBezTo>
                      <a:pt x="49" y="195"/>
                      <a:pt x="52" y="195"/>
                      <a:pt x="55" y="195"/>
                    </a:cubicBezTo>
                    <a:cubicBezTo>
                      <a:pt x="74" y="191"/>
                      <a:pt x="74" y="190"/>
                      <a:pt x="68" y="173"/>
                    </a:cubicBezTo>
                    <a:cubicBezTo>
                      <a:pt x="67" y="170"/>
                      <a:pt x="68" y="165"/>
                      <a:pt x="71" y="163"/>
                    </a:cubicBezTo>
                    <a:cubicBezTo>
                      <a:pt x="80" y="153"/>
                      <a:pt x="89" y="145"/>
                      <a:pt x="99" y="136"/>
                    </a:cubicBezTo>
                    <a:cubicBezTo>
                      <a:pt x="101" y="135"/>
                      <a:pt x="103" y="134"/>
                      <a:pt x="105" y="134"/>
                    </a:cubicBezTo>
                    <a:cubicBezTo>
                      <a:pt x="116" y="134"/>
                      <a:pt x="119" y="129"/>
                      <a:pt x="120" y="119"/>
                    </a:cubicBezTo>
                    <a:cubicBezTo>
                      <a:pt x="120" y="116"/>
                      <a:pt x="121" y="112"/>
                      <a:pt x="122" y="108"/>
                    </a:cubicBezTo>
                    <a:cubicBezTo>
                      <a:pt x="130" y="130"/>
                      <a:pt x="149" y="121"/>
                      <a:pt x="164" y="125"/>
                    </a:cubicBezTo>
                    <a:cubicBezTo>
                      <a:pt x="166" y="125"/>
                      <a:pt x="171" y="120"/>
                      <a:pt x="173" y="117"/>
                    </a:cubicBezTo>
                    <a:cubicBezTo>
                      <a:pt x="175" y="112"/>
                      <a:pt x="175" y="107"/>
                      <a:pt x="176" y="102"/>
                    </a:cubicBezTo>
                    <a:cubicBezTo>
                      <a:pt x="190" y="105"/>
                      <a:pt x="190" y="105"/>
                      <a:pt x="192" y="89"/>
                    </a:cubicBezTo>
                    <a:cubicBezTo>
                      <a:pt x="195" y="89"/>
                      <a:pt x="198" y="88"/>
                      <a:pt x="202" y="87"/>
                    </a:cubicBezTo>
                    <a:cubicBezTo>
                      <a:pt x="202" y="87"/>
                      <a:pt x="202" y="86"/>
                      <a:pt x="202" y="85"/>
                    </a:cubicBezTo>
                    <a:cubicBezTo>
                      <a:pt x="199" y="85"/>
                      <a:pt x="197" y="85"/>
                      <a:pt x="195" y="84"/>
                    </a:cubicBezTo>
                    <a:cubicBezTo>
                      <a:pt x="190" y="82"/>
                      <a:pt x="183" y="81"/>
                      <a:pt x="181" y="77"/>
                    </a:cubicBezTo>
                    <a:cubicBezTo>
                      <a:pt x="178" y="71"/>
                      <a:pt x="178" y="63"/>
                      <a:pt x="184" y="56"/>
                    </a:cubicBezTo>
                    <a:cubicBezTo>
                      <a:pt x="187" y="53"/>
                      <a:pt x="190" y="46"/>
                      <a:pt x="189" y="42"/>
                    </a:cubicBezTo>
                    <a:cubicBezTo>
                      <a:pt x="187" y="35"/>
                      <a:pt x="182" y="35"/>
                      <a:pt x="177" y="42"/>
                    </a:cubicBezTo>
                    <a:cubicBezTo>
                      <a:pt x="172" y="50"/>
                      <a:pt x="166" y="59"/>
                      <a:pt x="161" y="68"/>
                    </a:cubicBezTo>
                    <a:cubicBezTo>
                      <a:pt x="159" y="71"/>
                      <a:pt x="160" y="77"/>
                      <a:pt x="161" y="81"/>
                    </a:cubicBezTo>
                    <a:cubicBezTo>
                      <a:pt x="163" y="87"/>
                      <a:pt x="163" y="91"/>
                      <a:pt x="157" y="95"/>
                    </a:cubicBezTo>
                    <a:cubicBezTo>
                      <a:pt x="152" y="99"/>
                      <a:pt x="148" y="104"/>
                      <a:pt x="142" y="110"/>
                    </a:cubicBezTo>
                    <a:cubicBezTo>
                      <a:pt x="141" y="108"/>
                      <a:pt x="140" y="106"/>
                      <a:pt x="139" y="104"/>
                    </a:cubicBezTo>
                    <a:cubicBezTo>
                      <a:pt x="136" y="94"/>
                      <a:pt x="130" y="91"/>
                      <a:pt x="120" y="91"/>
                    </a:cubicBezTo>
                    <a:cubicBezTo>
                      <a:pt x="110" y="91"/>
                      <a:pt x="110" y="82"/>
                      <a:pt x="109" y="75"/>
                    </a:cubicBezTo>
                    <a:cubicBezTo>
                      <a:pt x="108" y="72"/>
                      <a:pt x="112" y="66"/>
                      <a:pt x="115" y="63"/>
                    </a:cubicBezTo>
                    <a:cubicBezTo>
                      <a:pt x="127" y="53"/>
                      <a:pt x="140" y="44"/>
                      <a:pt x="152" y="34"/>
                    </a:cubicBezTo>
                    <a:cubicBezTo>
                      <a:pt x="153" y="33"/>
                      <a:pt x="153" y="32"/>
                      <a:pt x="154" y="31"/>
                    </a:cubicBezTo>
                    <a:cubicBezTo>
                      <a:pt x="156" y="14"/>
                      <a:pt x="170" y="10"/>
                      <a:pt x="182" y="6"/>
                    </a:cubicBezTo>
                    <a:cubicBezTo>
                      <a:pt x="193" y="2"/>
                      <a:pt x="206" y="0"/>
                      <a:pt x="217" y="3"/>
                    </a:cubicBezTo>
                    <a:cubicBezTo>
                      <a:pt x="230" y="7"/>
                      <a:pt x="243" y="12"/>
                      <a:pt x="256" y="14"/>
                    </a:cubicBezTo>
                    <a:cubicBezTo>
                      <a:pt x="260" y="15"/>
                      <a:pt x="264" y="22"/>
                      <a:pt x="267" y="25"/>
                    </a:cubicBezTo>
                    <a:cubicBezTo>
                      <a:pt x="271" y="29"/>
                      <a:pt x="275" y="33"/>
                      <a:pt x="279" y="36"/>
                    </a:cubicBezTo>
                    <a:cubicBezTo>
                      <a:pt x="282" y="32"/>
                      <a:pt x="285" y="27"/>
                      <a:pt x="288" y="23"/>
                    </a:cubicBezTo>
                    <a:cubicBezTo>
                      <a:pt x="288" y="22"/>
                      <a:pt x="289" y="21"/>
                      <a:pt x="289" y="20"/>
                    </a:cubicBezTo>
                    <a:cubicBezTo>
                      <a:pt x="290" y="20"/>
                      <a:pt x="291" y="20"/>
                      <a:pt x="291" y="20"/>
                    </a:cubicBezTo>
                    <a:cubicBezTo>
                      <a:pt x="299" y="34"/>
                      <a:pt x="299" y="34"/>
                      <a:pt x="311" y="24"/>
                    </a:cubicBezTo>
                    <a:cubicBezTo>
                      <a:pt x="319" y="18"/>
                      <a:pt x="327" y="14"/>
                      <a:pt x="338" y="19"/>
                    </a:cubicBezTo>
                    <a:cubicBezTo>
                      <a:pt x="342" y="21"/>
                      <a:pt x="350" y="19"/>
                      <a:pt x="354" y="16"/>
                    </a:cubicBezTo>
                    <a:cubicBezTo>
                      <a:pt x="367" y="8"/>
                      <a:pt x="378" y="7"/>
                      <a:pt x="390" y="16"/>
                    </a:cubicBezTo>
                    <a:cubicBezTo>
                      <a:pt x="397" y="22"/>
                      <a:pt x="404" y="29"/>
                      <a:pt x="409" y="37"/>
                    </a:cubicBezTo>
                    <a:cubicBezTo>
                      <a:pt x="454" y="115"/>
                      <a:pt x="472" y="200"/>
                      <a:pt x="467" y="290"/>
                    </a:cubicBezTo>
                    <a:cubicBezTo>
                      <a:pt x="466" y="308"/>
                      <a:pt x="463" y="325"/>
                      <a:pt x="460" y="342"/>
                    </a:cubicBezTo>
                    <a:cubicBezTo>
                      <a:pt x="458" y="349"/>
                      <a:pt x="454" y="357"/>
                      <a:pt x="449" y="364"/>
                    </a:cubicBezTo>
                    <a:cubicBezTo>
                      <a:pt x="442" y="374"/>
                      <a:pt x="440" y="384"/>
                      <a:pt x="442" y="396"/>
                    </a:cubicBezTo>
                    <a:cubicBezTo>
                      <a:pt x="443" y="401"/>
                      <a:pt x="443" y="405"/>
                      <a:pt x="444" y="411"/>
                    </a:cubicBezTo>
                    <a:cubicBezTo>
                      <a:pt x="433" y="408"/>
                      <a:pt x="429" y="403"/>
                      <a:pt x="427" y="394"/>
                    </a:cubicBezTo>
                    <a:cubicBezTo>
                      <a:pt x="424" y="384"/>
                      <a:pt x="419" y="375"/>
                      <a:pt x="415" y="365"/>
                    </a:cubicBezTo>
                    <a:cubicBezTo>
                      <a:pt x="414" y="362"/>
                      <a:pt x="412" y="358"/>
                      <a:pt x="412" y="354"/>
                    </a:cubicBezTo>
                    <a:cubicBezTo>
                      <a:pt x="411" y="345"/>
                      <a:pt x="410" y="338"/>
                      <a:pt x="400" y="335"/>
                    </a:cubicBezTo>
                    <a:cubicBezTo>
                      <a:pt x="396" y="334"/>
                      <a:pt x="393" y="327"/>
                      <a:pt x="391" y="323"/>
                    </a:cubicBezTo>
                    <a:cubicBezTo>
                      <a:pt x="385" y="309"/>
                      <a:pt x="369" y="301"/>
                      <a:pt x="356" y="308"/>
                    </a:cubicBezTo>
                    <a:cubicBezTo>
                      <a:pt x="352" y="310"/>
                      <a:pt x="349" y="318"/>
                      <a:pt x="348" y="323"/>
                    </a:cubicBezTo>
                    <a:cubicBezTo>
                      <a:pt x="347" y="332"/>
                      <a:pt x="348" y="340"/>
                      <a:pt x="338" y="345"/>
                    </a:cubicBezTo>
                    <a:cubicBezTo>
                      <a:pt x="336" y="346"/>
                      <a:pt x="336" y="353"/>
                      <a:pt x="334" y="354"/>
                    </a:cubicBezTo>
                    <a:cubicBezTo>
                      <a:pt x="324" y="357"/>
                      <a:pt x="323" y="370"/>
                      <a:pt x="316" y="374"/>
                    </a:cubicBezTo>
                    <a:cubicBezTo>
                      <a:pt x="305" y="379"/>
                      <a:pt x="294" y="383"/>
                      <a:pt x="282" y="376"/>
                    </a:cubicBezTo>
                    <a:cubicBezTo>
                      <a:pt x="280" y="374"/>
                      <a:pt x="278" y="371"/>
                      <a:pt x="277" y="369"/>
                    </a:cubicBezTo>
                    <a:cubicBezTo>
                      <a:pt x="271" y="356"/>
                      <a:pt x="266" y="342"/>
                      <a:pt x="260" y="329"/>
                    </a:cubicBezTo>
                    <a:cubicBezTo>
                      <a:pt x="256" y="320"/>
                      <a:pt x="251" y="313"/>
                      <a:pt x="246" y="305"/>
                    </a:cubicBezTo>
                    <a:cubicBezTo>
                      <a:pt x="243" y="302"/>
                      <a:pt x="240" y="299"/>
                      <a:pt x="236" y="296"/>
                    </a:cubicBezTo>
                    <a:cubicBezTo>
                      <a:pt x="243" y="317"/>
                      <a:pt x="241" y="340"/>
                      <a:pt x="255" y="359"/>
                    </a:cubicBezTo>
                    <a:cubicBezTo>
                      <a:pt x="262" y="367"/>
                      <a:pt x="266" y="377"/>
                      <a:pt x="277" y="380"/>
                    </a:cubicBezTo>
                    <a:cubicBezTo>
                      <a:pt x="278" y="380"/>
                      <a:pt x="279" y="381"/>
                      <a:pt x="280" y="382"/>
                    </a:cubicBezTo>
                    <a:cubicBezTo>
                      <a:pt x="284" y="394"/>
                      <a:pt x="292" y="392"/>
                      <a:pt x="302" y="389"/>
                    </a:cubicBezTo>
                    <a:cubicBezTo>
                      <a:pt x="309" y="387"/>
                      <a:pt x="314" y="392"/>
                      <a:pt x="311" y="398"/>
                    </a:cubicBezTo>
                    <a:cubicBezTo>
                      <a:pt x="301" y="417"/>
                      <a:pt x="291" y="434"/>
                      <a:pt x="281" y="452"/>
                    </a:cubicBezTo>
                    <a:cubicBezTo>
                      <a:pt x="274" y="466"/>
                      <a:pt x="266" y="478"/>
                      <a:pt x="259" y="492"/>
                    </a:cubicBezTo>
                    <a:cubicBezTo>
                      <a:pt x="257" y="495"/>
                      <a:pt x="259" y="501"/>
                      <a:pt x="260" y="506"/>
                    </a:cubicBezTo>
                    <a:cubicBezTo>
                      <a:pt x="263" y="522"/>
                      <a:pt x="266" y="539"/>
                      <a:pt x="251" y="551"/>
                    </a:cubicBezTo>
                    <a:cubicBezTo>
                      <a:pt x="241" y="560"/>
                      <a:pt x="237" y="571"/>
                      <a:pt x="232" y="583"/>
                    </a:cubicBezTo>
                    <a:cubicBezTo>
                      <a:pt x="223" y="603"/>
                      <a:pt x="214" y="623"/>
                      <a:pt x="196" y="638"/>
                    </a:cubicBezTo>
                    <a:cubicBezTo>
                      <a:pt x="185" y="647"/>
                      <a:pt x="172" y="645"/>
                      <a:pt x="160" y="646"/>
                    </a:cubicBezTo>
                    <a:cubicBezTo>
                      <a:pt x="158" y="646"/>
                      <a:pt x="155" y="643"/>
                      <a:pt x="153" y="641"/>
                    </a:cubicBezTo>
                    <a:cubicBezTo>
                      <a:pt x="152" y="639"/>
                      <a:pt x="151" y="636"/>
                      <a:pt x="151" y="634"/>
                    </a:cubicBezTo>
                    <a:cubicBezTo>
                      <a:pt x="145" y="604"/>
                      <a:pt x="140" y="575"/>
                      <a:pt x="135" y="545"/>
                    </a:cubicBezTo>
                    <a:cubicBezTo>
                      <a:pt x="134" y="541"/>
                      <a:pt x="134" y="535"/>
                      <a:pt x="136" y="532"/>
                    </a:cubicBezTo>
                    <a:cubicBezTo>
                      <a:pt x="149" y="512"/>
                      <a:pt x="141" y="492"/>
                      <a:pt x="134" y="473"/>
                    </a:cubicBezTo>
                    <a:cubicBezTo>
                      <a:pt x="130" y="462"/>
                      <a:pt x="126" y="452"/>
                      <a:pt x="124" y="441"/>
                    </a:cubicBezTo>
                    <a:cubicBezTo>
                      <a:pt x="120" y="422"/>
                      <a:pt x="102" y="414"/>
                      <a:pt x="85" y="417"/>
                    </a:cubicBezTo>
                    <a:cubicBezTo>
                      <a:pt x="75" y="420"/>
                      <a:pt x="64" y="422"/>
                      <a:pt x="54" y="423"/>
                    </a:cubicBezTo>
                    <a:cubicBezTo>
                      <a:pt x="42" y="425"/>
                      <a:pt x="34" y="418"/>
                      <a:pt x="28" y="409"/>
                    </a:cubicBezTo>
                    <a:cubicBezTo>
                      <a:pt x="21" y="401"/>
                      <a:pt x="14" y="392"/>
                      <a:pt x="8" y="383"/>
                    </a:cubicBezTo>
                    <a:cubicBezTo>
                      <a:pt x="5" y="378"/>
                      <a:pt x="2" y="372"/>
                      <a:pt x="1" y="366"/>
                    </a:cubicBezTo>
                    <a:cubicBezTo>
                      <a:pt x="0" y="355"/>
                      <a:pt x="1" y="345"/>
                      <a:pt x="1" y="334"/>
                    </a:cubicBezTo>
                    <a:cubicBezTo>
                      <a:pt x="1" y="319"/>
                      <a:pt x="7" y="307"/>
                      <a:pt x="20" y="298"/>
                    </a:cubicBezTo>
                    <a:cubicBezTo>
                      <a:pt x="28" y="292"/>
                      <a:pt x="34" y="285"/>
                      <a:pt x="33" y="273"/>
                    </a:cubicBezTo>
                    <a:cubicBezTo>
                      <a:pt x="33" y="270"/>
                      <a:pt x="35" y="266"/>
                      <a:pt x="37" y="263"/>
                    </a:cubicBezTo>
                    <a:cubicBezTo>
                      <a:pt x="42" y="257"/>
                      <a:pt x="47" y="252"/>
                      <a:pt x="53" y="245"/>
                    </a:cubicBezTo>
                    <a:cubicBezTo>
                      <a:pt x="60" y="253"/>
                      <a:pt x="68" y="247"/>
                      <a:pt x="74" y="243"/>
                    </a:cubicBezTo>
                    <a:cubicBezTo>
                      <a:pt x="87" y="234"/>
                      <a:pt x="102" y="233"/>
                      <a:pt x="117" y="236"/>
                    </a:cubicBezTo>
                    <a:cubicBezTo>
                      <a:pt x="120" y="236"/>
                      <a:pt x="125" y="241"/>
                      <a:pt x="125" y="243"/>
                    </a:cubicBezTo>
                    <a:cubicBezTo>
                      <a:pt x="123" y="258"/>
                      <a:pt x="129" y="266"/>
                      <a:pt x="144" y="268"/>
                    </a:cubicBezTo>
                    <a:cubicBezTo>
                      <a:pt x="151" y="270"/>
                      <a:pt x="157" y="275"/>
                      <a:pt x="166" y="279"/>
                    </a:cubicBezTo>
                    <a:close/>
                    <a:moveTo>
                      <a:pt x="297" y="190"/>
                    </a:moveTo>
                    <a:cubicBezTo>
                      <a:pt x="294" y="188"/>
                      <a:pt x="291" y="186"/>
                      <a:pt x="287" y="184"/>
                    </a:cubicBezTo>
                    <a:cubicBezTo>
                      <a:pt x="289" y="190"/>
                      <a:pt x="289" y="193"/>
                      <a:pt x="291" y="196"/>
                    </a:cubicBezTo>
                    <a:cubicBezTo>
                      <a:pt x="297" y="208"/>
                      <a:pt x="304" y="218"/>
                      <a:pt x="305" y="232"/>
                    </a:cubicBezTo>
                    <a:cubicBezTo>
                      <a:pt x="306" y="239"/>
                      <a:pt x="313" y="242"/>
                      <a:pt x="320" y="241"/>
                    </a:cubicBezTo>
                    <a:cubicBezTo>
                      <a:pt x="328" y="241"/>
                      <a:pt x="335" y="240"/>
                      <a:pt x="345" y="239"/>
                    </a:cubicBezTo>
                    <a:cubicBezTo>
                      <a:pt x="340" y="237"/>
                      <a:pt x="337" y="235"/>
                      <a:pt x="332" y="234"/>
                    </a:cubicBezTo>
                    <a:cubicBezTo>
                      <a:pt x="326" y="232"/>
                      <a:pt x="321" y="230"/>
                      <a:pt x="320" y="222"/>
                    </a:cubicBezTo>
                    <a:cubicBezTo>
                      <a:pt x="318" y="212"/>
                      <a:pt x="316" y="202"/>
                      <a:pt x="314" y="191"/>
                    </a:cubicBezTo>
                    <a:cubicBezTo>
                      <a:pt x="314" y="188"/>
                      <a:pt x="312" y="185"/>
                      <a:pt x="311" y="182"/>
                    </a:cubicBezTo>
                    <a:cubicBezTo>
                      <a:pt x="308" y="183"/>
                      <a:pt x="305" y="184"/>
                      <a:pt x="301" y="185"/>
                    </a:cubicBezTo>
                    <a:cubicBezTo>
                      <a:pt x="300" y="186"/>
                      <a:pt x="299" y="188"/>
                      <a:pt x="297" y="19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" name="Freeform: Shape 31"/>
              <p:cNvSpPr>
                <a:spLocks/>
              </p:cNvSpPr>
              <p:nvPr/>
            </p:nvSpPr>
            <p:spPr bwMode="auto">
              <a:xfrm>
                <a:off x="3054" y="2426"/>
                <a:ext cx="467" cy="526"/>
              </a:xfrm>
              <a:custGeom>
                <a:avLst/>
                <a:gdLst>
                  <a:gd name="T0" fmla="*/ 9 w 224"/>
                  <a:gd name="T1" fmla="*/ 18 h 253"/>
                  <a:gd name="T2" fmla="*/ 40 w 224"/>
                  <a:gd name="T3" fmla="*/ 2 h 253"/>
                  <a:gd name="T4" fmla="*/ 63 w 224"/>
                  <a:gd name="T5" fmla="*/ 3 h 253"/>
                  <a:gd name="T6" fmla="*/ 88 w 224"/>
                  <a:gd name="T7" fmla="*/ 10 h 253"/>
                  <a:gd name="T8" fmla="*/ 109 w 224"/>
                  <a:gd name="T9" fmla="*/ 25 h 253"/>
                  <a:gd name="T10" fmla="*/ 120 w 224"/>
                  <a:gd name="T11" fmla="*/ 34 h 253"/>
                  <a:gd name="T12" fmla="*/ 146 w 224"/>
                  <a:gd name="T13" fmla="*/ 69 h 253"/>
                  <a:gd name="T14" fmla="*/ 147 w 224"/>
                  <a:gd name="T15" fmla="*/ 74 h 253"/>
                  <a:gd name="T16" fmla="*/ 150 w 224"/>
                  <a:gd name="T17" fmla="*/ 77 h 253"/>
                  <a:gd name="T18" fmla="*/ 174 w 224"/>
                  <a:gd name="T19" fmla="*/ 77 h 253"/>
                  <a:gd name="T20" fmla="*/ 202 w 224"/>
                  <a:gd name="T21" fmla="*/ 95 h 253"/>
                  <a:gd name="T22" fmla="*/ 209 w 224"/>
                  <a:gd name="T23" fmla="*/ 97 h 253"/>
                  <a:gd name="T24" fmla="*/ 220 w 224"/>
                  <a:gd name="T25" fmla="*/ 101 h 253"/>
                  <a:gd name="T26" fmla="*/ 217 w 224"/>
                  <a:gd name="T27" fmla="*/ 118 h 253"/>
                  <a:gd name="T28" fmla="*/ 206 w 224"/>
                  <a:gd name="T29" fmla="*/ 131 h 253"/>
                  <a:gd name="T30" fmla="*/ 184 w 224"/>
                  <a:gd name="T31" fmla="*/ 183 h 253"/>
                  <a:gd name="T32" fmla="*/ 174 w 224"/>
                  <a:gd name="T33" fmla="*/ 192 h 253"/>
                  <a:gd name="T34" fmla="*/ 142 w 224"/>
                  <a:gd name="T35" fmla="*/ 231 h 253"/>
                  <a:gd name="T36" fmla="*/ 140 w 224"/>
                  <a:gd name="T37" fmla="*/ 239 h 253"/>
                  <a:gd name="T38" fmla="*/ 120 w 224"/>
                  <a:gd name="T39" fmla="*/ 245 h 253"/>
                  <a:gd name="T40" fmla="*/ 54 w 224"/>
                  <a:gd name="T41" fmla="*/ 190 h 253"/>
                  <a:gd name="T42" fmla="*/ 47 w 224"/>
                  <a:gd name="T43" fmla="*/ 181 h 253"/>
                  <a:gd name="T44" fmla="*/ 15 w 224"/>
                  <a:gd name="T45" fmla="*/ 110 h 253"/>
                  <a:gd name="T46" fmla="*/ 13 w 224"/>
                  <a:gd name="T47" fmla="*/ 107 h 253"/>
                  <a:gd name="T48" fmla="*/ 5 w 224"/>
                  <a:gd name="T49" fmla="*/ 77 h 253"/>
                  <a:gd name="T50" fmla="*/ 8 w 224"/>
                  <a:gd name="T51" fmla="*/ 71 h 253"/>
                  <a:gd name="T52" fmla="*/ 9 w 224"/>
                  <a:gd name="T53" fmla="*/ 18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24" h="253">
                    <a:moveTo>
                      <a:pt x="9" y="18"/>
                    </a:moveTo>
                    <a:cubicBezTo>
                      <a:pt x="19" y="13"/>
                      <a:pt x="29" y="6"/>
                      <a:pt x="40" y="2"/>
                    </a:cubicBezTo>
                    <a:cubicBezTo>
                      <a:pt x="47" y="0"/>
                      <a:pt x="55" y="2"/>
                      <a:pt x="63" y="3"/>
                    </a:cubicBezTo>
                    <a:cubicBezTo>
                      <a:pt x="71" y="5"/>
                      <a:pt x="80" y="8"/>
                      <a:pt x="88" y="10"/>
                    </a:cubicBezTo>
                    <a:cubicBezTo>
                      <a:pt x="98" y="12"/>
                      <a:pt x="105" y="16"/>
                      <a:pt x="109" y="25"/>
                    </a:cubicBezTo>
                    <a:cubicBezTo>
                      <a:pt x="111" y="28"/>
                      <a:pt x="116" y="32"/>
                      <a:pt x="120" y="34"/>
                    </a:cubicBezTo>
                    <a:cubicBezTo>
                      <a:pt x="138" y="39"/>
                      <a:pt x="149" y="48"/>
                      <a:pt x="146" y="69"/>
                    </a:cubicBezTo>
                    <a:cubicBezTo>
                      <a:pt x="146" y="71"/>
                      <a:pt x="147" y="72"/>
                      <a:pt x="147" y="74"/>
                    </a:cubicBezTo>
                    <a:cubicBezTo>
                      <a:pt x="148" y="75"/>
                      <a:pt x="148" y="76"/>
                      <a:pt x="150" y="77"/>
                    </a:cubicBezTo>
                    <a:cubicBezTo>
                      <a:pt x="158" y="67"/>
                      <a:pt x="166" y="71"/>
                      <a:pt x="174" y="77"/>
                    </a:cubicBezTo>
                    <a:cubicBezTo>
                      <a:pt x="184" y="83"/>
                      <a:pt x="196" y="84"/>
                      <a:pt x="202" y="95"/>
                    </a:cubicBezTo>
                    <a:cubicBezTo>
                      <a:pt x="203" y="96"/>
                      <a:pt x="207" y="96"/>
                      <a:pt x="209" y="97"/>
                    </a:cubicBezTo>
                    <a:cubicBezTo>
                      <a:pt x="213" y="98"/>
                      <a:pt x="219" y="99"/>
                      <a:pt x="220" y="101"/>
                    </a:cubicBezTo>
                    <a:cubicBezTo>
                      <a:pt x="223" y="107"/>
                      <a:pt x="224" y="113"/>
                      <a:pt x="217" y="118"/>
                    </a:cubicBezTo>
                    <a:cubicBezTo>
                      <a:pt x="213" y="121"/>
                      <a:pt x="209" y="126"/>
                      <a:pt x="206" y="131"/>
                    </a:cubicBezTo>
                    <a:cubicBezTo>
                      <a:pt x="198" y="148"/>
                      <a:pt x="192" y="166"/>
                      <a:pt x="184" y="183"/>
                    </a:cubicBezTo>
                    <a:cubicBezTo>
                      <a:pt x="182" y="187"/>
                      <a:pt x="178" y="190"/>
                      <a:pt x="174" y="192"/>
                    </a:cubicBezTo>
                    <a:cubicBezTo>
                      <a:pt x="156" y="199"/>
                      <a:pt x="145" y="212"/>
                      <a:pt x="142" y="231"/>
                    </a:cubicBezTo>
                    <a:cubicBezTo>
                      <a:pt x="142" y="234"/>
                      <a:pt x="141" y="237"/>
                      <a:pt x="140" y="239"/>
                    </a:cubicBezTo>
                    <a:cubicBezTo>
                      <a:pt x="134" y="251"/>
                      <a:pt x="130" y="253"/>
                      <a:pt x="120" y="245"/>
                    </a:cubicBezTo>
                    <a:cubicBezTo>
                      <a:pt x="97" y="227"/>
                      <a:pt x="76" y="208"/>
                      <a:pt x="54" y="190"/>
                    </a:cubicBezTo>
                    <a:cubicBezTo>
                      <a:pt x="51" y="188"/>
                      <a:pt x="47" y="184"/>
                      <a:pt x="47" y="181"/>
                    </a:cubicBezTo>
                    <a:cubicBezTo>
                      <a:pt x="43" y="154"/>
                      <a:pt x="21" y="136"/>
                      <a:pt x="15" y="110"/>
                    </a:cubicBezTo>
                    <a:cubicBezTo>
                      <a:pt x="14" y="109"/>
                      <a:pt x="14" y="107"/>
                      <a:pt x="13" y="107"/>
                    </a:cubicBezTo>
                    <a:cubicBezTo>
                      <a:pt x="0" y="99"/>
                      <a:pt x="8" y="87"/>
                      <a:pt x="5" y="77"/>
                    </a:cubicBezTo>
                    <a:cubicBezTo>
                      <a:pt x="5" y="75"/>
                      <a:pt x="6" y="73"/>
                      <a:pt x="8" y="71"/>
                    </a:cubicBezTo>
                    <a:cubicBezTo>
                      <a:pt x="23" y="53"/>
                      <a:pt x="23" y="36"/>
                      <a:pt x="9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Freeform: Shape 32"/>
              <p:cNvSpPr>
                <a:spLocks/>
              </p:cNvSpPr>
              <p:nvPr/>
            </p:nvSpPr>
            <p:spPr bwMode="auto">
              <a:xfrm>
                <a:off x="2884" y="1775"/>
                <a:ext cx="443" cy="684"/>
              </a:xfrm>
              <a:custGeom>
                <a:avLst/>
                <a:gdLst>
                  <a:gd name="T0" fmla="*/ 168 w 213"/>
                  <a:gd name="T1" fmla="*/ 137 h 329"/>
                  <a:gd name="T2" fmla="*/ 165 w 213"/>
                  <a:gd name="T3" fmla="*/ 139 h 329"/>
                  <a:gd name="T4" fmla="*/ 153 w 213"/>
                  <a:gd name="T5" fmla="*/ 134 h 329"/>
                  <a:gd name="T6" fmla="*/ 137 w 213"/>
                  <a:gd name="T7" fmla="*/ 147 h 329"/>
                  <a:gd name="T8" fmla="*/ 125 w 213"/>
                  <a:gd name="T9" fmla="*/ 175 h 329"/>
                  <a:gd name="T10" fmla="*/ 121 w 213"/>
                  <a:gd name="T11" fmla="*/ 185 h 329"/>
                  <a:gd name="T12" fmla="*/ 109 w 213"/>
                  <a:gd name="T13" fmla="*/ 225 h 329"/>
                  <a:gd name="T14" fmla="*/ 109 w 213"/>
                  <a:gd name="T15" fmla="*/ 238 h 329"/>
                  <a:gd name="T16" fmla="*/ 94 w 213"/>
                  <a:gd name="T17" fmla="*/ 225 h 329"/>
                  <a:gd name="T18" fmla="*/ 71 w 213"/>
                  <a:gd name="T19" fmla="*/ 213 h 329"/>
                  <a:gd name="T20" fmla="*/ 53 w 213"/>
                  <a:gd name="T21" fmla="*/ 215 h 329"/>
                  <a:gd name="T22" fmla="*/ 31 w 213"/>
                  <a:gd name="T23" fmla="*/ 225 h 329"/>
                  <a:gd name="T24" fmla="*/ 32 w 213"/>
                  <a:gd name="T25" fmla="*/ 271 h 329"/>
                  <a:gd name="T26" fmla="*/ 49 w 213"/>
                  <a:gd name="T27" fmla="*/ 281 h 329"/>
                  <a:gd name="T28" fmla="*/ 59 w 213"/>
                  <a:gd name="T29" fmla="*/ 275 h 329"/>
                  <a:gd name="T30" fmla="*/ 73 w 213"/>
                  <a:gd name="T31" fmla="*/ 261 h 329"/>
                  <a:gd name="T32" fmla="*/ 77 w 213"/>
                  <a:gd name="T33" fmla="*/ 262 h 329"/>
                  <a:gd name="T34" fmla="*/ 83 w 213"/>
                  <a:gd name="T35" fmla="*/ 329 h 329"/>
                  <a:gd name="T36" fmla="*/ 63 w 213"/>
                  <a:gd name="T37" fmla="*/ 314 h 329"/>
                  <a:gd name="T38" fmla="*/ 57 w 213"/>
                  <a:gd name="T39" fmla="*/ 305 h 329"/>
                  <a:gd name="T40" fmla="*/ 19 w 213"/>
                  <a:gd name="T41" fmla="*/ 287 h 329"/>
                  <a:gd name="T42" fmla="*/ 14 w 213"/>
                  <a:gd name="T43" fmla="*/ 279 h 329"/>
                  <a:gd name="T44" fmla="*/ 7 w 213"/>
                  <a:gd name="T45" fmla="*/ 133 h 329"/>
                  <a:gd name="T46" fmla="*/ 28 w 213"/>
                  <a:gd name="T47" fmla="*/ 35 h 329"/>
                  <a:gd name="T48" fmla="*/ 34 w 213"/>
                  <a:gd name="T49" fmla="*/ 25 h 329"/>
                  <a:gd name="T50" fmla="*/ 43 w 213"/>
                  <a:gd name="T51" fmla="*/ 32 h 329"/>
                  <a:gd name="T52" fmla="*/ 45 w 213"/>
                  <a:gd name="T53" fmla="*/ 34 h 329"/>
                  <a:gd name="T54" fmla="*/ 79 w 213"/>
                  <a:gd name="T55" fmla="*/ 51 h 329"/>
                  <a:gd name="T56" fmla="*/ 93 w 213"/>
                  <a:gd name="T57" fmla="*/ 64 h 329"/>
                  <a:gd name="T58" fmla="*/ 97 w 213"/>
                  <a:gd name="T59" fmla="*/ 73 h 329"/>
                  <a:gd name="T60" fmla="*/ 106 w 213"/>
                  <a:gd name="T61" fmla="*/ 71 h 329"/>
                  <a:gd name="T62" fmla="*/ 116 w 213"/>
                  <a:gd name="T63" fmla="*/ 49 h 329"/>
                  <a:gd name="T64" fmla="*/ 114 w 213"/>
                  <a:gd name="T65" fmla="*/ 30 h 329"/>
                  <a:gd name="T66" fmla="*/ 117 w 213"/>
                  <a:gd name="T67" fmla="*/ 1 h 329"/>
                  <a:gd name="T68" fmla="*/ 122 w 213"/>
                  <a:gd name="T69" fmla="*/ 0 h 329"/>
                  <a:gd name="T70" fmla="*/ 141 w 213"/>
                  <a:gd name="T71" fmla="*/ 9 h 329"/>
                  <a:gd name="T72" fmla="*/ 151 w 213"/>
                  <a:gd name="T73" fmla="*/ 21 h 329"/>
                  <a:gd name="T74" fmla="*/ 164 w 213"/>
                  <a:gd name="T75" fmla="*/ 24 h 329"/>
                  <a:gd name="T76" fmla="*/ 180 w 213"/>
                  <a:gd name="T77" fmla="*/ 27 h 329"/>
                  <a:gd name="T78" fmla="*/ 193 w 213"/>
                  <a:gd name="T79" fmla="*/ 51 h 329"/>
                  <a:gd name="T80" fmla="*/ 205 w 213"/>
                  <a:gd name="T81" fmla="*/ 60 h 329"/>
                  <a:gd name="T82" fmla="*/ 210 w 213"/>
                  <a:gd name="T83" fmla="*/ 72 h 329"/>
                  <a:gd name="T84" fmla="*/ 190 w 213"/>
                  <a:gd name="T85" fmla="*/ 86 h 329"/>
                  <a:gd name="T86" fmla="*/ 165 w 213"/>
                  <a:gd name="T87" fmla="*/ 92 h 329"/>
                  <a:gd name="T88" fmla="*/ 162 w 213"/>
                  <a:gd name="T89" fmla="*/ 98 h 329"/>
                  <a:gd name="T90" fmla="*/ 166 w 213"/>
                  <a:gd name="T91" fmla="*/ 101 h 329"/>
                  <a:gd name="T92" fmla="*/ 194 w 213"/>
                  <a:gd name="T93" fmla="*/ 118 h 329"/>
                  <a:gd name="T94" fmla="*/ 165 w 213"/>
                  <a:gd name="T95" fmla="*/ 117 h 329"/>
                  <a:gd name="T96" fmla="*/ 165 w 213"/>
                  <a:gd name="T97" fmla="*/ 128 h 329"/>
                  <a:gd name="T98" fmla="*/ 168 w 213"/>
                  <a:gd name="T99" fmla="*/ 137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13" h="329">
                    <a:moveTo>
                      <a:pt x="168" y="137"/>
                    </a:moveTo>
                    <a:cubicBezTo>
                      <a:pt x="167" y="138"/>
                      <a:pt x="166" y="139"/>
                      <a:pt x="165" y="139"/>
                    </a:cubicBezTo>
                    <a:cubicBezTo>
                      <a:pt x="161" y="137"/>
                      <a:pt x="156" y="133"/>
                      <a:pt x="153" y="134"/>
                    </a:cubicBezTo>
                    <a:cubicBezTo>
                      <a:pt x="147" y="137"/>
                      <a:pt x="141" y="141"/>
                      <a:pt x="137" y="147"/>
                    </a:cubicBezTo>
                    <a:cubicBezTo>
                      <a:pt x="132" y="156"/>
                      <a:pt x="129" y="166"/>
                      <a:pt x="125" y="175"/>
                    </a:cubicBezTo>
                    <a:cubicBezTo>
                      <a:pt x="124" y="178"/>
                      <a:pt x="123" y="182"/>
                      <a:pt x="121" y="185"/>
                    </a:cubicBezTo>
                    <a:cubicBezTo>
                      <a:pt x="111" y="197"/>
                      <a:pt x="106" y="210"/>
                      <a:pt x="109" y="225"/>
                    </a:cubicBezTo>
                    <a:cubicBezTo>
                      <a:pt x="110" y="229"/>
                      <a:pt x="109" y="233"/>
                      <a:pt x="109" y="238"/>
                    </a:cubicBezTo>
                    <a:cubicBezTo>
                      <a:pt x="100" y="237"/>
                      <a:pt x="95" y="233"/>
                      <a:pt x="94" y="225"/>
                    </a:cubicBezTo>
                    <a:cubicBezTo>
                      <a:pt x="93" y="215"/>
                      <a:pt x="80" y="209"/>
                      <a:pt x="71" y="213"/>
                    </a:cubicBezTo>
                    <a:cubicBezTo>
                      <a:pt x="65" y="215"/>
                      <a:pt x="59" y="215"/>
                      <a:pt x="53" y="215"/>
                    </a:cubicBezTo>
                    <a:cubicBezTo>
                      <a:pt x="42" y="213"/>
                      <a:pt x="34" y="215"/>
                      <a:pt x="31" y="225"/>
                    </a:cubicBezTo>
                    <a:cubicBezTo>
                      <a:pt x="25" y="240"/>
                      <a:pt x="23" y="256"/>
                      <a:pt x="32" y="271"/>
                    </a:cubicBezTo>
                    <a:cubicBezTo>
                      <a:pt x="35" y="276"/>
                      <a:pt x="43" y="279"/>
                      <a:pt x="49" y="281"/>
                    </a:cubicBezTo>
                    <a:cubicBezTo>
                      <a:pt x="52" y="282"/>
                      <a:pt x="56" y="278"/>
                      <a:pt x="59" y="275"/>
                    </a:cubicBezTo>
                    <a:cubicBezTo>
                      <a:pt x="64" y="271"/>
                      <a:pt x="68" y="266"/>
                      <a:pt x="73" y="261"/>
                    </a:cubicBezTo>
                    <a:cubicBezTo>
                      <a:pt x="74" y="261"/>
                      <a:pt x="75" y="262"/>
                      <a:pt x="77" y="262"/>
                    </a:cubicBezTo>
                    <a:cubicBezTo>
                      <a:pt x="79" y="284"/>
                      <a:pt x="80" y="306"/>
                      <a:pt x="83" y="329"/>
                    </a:cubicBezTo>
                    <a:cubicBezTo>
                      <a:pt x="71" y="327"/>
                      <a:pt x="65" y="325"/>
                      <a:pt x="63" y="314"/>
                    </a:cubicBezTo>
                    <a:cubicBezTo>
                      <a:pt x="63" y="311"/>
                      <a:pt x="60" y="306"/>
                      <a:pt x="57" y="305"/>
                    </a:cubicBezTo>
                    <a:cubicBezTo>
                      <a:pt x="44" y="298"/>
                      <a:pt x="31" y="293"/>
                      <a:pt x="19" y="287"/>
                    </a:cubicBezTo>
                    <a:cubicBezTo>
                      <a:pt x="17" y="286"/>
                      <a:pt x="15" y="282"/>
                      <a:pt x="14" y="279"/>
                    </a:cubicBezTo>
                    <a:cubicBezTo>
                      <a:pt x="4" y="230"/>
                      <a:pt x="0" y="181"/>
                      <a:pt x="7" y="133"/>
                    </a:cubicBezTo>
                    <a:cubicBezTo>
                      <a:pt x="12" y="100"/>
                      <a:pt x="21" y="67"/>
                      <a:pt x="28" y="35"/>
                    </a:cubicBezTo>
                    <a:cubicBezTo>
                      <a:pt x="29" y="31"/>
                      <a:pt x="32" y="29"/>
                      <a:pt x="34" y="25"/>
                    </a:cubicBezTo>
                    <a:cubicBezTo>
                      <a:pt x="37" y="28"/>
                      <a:pt x="40" y="30"/>
                      <a:pt x="43" y="32"/>
                    </a:cubicBezTo>
                    <a:cubicBezTo>
                      <a:pt x="44" y="32"/>
                      <a:pt x="44" y="34"/>
                      <a:pt x="45" y="34"/>
                    </a:cubicBezTo>
                    <a:cubicBezTo>
                      <a:pt x="58" y="36"/>
                      <a:pt x="68" y="46"/>
                      <a:pt x="79" y="51"/>
                    </a:cubicBezTo>
                    <a:cubicBezTo>
                      <a:pt x="86" y="54"/>
                      <a:pt x="90" y="57"/>
                      <a:pt x="93" y="64"/>
                    </a:cubicBezTo>
                    <a:cubicBezTo>
                      <a:pt x="94" y="67"/>
                      <a:pt x="95" y="70"/>
                      <a:pt x="97" y="73"/>
                    </a:cubicBezTo>
                    <a:cubicBezTo>
                      <a:pt x="100" y="76"/>
                      <a:pt x="104" y="77"/>
                      <a:pt x="106" y="71"/>
                    </a:cubicBezTo>
                    <a:cubicBezTo>
                      <a:pt x="109" y="64"/>
                      <a:pt x="112" y="56"/>
                      <a:pt x="116" y="49"/>
                    </a:cubicBezTo>
                    <a:cubicBezTo>
                      <a:pt x="120" y="42"/>
                      <a:pt x="120" y="36"/>
                      <a:pt x="114" y="30"/>
                    </a:cubicBezTo>
                    <a:cubicBezTo>
                      <a:pt x="110" y="25"/>
                      <a:pt x="113" y="4"/>
                      <a:pt x="117" y="1"/>
                    </a:cubicBezTo>
                    <a:cubicBezTo>
                      <a:pt x="118" y="0"/>
                      <a:pt x="120" y="0"/>
                      <a:pt x="122" y="0"/>
                    </a:cubicBezTo>
                    <a:cubicBezTo>
                      <a:pt x="128" y="3"/>
                      <a:pt x="135" y="6"/>
                      <a:pt x="141" y="9"/>
                    </a:cubicBezTo>
                    <a:cubicBezTo>
                      <a:pt x="145" y="12"/>
                      <a:pt x="148" y="17"/>
                      <a:pt x="151" y="21"/>
                    </a:cubicBezTo>
                    <a:cubicBezTo>
                      <a:pt x="154" y="29"/>
                      <a:pt x="158" y="30"/>
                      <a:pt x="164" y="24"/>
                    </a:cubicBezTo>
                    <a:cubicBezTo>
                      <a:pt x="172" y="16"/>
                      <a:pt x="176" y="17"/>
                      <a:pt x="180" y="27"/>
                    </a:cubicBezTo>
                    <a:cubicBezTo>
                      <a:pt x="184" y="36"/>
                      <a:pt x="188" y="44"/>
                      <a:pt x="193" y="51"/>
                    </a:cubicBezTo>
                    <a:cubicBezTo>
                      <a:pt x="196" y="55"/>
                      <a:pt x="200" y="58"/>
                      <a:pt x="205" y="60"/>
                    </a:cubicBezTo>
                    <a:cubicBezTo>
                      <a:pt x="213" y="62"/>
                      <a:pt x="213" y="67"/>
                      <a:pt x="210" y="72"/>
                    </a:cubicBezTo>
                    <a:cubicBezTo>
                      <a:pt x="206" y="81"/>
                      <a:pt x="199" y="85"/>
                      <a:pt x="190" y="86"/>
                    </a:cubicBezTo>
                    <a:cubicBezTo>
                      <a:pt x="181" y="87"/>
                      <a:pt x="173" y="90"/>
                      <a:pt x="165" y="92"/>
                    </a:cubicBezTo>
                    <a:cubicBezTo>
                      <a:pt x="164" y="93"/>
                      <a:pt x="163" y="96"/>
                      <a:pt x="162" y="98"/>
                    </a:cubicBezTo>
                    <a:cubicBezTo>
                      <a:pt x="162" y="99"/>
                      <a:pt x="165" y="101"/>
                      <a:pt x="166" y="101"/>
                    </a:cubicBezTo>
                    <a:cubicBezTo>
                      <a:pt x="178" y="103"/>
                      <a:pt x="186" y="108"/>
                      <a:pt x="194" y="118"/>
                    </a:cubicBezTo>
                    <a:cubicBezTo>
                      <a:pt x="186" y="130"/>
                      <a:pt x="181" y="131"/>
                      <a:pt x="165" y="117"/>
                    </a:cubicBezTo>
                    <a:cubicBezTo>
                      <a:pt x="165" y="122"/>
                      <a:pt x="165" y="125"/>
                      <a:pt x="165" y="128"/>
                    </a:cubicBezTo>
                    <a:cubicBezTo>
                      <a:pt x="166" y="132"/>
                      <a:pt x="167" y="135"/>
                      <a:pt x="168" y="13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Freeform: Shape 33"/>
              <p:cNvSpPr>
                <a:spLocks/>
              </p:cNvSpPr>
              <p:nvPr/>
            </p:nvSpPr>
            <p:spPr bwMode="auto">
              <a:xfrm>
                <a:off x="3335" y="1335"/>
                <a:ext cx="560" cy="395"/>
              </a:xfrm>
              <a:custGeom>
                <a:avLst/>
                <a:gdLst>
                  <a:gd name="T0" fmla="*/ 221 w 269"/>
                  <a:gd name="T1" fmla="*/ 20 h 190"/>
                  <a:gd name="T2" fmla="*/ 238 w 269"/>
                  <a:gd name="T3" fmla="*/ 14 h 190"/>
                  <a:gd name="T4" fmla="*/ 261 w 269"/>
                  <a:gd name="T5" fmla="*/ 9 h 190"/>
                  <a:gd name="T6" fmla="*/ 269 w 269"/>
                  <a:gd name="T7" fmla="*/ 13 h 190"/>
                  <a:gd name="T8" fmla="*/ 263 w 269"/>
                  <a:gd name="T9" fmla="*/ 19 h 190"/>
                  <a:gd name="T10" fmla="*/ 240 w 269"/>
                  <a:gd name="T11" fmla="*/ 33 h 190"/>
                  <a:gd name="T12" fmla="*/ 235 w 269"/>
                  <a:gd name="T13" fmla="*/ 49 h 190"/>
                  <a:gd name="T14" fmla="*/ 237 w 269"/>
                  <a:gd name="T15" fmla="*/ 80 h 190"/>
                  <a:gd name="T16" fmla="*/ 229 w 269"/>
                  <a:gd name="T17" fmla="*/ 86 h 190"/>
                  <a:gd name="T18" fmla="*/ 214 w 269"/>
                  <a:gd name="T19" fmla="*/ 88 h 190"/>
                  <a:gd name="T20" fmla="*/ 220 w 269"/>
                  <a:gd name="T21" fmla="*/ 102 h 190"/>
                  <a:gd name="T22" fmla="*/ 220 w 269"/>
                  <a:gd name="T23" fmla="*/ 104 h 190"/>
                  <a:gd name="T24" fmla="*/ 216 w 269"/>
                  <a:gd name="T25" fmla="*/ 119 h 190"/>
                  <a:gd name="T26" fmla="*/ 209 w 269"/>
                  <a:gd name="T27" fmla="*/ 130 h 190"/>
                  <a:gd name="T28" fmla="*/ 185 w 269"/>
                  <a:gd name="T29" fmla="*/ 135 h 190"/>
                  <a:gd name="T30" fmla="*/ 149 w 269"/>
                  <a:gd name="T31" fmla="*/ 153 h 190"/>
                  <a:gd name="T32" fmla="*/ 131 w 269"/>
                  <a:gd name="T33" fmla="*/ 180 h 190"/>
                  <a:gd name="T34" fmla="*/ 120 w 269"/>
                  <a:gd name="T35" fmla="*/ 189 h 190"/>
                  <a:gd name="T36" fmla="*/ 102 w 269"/>
                  <a:gd name="T37" fmla="*/ 174 h 190"/>
                  <a:gd name="T38" fmla="*/ 89 w 269"/>
                  <a:gd name="T39" fmla="*/ 141 h 190"/>
                  <a:gd name="T40" fmla="*/ 88 w 269"/>
                  <a:gd name="T41" fmla="*/ 138 h 190"/>
                  <a:gd name="T42" fmla="*/ 88 w 269"/>
                  <a:gd name="T43" fmla="*/ 117 h 190"/>
                  <a:gd name="T44" fmla="*/ 55 w 269"/>
                  <a:gd name="T45" fmla="*/ 71 h 190"/>
                  <a:gd name="T46" fmla="*/ 26 w 269"/>
                  <a:gd name="T47" fmla="*/ 64 h 190"/>
                  <a:gd name="T48" fmla="*/ 16 w 269"/>
                  <a:gd name="T49" fmla="*/ 55 h 190"/>
                  <a:gd name="T50" fmla="*/ 4 w 269"/>
                  <a:gd name="T51" fmla="*/ 45 h 190"/>
                  <a:gd name="T52" fmla="*/ 1 w 269"/>
                  <a:gd name="T53" fmla="*/ 44 h 190"/>
                  <a:gd name="T54" fmla="*/ 0 w 269"/>
                  <a:gd name="T55" fmla="*/ 42 h 190"/>
                  <a:gd name="T56" fmla="*/ 13 w 269"/>
                  <a:gd name="T57" fmla="*/ 41 h 190"/>
                  <a:gd name="T58" fmla="*/ 24 w 269"/>
                  <a:gd name="T59" fmla="*/ 40 h 190"/>
                  <a:gd name="T60" fmla="*/ 33 w 269"/>
                  <a:gd name="T61" fmla="*/ 29 h 190"/>
                  <a:gd name="T62" fmla="*/ 21 w 269"/>
                  <a:gd name="T63" fmla="*/ 22 h 190"/>
                  <a:gd name="T64" fmla="*/ 31 w 269"/>
                  <a:gd name="T65" fmla="*/ 20 h 190"/>
                  <a:gd name="T66" fmla="*/ 58 w 269"/>
                  <a:gd name="T67" fmla="*/ 12 h 190"/>
                  <a:gd name="T68" fmla="*/ 79 w 269"/>
                  <a:gd name="T69" fmla="*/ 12 h 190"/>
                  <a:gd name="T70" fmla="*/ 101 w 269"/>
                  <a:gd name="T71" fmla="*/ 12 h 190"/>
                  <a:gd name="T72" fmla="*/ 159 w 269"/>
                  <a:gd name="T73" fmla="*/ 5 h 190"/>
                  <a:gd name="T74" fmla="*/ 176 w 269"/>
                  <a:gd name="T75" fmla="*/ 2 h 190"/>
                  <a:gd name="T76" fmla="*/ 216 w 269"/>
                  <a:gd name="T77" fmla="*/ 2 h 190"/>
                  <a:gd name="T78" fmla="*/ 221 w 269"/>
                  <a:gd name="T79" fmla="*/ 2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69" h="190">
                    <a:moveTo>
                      <a:pt x="221" y="20"/>
                    </a:moveTo>
                    <a:cubicBezTo>
                      <a:pt x="226" y="18"/>
                      <a:pt x="232" y="15"/>
                      <a:pt x="238" y="14"/>
                    </a:cubicBezTo>
                    <a:cubicBezTo>
                      <a:pt x="246" y="11"/>
                      <a:pt x="254" y="10"/>
                      <a:pt x="261" y="9"/>
                    </a:cubicBezTo>
                    <a:cubicBezTo>
                      <a:pt x="264" y="9"/>
                      <a:pt x="266" y="12"/>
                      <a:pt x="269" y="13"/>
                    </a:cubicBezTo>
                    <a:cubicBezTo>
                      <a:pt x="267" y="15"/>
                      <a:pt x="265" y="18"/>
                      <a:pt x="263" y="19"/>
                    </a:cubicBezTo>
                    <a:cubicBezTo>
                      <a:pt x="255" y="24"/>
                      <a:pt x="247" y="28"/>
                      <a:pt x="240" y="33"/>
                    </a:cubicBezTo>
                    <a:cubicBezTo>
                      <a:pt x="234" y="36"/>
                      <a:pt x="233" y="41"/>
                      <a:pt x="235" y="49"/>
                    </a:cubicBezTo>
                    <a:cubicBezTo>
                      <a:pt x="238" y="59"/>
                      <a:pt x="237" y="70"/>
                      <a:pt x="237" y="80"/>
                    </a:cubicBezTo>
                    <a:cubicBezTo>
                      <a:pt x="237" y="82"/>
                      <a:pt x="232" y="85"/>
                      <a:pt x="229" y="86"/>
                    </a:cubicBezTo>
                    <a:cubicBezTo>
                      <a:pt x="224" y="87"/>
                      <a:pt x="219" y="87"/>
                      <a:pt x="214" y="88"/>
                    </a:cubicBezTo>
                    <a:cubicBezTo>
                      <a:pt x="216" y="93"/>
                      <a:pt x="218" y="97"/>
                      <a:pt x="220" y="102"/>
                    </a:cubicBezTo>
                    <a:cubicBezTo>
                      <a:pt x="220" y="103"/>
                      <a:pt x="220" y="103"/>
                      <a:pt x="220" y="104"/>
                    </a:cubicBezTo>
                    <a:cubicBezTo>
                      <a:pt x="215" y="108"/>
                      <a:pt x="205" y="110"/>
                      <a:pt x="216" y="119"/>
                    </a:cubicBezTo>
                    <a:cubicBezTo>
                      <a:pt x="220" y="122"/>
                      <a:pt x="215" y="129"/>
                      <a:pt x="209" y="130"/>
                    </a:cubicBezTo>
                    <a:cubicBezTo>
                      <a:pt x="201" y="132"/>
                      <a:pt x="193" y="132"/>
                      <a:pt x="185" y="135"/>
                    </a:cubicBezTo>
                    <a:cubicBezTo>
                      <a:pt x="173" y="140"/>
                      <a:pt x="160" y="145"/>
                      <a:pt x="149" y="153"/>
                    </a:cubicBezTo>
                    <a:cubicBezTo>
                      <a:pt x="141" y="159"/>
                      <a:pt x="137" y="171"/>
                      <a:pt x="131" y="180"/>
                    </a:cubicBezTo>
                    <a:cubicBezTo>
                      <a:pt x="128" y="184"/>
                      <a:pt x="121" y="190"/>
                      <a:pt x="120" y="189"/>
                    </a:cubicBezTo>
                    <a:cubicBezTo>
                      <a:pt x="113" y="186"/>
                      <a:pt x="105" y="181"/>
                      <a:pt x="102" y="174"/>
                    </a:cubicBezTo>
                    <a:cubicBezTo>
                      <a:pt x="96" y="164"/>
                      <a:pt x="93" y="152"/>
                      <a:pt x="89" y="141"/>
                    </a:cubicBezTo>
                    <a:cubicBezTo>
                      <a:pt x="89" y="140"/>
                      <a:pt x="88" y="138"/>
                      <a:pt x="88" y="138"/>
                    </a:cubicBezTo>
                    <a:cubicBezTo>
                      <a:pt x="94" y="131"/>
                      <a:pt x="88" y="124"/>
                      <a:pt x="88" y="117"/>
                    </a:cubicBezTo>
                    <a:cubicBezTo>
                      <a:pt x="87" y="94"/>
                      <a:pt x="72" y="81"/>
                      <a:pt x="55" y="71"/>
                    </a:cubicBezTo>
                    <a:cubicBezTo>
                      <a:pt x="47" y="66"/>
                      <a:pt x="36" y="66"/>
                      <a:pt x="26" y="64"/>
                    </a:cubicBezTo>
                    <a:cubicBezTo>
                      <a:pt x="21" y="63"/>
                      <a:pt x="14" y="65"/>
                      <a:pt x="16" y="55"/>
                    </a:cubicBezTo>
                    <a:cubicBezTo>
                      <a:pt x="17" y="52"/>
                      <a:pt x="9" y="48"/>
                      <a:pt x="4" y="45"/>
                    </a:cubicBezTo>
                    <a:cubicBezTo>
                      <a:pt x="3" y="45"/>
                      <a:pt x="2" y="45"/>
                      <a:pt x="1" y="44"/>
                    </a:cubicBezTo>
                    <a:cubicBezTo>
                      <a:pt x="1" y="43"/>
                      <a:pt x="0" y="43"/>
                      <a:pt x="0" y="42"/>
                    </a:cubicBezTo>
                    <a:cubicBezTo>
                      <a:pt x="4" y="41"/>
                      <a:pt x="8" y="41"/>
                      <a:pt x="13" y="41"/>
                    </a:cubicBezTo>
                    <a:cubicBezTo>
                      <a:pt x="16" y="40"/>
                      <a:pt x="21" y="42"/>
                      <a:pt x="24" y="40"/>
                    </a:cubicBezTo>
                    <a:cubicBezTo>
                      <a:pt x="27" y="38"/>
                      <a:pt x="30" y="33"/>
                      <a:pt x="33" y="29"/>
                    </a:cubicBezTo>
                    <a:cubicBezTo>
                      <a:pt x="29" y="27"/>
                      <a:pt x="26" y="25"/>
                      <a:pt x="21" y="22"/>
                    </a:cubicBezTo>
                    <a:cubicBezTo>
                      <a:pt x="25" y="21"/>
                      <a:pt x="28" y="20"/>
                      <a:pt x="31" y="20"/>
                    </a:cubicBezTo>
                    <a:cubicBezTo>
                      <a:pt x="41" y="20"/>
                      <a:pt x="50" y="19"/>
                      <a:pt x="58" y="12"/>
                    </a:cubicBezTo>
                    <a:cubicBezTo>
                      <a:pt x="62" y="8"/>
                      <a:pt x="73" y="9"/>
                      <a:pt x="79" y="12"/>
                    </a:cubicBezTo>
                    <a:cubicBezTo>
                      <a:pt x="87" y="14"/>
                      <a:pt x="92" y="16"/>
                      <a:pt x="101" y="12"/>
                    </a:cubicBezTo>
                    <a:cubicBezTo>
                      <a:pt x="119" y="6"/>
                      <a:pt x="139" y="2"/>
                      <a:pt x="159" y="5"/>
                    </a:cubicBezTo>
                    <a:cubicBezTo>
                      <a:pt x="165" y="6"/>
                      <a:pt x="171" y="2"/>
                      <a:pt x="176" y="2"/>
                    </a:cubicBezTo>
                    <a:cubicBezTo>
                      <a:pt x="190" y="1"/>
                      <a:pt x="203" y="0"/>
                      <a:pt x="216" y="2"/>
                    </a:cubicBezTo>
                    <a:cubicBezTo>
                      <a:pt x="218" y="2"/>
                      <a:pt x="219" y="12"/>
                      <a:pt x="221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Freeform: Shape 34"/>
              <p:cNvSpPr>
                <a:spLocks/>
              </p:cNvSpPr>
              <p:nvPr/>
            </p:nvSpPr>
            <p:spPr bwMode="auto">
              <a:xfrm>
                <a:off x="2977" y="1584"/>
                <a:ext cx="302" cy="196"/>
              </a:xfrm>
              <a:custGeom>
                <a:avLst/>
                <a:gdLst>
                  <a:gd name="T0" fmla="*/ 0 w 145"/>
                  <a:gd name="T1" fmla="*/ 84 h 94"/>
                  <a:gd name="T2" fmla="*/ 24 w 145"/>
                  <a:gd name="T3" fmla="*/ 38 h 94"/>
                  <a:gd name="T4" fmla="*/ 44 w 145"/>
                  <a:gd name="T5" fmla="*/ 39 h 94"/>
                  <a:gd name="T6" fmla="*/ 37 w 145"/>
                  <a:gd name="T7" fmla="*/ 21 h 94"/>
                  <a:gd name="T8" fmla="*/ 52 w 145"/>
                  <a:gd name="T9" fmla="*/ 2 h 94"/>
                  <a:gd name="T10" fmla="*/ 55 w 145"/>
                  <a:gd name="T11" fmla="*/ 0 h 94"/>
                  <a:gd name="T12" fmla="*/ 85 w 145"/>
                  <a:gd name="T13" fmla="*/ 8 h 94"/>
                  <a:gd name="T14" fmla="*/ 106 w 145"/>
                  <a:gd name="T15" fmla="*/ 17 h 94"/>
                  <a:gd name="T16" fmla="*/ 118 w 145"/>
                  <a:gd name="T17" fmla="*/ 38 h 94"/>
                  <a:gd name="T18" fmla="*/ 123 w 145"/>
                  <a:gd name="T19" fmla="*/ 49 h 94"/>
                  <a:gd name="T20" fmla="*/ 145 w 145"/>
                  <a:gd name="T21" fmla="*/ 58 h 94"/>
                  <a:gd name="T22" fmla="*/ 132 w 145"/>
                  <a:gd name="T23" fmla="*/ 74 h 94"/>
                  <a:gd name="T24" fmla="*/ 120 w 145"/>
                  <a:gd name="T25" fmla="*/ 66 h 94"/>
                  <a:gd name="T26" fmla="*/ 118 w 145"/>
                  <a:gd name="T27" fmla="*/ 68 h 94"/>
                  <a:gd name="T28" fmla="*/ 124 w 145"/>
                  <a:gd name="T29" fmla="*/ 77 h 94"/>
                  <a:gd name="T30" fmla="*/ 122 w 145"/>
                  <a:gd name="T31" fmla="*/ 88 h 94"/>
                  <a:gd name="T32" fmla="*/ 110 w 145"/>
                  <a:gd name="T33" fmla="*/ 94 h 94"/>
                  <a:gd name="T34" fmla="*/ 79 w 145"/>
                  <a:gd name="T35" fmla="*/ 70 h 94"/>
                  <a:gd name="T36" fmla="*/ 92 w 145"/>
                  <a:gd name="T37" fmla="*/ 42 h 94"/>
                  <a:gd name="T38" fmla="*/ 86 w 145"/>
                  <a:gd name="T39" fmla="*/ 36 h 94"/>
                  <a:gd name="T40" fmla="*/ 66 w 145"/>
                  <a:gd name="T41" fmla="*/ 26 h 94"/>
                  <a:gd name="T42" fmla="*/ 52 w 145"/>
                  <a:gd name="T43" fmla="*/ 31 h 94"/>
                  <a:gd name="T44" fmla="*/ 58 w 145"/>
                  <a:gd name="T45" fmla="*/ 42 h 94"/>
                  <a:gd name="T46" fmla="*/ 40 w 145"/>
                  <a:gd name="T47" fmla="*/ 67 h 94"/>
                  <a:gd name="T48" fmla="*/ 55 w 145"/>
                  <a:gd name="T49" fmla="*/ 78 h 94"/>
                  <a:gd name="T50" fmla="*/ 28 w 145"/>
                  <a:gd name="T51" fmla="*/ 66 h 94"/>
                  <a:gd name="T52" fmla="*/ 2 w 145"/>
                  <a:gd name="T53" fmla="*/ 87 h 94"/>
                  <a:gd name="T54" fmla="*/ 0 w 145"/>
                  <a:gd name="T55" fmla="*/ 8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5" h="94">
                    <a:moveTo>
                      <a:pt x="0" y="84"/>
                    </a:moveTo>
                    <a:cubicBezTo>
                      <a:pt x="8" y="69"/>
                      <a:pt x="16" y="54"/>
                      <a:pt x="24" y="38"/>
                    </a:cubicBezTo>
                    <a:cubicBezTo>
                      <a:pt x="32" y="41"/>
                      <a:pt x="37" y="48"/>
                      <a:pt x="44" y="39"/>
                    </a:cubicBezTo>
                    <a:cubicBezTo>
                      <a:pt x="51" y="29"/>
                      <a:pt x="39" y="27"/>
                      <a:pt x="37" y="21"/>
                    </a:cubicBezTo>
                    <a:cubicBezTo>
                      <a:pt x="42" y="15"/>
                      <a:pt x="47" y="8"/>
                      <a:pt x="52" y="2"/>
                    </a:cubicBezTo>
                    <a:cubicBezTo>
                      <a:pt x="53" y="1"/>
                      <a:pt x="54" y="0"/>
                      <a:pt x="55" y="0"/>
                    </a:cubicBezTo>
                    <a:cubicBezTo>
                      <a:pt x="65" y="2"/>
                      <a:pt x="75" y="5"/>
                      <a:pt x="85" y="8"/>
                    </a:cubicBezTo>
                    <a:cubicBezTo>
                      <a:pt x="92" y="10"/>
                      <a:pt x="99" y="15"/>
                      <a:pt x="106" y="17"/>
                    </a:cubicBezTo>
                    <a:cubicBezTo>
                      <a:pt x="117" y="20"/>
                      <a:pt x="122" y="27"/>
                      <a:pt x="118" y="38"/>
                    </a:cubicBezTo>
                    <a:cubicBezTo>
                      <a:pt x="115" y="44"/>
                      <a:pt x="117" y="47"/>
                      <a:pt x="123" y="49"/>
                    </a:cubicBezTo>
                    <a:cubicBezTo>
                      <a:pt x="130" y="51"/>
                      <a:pt x="137" y="55"/>
                      <a:pt x="145" y="58"/>
                    </a:cubicBezTo>
                    <a:cubicBezTo>
                      <a:pt x="141" y="64"/>
                      <a:pt x="137" y="69"/>
                      <a:pt x="132" y="74"/>
                    </a:cubicBezTo>
                    <a:cubicBezTo>
                      <a:pt x="128" y="71"/>
                      <a:pt x="124" y="69"/>
                      <a:pt x="120" y="66"/>
                    </a:cubicBezTo>
                    <a:cubicBezTo>
                      <a:pt x="119" y="67"/>
                      <a:pt x="119" y="67"/>
                      <a:pt x="118" y="68"/>
                    </a:cubicBezTo>
                    <a:cubicBezTo>
                      <a:pt x="120" y="71"/>
                      <a:pt x="122" y="74"/>
                      <a:pt x="124" y="77"/>
                    </a:cubicBezTo>
                    <a:cubicBezTo>
                      <a:pt x="128" y="82"/>
                      <a:pt x="128" y="85"/>
                      <a:pt x="122" y="88"/>
                    </a:cubicBezTo>
                    <a:cubicBezTo>
                      <a:pt x="117" y="89"/>
                      <a:pt x="114" y="92"/>
                      <a:pt x="110" y="94"/>
                    </a:cubicBezTo>
                    <a:cubicBezTo>
                      <a:pt x="99" y="86"/>
                      <a:pt x="89" y="77"/>
                      <a:pt x="79" y="70"/>
                    </a:cubicBezTo>
                    <a:cubicBezTo>
                      <a:pt x="86" y="67"/>
                      <a:pt x="94" y="51"/>
                      <a:pt x="92" y="42"/>
                    </a:cubicBezTo>
                    <a:cubicBezTo>
                      <a:pt x="91" y="40"/>
                      <a:pt x="88" y="37"/>
                      <a:pt x="86" y="36"/>
                    </a:cubicBezTo>
                    <a:cubicBezTo>
                      <a:pt x="80" y="32"/>
                      <a:pt x="73" y="29"/>
                      <a:pt x="66" y="26"/>
                    </a:cubicBezTo>
                    <a:cubicBezTo>
                      <a:pt x="61" y="24"/>
                      <a:pt x="55" y="24"/>
                      <a:pt x="52" y="31"/>
                    </a:cubicBezTo>
                    <a:cubicBezTo>
                      <a:pt x="52" y="33"/>
                      <a:pt x="56" y="37"/>
                      <a:pt x="58" y="42"/>
                    </a:cubicBezTo>
                    <a:cubicBezTo>
                      <a:pt x="53" y="49"/>
                      <a:pt x="47" y="57"/>
                      <a:pt x="40" y="67"/>
                    </a:cubicBezTo>
                    <a:cubicBezTo>
                      <a:pt x="44" y="70"/>
                      <a:pt x="49" y="74"/>
                      <a:pt x="55" y="78"/>
                    </a:cubicBezTo>
                    <a:cubicBezTo>
                      <a:pt x="41" y="85"/>
                      <a:pt x="34" y="82"/>
                      <a:pt x="28" y="66"/>
                    </a:cubicBezTo>
                    <a:cubicBezTo>
                      <a:pt x="19" y="73"/>
                      <a:pt x="11" y="80"/>
                      <a:pt x="2" y="87"/>
                    </a:cubicBezTo>
                    <a:cubicBezTo>
                      <a:pt x="2" y="86"/>
                      <a:pt x="1" y="85"/>
                      <a:pt x="0" y="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Freeform: Shape 35"/>
              <p:cNvSpPr>
                <a:spLocks/>
              </p:cNvSpPr>
              <p:nvPr/>
            </p:nvSpPr>
            <p:spPr bwMode="auto">
              <a:xfrm>
                <a:off x="3891" y="1817"/>
                <a:ext cx="91" cy="100"/>
              </a:xfrm>
              <a:custGeom>
                <a:avLst/>
                <a:gdLst>
                  <a:gd name="T0" fmla="*/ 19 w 44"/>
                  <a:gd name="T1" fmla="*/ 0 h 48"/>
                  <a:gd name="T2" fmla="*/ 42 w 44"/>
                  <a:gd name="T3" fmla="*/ 31 h 48"/>
                  <a:gd name="T4" fmla="*/ 44 w 44"/>
                  <a:gd name="T5" fmla="*/ 48 h 48"/>
                  <a:gd name="T6" fmla="*/ 19 w 44"/>
                  <a:gd name="T7" fmla="*/ 48 h 48"/>
                  <a:gd name="T8" fmla="*/ 19 w 44"/>
                  <a:gd name="T9" fmla="*/ 42 h 48"/>
                  <a:gd name="T10" fmla="*/ 22 w 44"/>
                  <a:gd name="T11" fmla="*/ 33 h 48"/>
                  <a:gd name="T12" fmla="*/ 20 w 44"/>
                  <a:gd name="T13" fmla="*/ 25 h 48"/>
                  <a:gd name="T14" fmla="*/ 14 w 44"/>
                  <a:gd name="T15" fmla="*/ 31 h 48"/>
                  <a:gd name="T16" fmla="*/ 13 w 44"/>
                  <a:gd name="T17" fmla="*/ 37 h 48"/>
                  <a:gd name="T18" fmla="*/ 3 w 44"/>
                  <a:gd name="T19" fmla="*/ 43 h 48"/>
                  <a:gd name="T20" fmla="*/ 1 w 44"/>
                  <a:gd name="T21" fmla="*/ 33 h 48"/>
                  <a:gd name="T22" fmla="*/ 15 w 44"/>
                  <a:gd name="T23" fmla="*/ 16 h 48"/>
                  <a:gd name="T24" fmla="*/ 18 w 44"/>
                  <a:gd name="T25" fmla="*/ 9 h 48"/>
                  <a:gd name="T26" fmla="*/ 19 w 44"/>
                  <a:gd name="T2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" h="48">
                    <a:moveTo>
                      <a:pt x="19" y="0"/>
                    </a:moveTo>
                    <a:cubicBezTo>
                      <a:pt x="27" y="10"/>
                      <a:pt x="35" y="20"/>
                      <a:pt x="42" y="31"/>
                    </a:cubicBezTo>
                    <a:cubicBezTo>
                      <a:pt x="44" y="36"/>
                      <a:pt x="43" y="43"/>
                      <a:pt x="44" y="48"/>
                    </a:cubicBezTo>
                    <a:cubicBezTo>
                      <a:pt x="36" y="48"/>
                      <a:pt x="27" y="48"/>
                      <a:pt x="19" y="48"/>
                    </a:cubicBezTo>
                    <a:cubicBezTo>
                      <a:pt x="19" y="48"/>
                      <a:pt x="18" y="44"/>
                      <a:pt x="19" y="42"/>
                    </a:cubicBezTo>
                    <a:cubicBezTo>
                      <a:pt x="20" y="39"/>
                      <a:pt x="22" y="36"/>
                      <a:pt x="22" y="33"/>
                    </a:cubicBezTo>
                    <a:cubicBezTo>
                      <a:pt x="23" y="30"/>
                      <a:pt x="21" y="28"/>
                      <a:pt x="20" y="25"/>
                    </a:cubicBezTo>
                    <a:cubicBezTo>
                      <a:pt x="18" y="27"/>
                      <a:pt x="15" y="29"/>
                      <a:pt x="14" y="31"/>
                    </a:cubicBezTo>
                    <a:cubicBezTo>
                      <a:pt x="13" y="33"/>
                      <a:pt x="14" y="36"/>
                      <a:pt x="13" y="37"/>
                    </a:cubicBezTo>
                    <a:cubicBezTo>
                      <a:pt x="10" y="39"/>
                      <a:pt x="6" y="41"/>
                      <a:pt x="3" y="43"/>
                    </a:cubicBezTo>
                    <a:cubicBezTo>
                      <a:pt x="2" y="39"/>
                      <a:pt x="0" y="34"/>
                      <a:pt x="1" y="33"/>
                    </a:cubicBezTo>
                    <a:cubicBezTo>
                      <a:pt x="6" y="28"/>
                      <a:pt x="5" y="18"/>
                      <a:pt x="15" y="16"/>
                    </a:cubicBezTo>
                    <a:cubicBezTo>
                      <a:pt x="17" y="16"/>
                      <a:pt x="18" y="12"/>
                      <a:pt x="18" y="9"/>
                    </a:cubicBezTo>
                    <a:cubicBezTo>
                      <a:pt x="19" y="6"/>
                      <a:pt x="19" y="3"/>
                      <a:pt x="1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Freeform: Shape 36"/>
              <p:cNvSpPr>
                <a:spLocks/>
              </p:cNvSpPr>
              <p:nvPr/>
            </p:nvSpPr>
            <p:spPr bwMode="auto">
              <a:xfrm>
                <a:off x="4382" y="2713"/>
                <a:ext cx="79" cy="122"/>
              </a:xfrm>
              <a:custGeom>
                <a:avLst/>
                <a:gdLst>
                  <a:gd name="T0" fmla="*/ 33 w 38"/>
                  <a:gd name="T1" fmla="*/ 0 h 59"/>
                  <a:gd name="T2" fmla="*/ 32 w 38"/>
                  <a:gd name="T3" fmla="*/ 27 h 59"/>
                  <a:gd name="T4" fmla="*/ 24 w 38"/>
                  <a:gd name="T5" fmla="*/ 43 h 59"/>
                  <a:gd name="T6" fmla="*/ 9 w 38"/>
                  <a:gd name="T7" fmla="*/ 59 h 59"/>
                  <a:gd name="T8" fmla="*/ 33 w 38"/>
                  <a:gd name="T9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9">
                    <a:moveTo>
                      <a:pt x="33" y="0"/>
                    </a:moveTo>
                    <a:cubicBezTo>
                      <a:pt x="38" y="8"/>
                      <a:pt x="38" y="19"/>
                      <a:pt x="32" y="27"/>
                    </a:cubicBezTo>
                    <a:cubicBezTo>
                      <a:pt x="29" y="32"/>
                      <a:pt x="26" y="38"/>
                      <a:pt x="24" y="43"/>
                    </a:cubicBezTo>
                    <a:cubicBezTo>
                      <a:pt x="21" y="51"/>
                      <a:pt x="17" y="57"/>
                      <a:pt x="9" y="59"/>
                    </a:cubicBezTo>
                    <a:cubicBezTo>
                      <a:pt x="0" y="45"/>
                      <a:pt x="12" y="16"/>
                      <a:pt x="3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Freeform: Shape 37"/>
              <p:cNvSpPr>
                <a:spLocks/>
              </p:cNvSpPr>
              <p:nvPr/>
            </p:nvSpPr>
            <p:spPr bwMode="auto">
              <a:xfrm>
                <a:off x="3768" y="1688"/>
                <a:ext cx="88" cy="38"/>
              </a:xfrm>
              <a:custGeom>
                <a:avLst/>
                <a:gdLst>
                  <a:gd name="T0" fmla="*/ 0 w 42"/>
                  <a:gd name="T1" fmla="*/ 2 h 18"/>
                  <a:gd name="T2" fmla="*/ 35 w 42"/>
                  <a:gd name="T3" fmla="*/ 0 h 18"/>
                  <a:gd name="T4" fmla="*/ 42 w 42"/>
                  <a:gd name="T5" fmla="*/ 4 h 18"/>
                  <a:gd name="T6" fmla="*/ 34 w 42"/>
                  <a:gd name="T7" fmla="*/ 13 h 18"/>
                  <a:gd name="T8" fmla="*/ 17 w 42"/>
                  <a:gd name="T9" fmla="*/ 16 h 18"/>
                  <a:gd name="T10" fmla="*/ 0 w 42"/>
                  <a:gd name="T11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18">
                    <a:moveTo>
                      <a:pt x="0" y="2"/>
                    </a:moveTo>
                    <a:cubicBezTo>
                      <a:pt x="11" y="1"/>
                      <a:pt x="23" y="0"/>
                      <a:pt x="35" y="0"/>
                    </a:cubicBezTo>
                    <a:cubicBezTo>
                      <a:pt x="37" y="0"/>
                      <a:pt x="39" y="3"/>
                      <a:pt x="42" y="4"/>
                    </a:cubicBezTo>
                    <a:cubicBezTo>
                      <a:pt x="39" y="7"/>
                      <a:pt x="37" y="12"/>
                      <a:pt x="34" y="13"/>
                    </a:cubicBezTo>
                    <a:cubicBezTo>
                      <a:pt x="29" y="15"/>
                      <a:pt x="23" y="15"/>
                      <a:pt x="17" y="16"/>
                    </a:cubicBezTo>
                    <a:cubicBezTo>
                      <a:pt x="10" y="18"/>
                      <a:pt x="2" y="12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Freeform: Shape 38"/>
              <p:cNvSpPr>
                <a:spLocks/>
              </p:cNvSpPr>
              <p:nvPr/>
            </p:nvSpPr>
            <p:spPr bwMode="auto">
              <a:xfrm>
                <a:off x="4101" y="1447"/>
                <a:ext cx="65" cy="58"/>
              </a:xfrm>
              <a:custGeom>
                <a:avLst/>
                <a:gdLst>
                  <a:gd name="T0" fmla="*/ 24 w 31"/>
                  <a:gd name="T1" fmla="*/ 28 h 28"/>
                  <a:gd name="T2" fmla="*/ 0 w 31"/>
                  <a:gd name="T3" fmla="*/ 7 h 28"/>
                  <a:gd name="T4" fmla="*/ 28 w 31"/>
                  <a:gd name="T5" fmla="*/ 4 h 28"/>
                  <a:gd name="T6" fmla="*/ 31 w 31"/>
                  <a:gd name="T7" fmla="*/ 15 h 28"/>
                  <a:gd name="T8" fmla="*/ 24 w 31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8">
                    <a:moveTo>
                      <a:pt x="24" y="28"/>
                    </a:moveTo>
                    <a:cubicBezTo>
                      <a:pt x="15" y="20"/>
                      <a:pt x="8" y="14"/>
                      <a:pt x="0" y="7"/>
                    </a:cubicBezTo>
                    <a:cubicBezTo>
                      <a:pt x="5" y="3"/>
                      <a:pt x="23" y="0"/>
                      <a:pt x="28" y="4"/>
                    </a:cubicBezTo>
                    <a:cubicBezTo>
                      <a:pt x="30" y="6"/>
                      <a:pt x="31" y="11"/>
                      <a:pt x="31" y="15"/>
                    </a:cubicBezTo>
                    <a:cubicBezTo>
                      <a:pt x="30" y="19"/>
                      <a:pt x="27" y="24"/>
                      <a:pt x="24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7" name="Freeform: Shape 39"/>
              <p:cNvSpPr>
                <a:spLocks/>
              </p:cNvSpPr>
              <p:nvPr/>
            </p:nvSpPr>
            <p:spPr bwMode="auto">
              <a:xfrm>
                <a:off x="3196" y="1401"/>
                <a:ext cx="89" cy="63"/>
              </a:xfrm>
              <a:custGeom>
                <a:avLst/>
                <a:gdLst>
                  <a:gd name="T0" fmla="*/ 42 w 43"/>
                  <a:gd name="T1" fmla="*/ 11 h 30"/>
                  <a:gd name="T2" fmla="*/ 2 w 43"/>
                  <a:gd name="T3" fmla="*/ 30 h 30"/>
                  <a:gd name="T4" fmla="*/ 0 w 43"/>
                  <a:gd name="T5" fmla="*/ 28 h 30"/>
                  <a:gd name="T6" fmla="*/ 33 w 43"/>
                  <a:gd name="T7" fmla="*/ 1 h 30"/>
                  <a:gd name="T8" fmla="*/ 43 w 43"/>
                  <a:gd name="T9" fmla="*/ 6 h 30"/>
                  <a:gd name="T10" fmla="*/ 42 w 43"/>
                  <a:gd name="T11" fmla="*/ 1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30">
                    <a:moveTo>
                      <a:pt x="42" y="11"/>
                    </a:moveTo>
                    <a:cubicBezTo>
                      <a:pt x="28" y="17"/>
                      <a:pt x="15" y="24"/>
                      <a:pt x="2" y="30"/>
                    </a:cubicBezTo>
                    <a:cubicBezTo>
                      <a:pt x="1" y="29"/>
                      <a:pt x="1" y="28"/>
                      <a:pt x="0" y="28"/>
                    </a:cubicBezTo>
                    <a:cubicBezTo>
                      <a:pt x="11" y="19"/>
                      <a:pt x="22" y="9"/>
                      <a:pt x="33" y="1"/>
                    </a:cubicBezTo>
                    <a:cubicBezTo>
                      <a:pt x="35" y="0"/>
                      <a:pt x="40" y="5"/>
                      <a:pt x="43" y="6"/>
                    </a:cubicBezTo>
                    <a:cubicBezTo>
                      <a:pt x="43" y="8"/>
                      <a:pt x="42" y="9"/>
                      <a:pt x="42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8" name="Freeform: Shape 40"/>
              <p:cNvSpPr>
                <a:spLocks/>
              </p:cNvSpPr>
              <p:nvPr/>
            </p:nvSpPr>
            <p:spPr bwMode="auto">
              <a:xfrm>
                <a:off x="4492" y="1528"/>
                <a:ext cx="69" cy="85"/>
              </a:xfrm>
              <a:custGeom>
                <a:avLst/>
                <a:gdLst>
                  <a:gd name="T0" fmla="*/ 0 w 33"/>
                  <a:gd name="T1" fmla="*/ 34 h 41"/>
                  <a:gd name="T2" fmla="*/ 16 w 33"/>
                  <a:gd name="T3" fmla="*/ 9 h 41"/>
                  <a:gd name="T4" fmla="*/ 28 w 33"/>
                  <a:gd name="T5" fmla="*/ 0 h 41"/>
                  <a:gd name="T6" fmla="*/ 32 w 33"/>
                  <a:gd name="T7" fmla="*/ 5 h 41"/>
                  <a:gd name="T8" fmla="*/ 23 w 33"/>
                  <a:gd name="T9" fmla="*/ 16 h 41"/>
                  <a:gd name="T10" fmla="*/ 10 w 33"/>
                  <a:gd name="T11" fmla="*/ 33 h 41"/>
                  <a:gd name="T12" fmla="*/ 0 w 33"/>
                  <a:gd name="T13" fmla="*/ 3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41">
                    <a:moveTo>
                      <a:pt x="0" y="34"/>
                    </a:moveTo>
                    <a:cubicBezTo>
                      <a:pt x="6" y="25"/>
                      <a:pt x="10" y="17"/>
                      <a:pt x="16" y="9"/>
                    </a:cubicBezTo>
                    <a:cubicBezTo>
                      <a:pt x="19" y="5"/>
                      <a:pt x="24" y="3"/>
                      <a:pt x="28" y="0"/>
                    </a:cubicBezTo>
                    <a:cubicBezTo>
                      <a:pt x="28" y="0"/>
                      <a:pt x="33" y="4"/>
                      <a:pt x="32" y="5"/>
                    </a:cubicBezTo>
                    <a:cubicBezTo>
                      <a:pt x="30" y="9"/>
                      <a:pt x="27" y="14"/>
                      <a:pt x="23" y="16"/>
                    </a:cubicBezTo>
                    <a:cubicBezTo>
                      <a:pt x="16" y="20"/>
                      <a:pt x="10" y="24"/>
                      <a:pt x="10" y="33"/>
                    </a:cubicBezTo>
                    <a:cubicBezTo>
                      <a:pt x="9" y="41"/>
                      <a:pt x="4" y="38"/>
                      <a:pt x="0" y="3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9" name="Freeform: Shape 41"/>
              <p:cNvSpPr>
                <a:spLocks/>
              </p:cNvSpPr>
              <p:nvPr/>
            </p:nvSpPr>
            <p:spPr bwMode="auto">
              <a:xfrm>
                <a:off x="3104" y="2299"/>
                <a:ext cx="44" cy="36"/>
              </a:xfrm>
              <a:custGeom>
                <a:avLst/>
                <a:gdLst>
                  <a:gd name="T0" fmla="*/ 21 w 21"/>
                  <a:gd name="T1" fmla="*/ 16 h 17"/>
                  <a:gd name="T2" fmla="*/ 0 w 21"/>
                  <a:gd name="T3" fmla="*/ 1 h 17"/>
                  <a:gd name="T4" fmla="*/ 21 w 21"/>
                  <a:gd name="T5" fmla="*/ 1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17">
                    <a:moveTo>
                      <a:pt x="21" y="16"/>
                    </a:moveTo>
                    <a:cubicBezTo>
                      <a:pt x="9" y="17"/>
                      <a:pt x="6" y="7"/>
                      <a:pt x="0" y="1"/>
                    </a:cubicBezTo>
                    <a:cubicBezTo>
                      <a:pt x="11" y="0"/>
                      <a:pt x="12" y="13"/>
                      <a:pt x="21" y="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0" name="Freeform: Shape 42"/>
              <p:cNvSpPr>
                <a:spLocks/>
              </p:cNvSpPr>
              <p:nvPr/>
            </p:nvSpPr>
            <p:spPr bwMode="auto">
              <a:xfrm>
                <a:off x="3177" y="2349"/>
                <a:ext cx="29" cy="17"/>
              </a:xfrm>
              <a:custGeom>
                <a:avLst/>
                <a:gdLst>
                  <a:gd name="T0" fmla="*/ 0 w 14"/>
                  <a:gd name="T1" fmla="*/ 2 h 8"/>
                  <a:gd name="T2" fmla="*/ 12 w 14"/>
                  <a:gd name="T3" fmla="*/ 0 h 8"/>
                  <a:gd name="T4" fmla="*/ 14 w 14"/>
                  <a:gd name="T5" fmla="*/ 5 h 8"/>
                  <a:gd name="T6" fmla="*/ 2 w 14"/>
                  <a:gd name="T7" fmla="*/ 8 h 8"/>
                  <a:gd name="T8" fmla="*/ 0 w 14"/>
                  <a:gd name="T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8">
                    <a:moveTo>
                      <a:pt x="0" y="2"/>
                    </a:moveTo>
                    <a:cubicBezTo>
                      <a:pt x="4" y="1"/>
                      <a:pt x="8" y="0"/>
                      <a:pt x="12" y="0"/>
                    </a:cubicBezTo>
                    <a:cubicBezTo>
                      <a:pt x="13" y="0"/>
                      <a:pt x="13" y="3"/>
                      <a:pt x="14" y="5"/>
                    </a:cubicBezTo>
                    <a:cubicBezTo>
                      <a:pt x="10" y="6"/>
                      <a:pt x="6" y="7"/>
                      <a:pt x="2" y="8"/>
                    </a:cubicBezTo>
                    <a:cubicBezTo>
                      <a:pt x="1" y="6"/>
                      <a:pt x="1" y="4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3660818" y="1146035"/>
            <a:ext cx="5204127" cy="3153806"/>
            <a:chOff x="3660818" y="1146035"/>
            <a:chExt cx="5204127" cy="3153806"/>
          </a:xfrm>
        </p:grpSpPr>
        <p:sp>
          <p:nvSpPr>
            <p:cNvPr id="7" name="Freeform: Shape 16"/>
            <p:cNvSpPr/>
            <p:nvPr/>
          </p:nvSpPr>
          <p:spPr>
            <a:xfrm>
              <a:off x="3660818" y="1648462"/>
              <a:ext cx="92185" cy="921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3175">
              <a:solidFill>
                <a:srgbClr val="85888D"/>
              </a:solidFill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Freeform: Shape 17"/>
            <p:cNvSpPr/>
            <p:nvPr/>
          </p:nvSpPr>
          <p:spPr>
            <a:xfrm>
              <a:off x="3750318" y="1504657"/>
              <a:ext cx="671109" cy="181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5931" y="21600"/>
                  </a:lnTo>
                  <a:lnTo>
                    <a:pt x="21600" y="0"/>
                  </a:lnTo>
                </a:path>
              </a:pathLst>
            </a:custGeom>
            <a:ln>
              <a:solidFill>
                <a:srgbClr val="85888D"/>
              </a:solidFill>
              <a:miter lim="400000"/>
              <a:tailEnd type="oval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Freeform: Shape 18"/>
            <p:cNvSpPr/>
            <p:nvPr/>
          </p:nvSpPr>
          <p:spPr>
            <a:xfrm>
              <a:off x="4239983" y="2033703"/>
              <a:ext cx="783690" cy="154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4617" y="21600"/>
                  </a:lnTo>
                  <a:lnTo>
                    <a:pt x="21600" y="0"/>
                  </a:lnTo>
                </a:path>
              </a:pathLst>
            </a:custGeom>
            <a:ln>
              <a:solidFill>
                <a:srgbClr val="85888D"/>
              </a:solidFill>
              <a:miter lim="400000"/>
              <a:tailEnd type="oval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Freeform: Shape 19"/>
            <p:cNvSpPr/>
            <p:nvPr/>
          </p:nvSpPr>
          <p:spPr>
            <a:xfrm>
              <a:off x="4584113" y="1146035"/>
              <a:ext cx="476239" cy="4762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38100">
              <a:solidFill>
                <a:schemeClr val="accent1"/>
              </a:solidFill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 algn="ctr">
                <a:defRPr sz="3200"/>
              </a:pPr>
              <a:r>
                <a:rPr lang="en-US" sz="2800" dirty="0">
                  <a:solidFill>
                    <a:schemeClr val="accent1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11" name="Freeform: Shape 20"/>
            <p:cNvSpPr/>
            <p:nvPr/>
          </p:nvSpPr>
          <p:spPr>
            <a:xfrm>
              <a:off x="5060283" y="1709288"/>
              <a:ext cx="476239" cy="4762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38100">
              <a:solidFill>
                <a:schemeClr val="accent2"/>
              </a:solidFill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 algn="ctr">
                <a:defRPr sz="3200"/>
              </a:pPr>
              <a:r>
                <a:rPr lang="en-US" sz="2800" dirty="0">
                  <a:solidFill>
                    <a:schemeClr val="accent2"/>
                  </a:solidFill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12" name="Freeform: Shape 21"/>
            <p:cNvSpPr/>
            <p:nvPr/>
          </p:nvSpPr>
          <p:spPr>
            <a:xfrm>
              <a:off x="5416775" y="2493089"/>
              <a:ext cx="476239" cy="4762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38100">
              <a:solidFill>
                <a:schemeClr val="accent3"/>
              </a:solidFill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 algn="ctr">
                <a:defRPr sz="3200"/>
              </a:pPr>
              <a:r>
                <a:rPr lang="en-US" sz="2800" dirty="0">
                  <a:solidFill>
                    <a:schemeClr val="accent3"/>
                  </a:solidFill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13" name="Freeform: Shape 22"/>
            <p:cNvSpPr/>
            <p:nvPr/>
          </p:nvSpPr>
          <p:spPr>
            <a:xfrm>
              <a:off x="5060283" y="3276890"/>
              <a:ext cx="476239" cy="4762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38100">
              <a:solidFill>
                <a:schemeClr val="accent4"/>
              </a:solidFill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 algn="ctr">
                <a:defRPr sz="3200"/>
              </a:pPr>
              <a:r>
                <a:rPr lang="en-US" sz="2800" dirty="0">
                  <a:solidFill>
                    <a:schemeClr val="accent4"/>
                  </a:solidFill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14" name="Freeform: Shape 23"/>
            <p:cNvSpPr/>
            <p:nvPr/>
          </p:nvSpPr>
          <p:spPr>
            <a:xfrm>
              <a:off x="4584113" y="3823602"/>
              <a:ext cx="476239" cy="4762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38100">
              <a:solidFill>
                <a:schemeClr val="accent5"/>
              </a:solidFill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 algn="ctr">
                <a:defRPr sz="3200"/>
              </a:pPr>
              <a:r>
                <a:rPr lang="en-US" sz="2800" dirty="0">
                  <a:solidFill>
                    <a:schemeClr val="accent5"/>
                  </a:solidFill>
                  <a:cs typeface="+mn-ea"/>
                  <a:sym typeface="+mn-lt"/>
                </a:rPr>
                <a:t>05</a:t>
              </a:r>
            </a:p>
          </p:txBody>
        </p:sp>
        <p:sp>
          <p:nvSpPr>
            <p:cNvPr id="15" name="Straight Connector 24"/>
            <p:cNvSpPr/>
            <p:nvPr/>
          </p:nvSpPr>
          <p:spPr>
            <a:xfrm>
              <a:off x="4379673" y="2731220"/>
              <a:ext cx="804362" cy="1"/>
            </a:xfrm>
            <a:prstGeom prst="line">
              <a:avLst/>
            </a:prstGeom>
            <a:ln>
              <a:solidFill>
                <a:srgbClr val="A09FA1"/>
              </a:solidFill>
              <a:miter lim="400000"/>
              <a:tailEnd type="oval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Freeform: Shape 25"/>
            <p:cNvSpPr/>
            <p:nvPr/>
          </p:nvSpPr>
          <p:spPr>
            <a:xfrm>
              <a:off x="4239983" y="3271538"/>
              <a:ext cx="782325" cy="1718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6988" y="0"/>
                  </a:lnTo>
                  <a:lnTo>
                    <a:pt x="21600" y="21600"/>
                  </a:lnTo>
                </a:path>
              </a:pathLst>
            </a:custGeom>
            <a:ln>
              <a:solidFill>
                <a:srgbClr val="A09FA1"/>
              </a:solidFill>
              <a:miter lim="400000"/>
              <a:tailEnd type="oval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Freeform: Shape 26"/>
            <p:cNvSpPr/>
            <p:nvPr/>
          </p:nvSpPr>
          <p:spPr>
            <a:xfrm>
              <a:off x="3771342" y="3730455"/>
              <a:ext cx="781505" cy="1344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8633" y="0"/>
                  </a:lnTo>
                  <a:lnTo>
                    <a:pt x="21600" y="21600"/>
                  </a:lnTo>
                </a:path>
              </a:pathLst>
            </a:custGeom>
            <a:ln>
              <a:solidFill>
                <a:srgbClr val="85888D"/>
              </a:solidFill>
              <a:miter lim="400000"/>
              <a:tailEnd type="oval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Freeform: Shape 27"/>
            <p:cNvSpPr/>
            <p:nvPr/>
          </p:nvSpPr>
          <p:spPr>
            <a:xfrm>
              <a:off x="4119031" y="2133055"/>
              <a:ext cx="92186" cy="921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3175">
              <a:solidFill>
                <a:srgbClr val="85888D"/>
              </a:solidFill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" name="Freeform: Shape 28"/>
            <p:cNvSpPr/>
            <p:nvPr/>
          </p:nvSpPr>
          <p:spPr>
            <a:xfrm>
              <a:off x="4249650" y="2685125"/>
              <a:ext cx="92186" cy="92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3175">
              <a:solidFill>
                <a:srgbClr val="85888D"/>
              </a:solidFill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Freeform: Shape 29"/>
            <p:cNvSpPr/>
            <p:nvPr/>
          </p:nvSpPr>
          <p:spPr>
            <a:xfrm>
              <a:off x="4119031" y="3222643"/>
              <a:ext cx="92186" cy="92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3175">
              <a:solidFill>
                <a:srgbClr val="85888D"/>
              </a:solidFill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Freeform: Shape 30"/>
            <p:cNvSpPr/>
            <p:nvPr/>
          </p:nvSpPr>
          <p:spPr>
            <a:xfrm>
              <a:off x="3660818" y="3693663"/>
              <a:ext cx="92185" cy="92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3175">
              <a:solidFill>
                <a:srgbClr val="85888D"/>
              </a:solidFill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2" name="Group 46"/>
            <p:cNvGrpSpPr/>
            <p:nvPr/>
          </p:nvGrpSpPr>
          <p:grpSpPr>
            <a:xfrm>
              <a:off x="5536522" y="3303797"/>
              <a:ext cx="2971931" cy="422424"/>
              <a:chOff x="6444107" y="1469392"/>
              <a:chExt cx="4232109" cy="563232"/>
            </a:xfrm>
          </p:grpSpPr>
          <p:sp>
            <p:nvSpPr>
              <p:cNvPr id="49" name="TextBox 47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4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50" name="TextBox 48"/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  <p:grpSp>
          <p:nvGrpSpPr>
            <p:cNvPr id="23" name="Group 49"/>
            <p:cNvGrpSpPr/>
            <p:nvPr/>
          </p:nvGrpSpPr>
          <p:grpSpPr>
            <a:xfrm>
              <a:off x="5893014" y="2519996"/>
              <a:ext cx="2971931" cy="422424"/>
              <a:chOff x="6444107" y="1469392"/>
              <a:chExt cx="4232109" cy="563232"/>
            </a:xfrm>
          </p:grpSpPr>
          <p:sp>
            <p:nvSpPr>
              <p:cNvPr id="47" name="TextBox 50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48" name="TextBox 51"/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  <p:grpSp>
          <p:nvGrpSpPr>
            <p:cNvPr id="24" name="Group 52"/>
            <p:cNvGrpSpPr/>
            <p:nvPr/>
          </p:nvGrpSpPr>
          <p:grpSpPr>
            <a:xfrm>
              <a:off x="5536522" y="1736195"/>
              <a:ext cx="2971931" cy="422424"/>
              <a:chOff x="6444107" y="1469392"/>
              <a:chExt cx="4232109" cy="563232"/>
            </a:xfrm>
          </p:grpSpPr>
          <p:sp>
            <p:nvSpPr>
              <p:cNvPr id="45" name="TextBox 53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46" name="TextBox 54"/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  <p:grpSp>
          <p:nvGrpSpPr>
            <p:cNvPr id="25" name="Group 55"/>
            <p:cNvGrpSpPr/>
            <p:nvPr/>
          </p:nvGrpSpPr>
          <p:grpSpPr>
            <a:xfrm>
              <a:off x="5060352" y="1172942"/>
              <a:ext cx="2971931" cy="422424"/>
              <a:chOff x="6444107" y="1469392"/>
              <a:chExt cx="4232109" cy="563232"/>
            </a:xfrm>
          </p:grpSpPr>
          <p:sp>
            <p:nvSpPr>
              <p:cNvPr id="43" name="TextBox 56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1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44" name="TextBox 57"/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  <p:grpSp>
          <p:nvGrpSpPr>
            <p:cNvPr id="26" name="Group 58"/>
            <p:cNvGrpSpPr/>
            <p:nvPr/>
          </p:nvGrpSpPr>
          <p:grpSpPr>
            <a:xfrm>
              <a:off x="5060352" y="3850509"/>
              <a:ext cx="2971931" cy="422424"/>
              <a:chOff x="6444107" y="1469392"/>
              <a:chExt cx="4232109" cy="563232"/>
            </a:xfrm>
          </p:grpSpPr>
          <p:sp>
            <p:nvSpPr>
              <p:cNvPr id="41" name="TextBox 59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5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42" name="TextBox 60"/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</p:grpSp>
      <p:sp>
        <p:nvSpPr>
          <p:cNvPr id="55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0080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4"/>
          <p:cNvSpPr/>
          <p:nvPr/>
        </p:nvSpPr>
        <p:spPr>
          <a:xfrm>
            <a:off x="6338018" y="1005577"/>
            <a:ext cx="1617281" cy="404321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5" name="Rectangle: Rounded Corners 5"/>
          <p:cNvSpPr/>
          <p:nvPr/>
        </p:nvSpPr>
        <p:spPr>
          <a:xfrm>
            <a:off x="6516626" y="3116389"/>
            <a:ext cx="1617281" cy="404321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" name="Rectangle: Rounded Corners 6"/>
          <p:cNvSpPr/>
          <p:nvPr/>
        </p:nvSpPr>
        <p:spPr>
          <a:xfrm>
            <a:off x="6094463" y="2024567"/>
            <a:ext cx="1617281" cy="40432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" name="Rectangle: Rounded Corners 7"/>
          <p:cNvSpPr/>
          <p:nvPr/>
        </p:nvSpPr>
        <p:spPr>
          <a:xfrm>
            <a:off x="1416472" y="2251886"/>
            <a:ext cx="1617281" cy="40432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8" name="Rectangle: Rounded Corners 8"/>
          <p:cNvSpPr/>
          <p:nvPr/>
        </p:nvSpPr>
        <p:spPr>
          <a:xfrm>
            <a:off x="1010096" y="1167947"/>
            <a:ext cx="1617281" cy="404321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9" name="Rectangle: Rounded Corners 9"/>
          <p:cNvSpPr/>
          <p:nvPr/>
        </p:nvSpPr>
        <p:spPr>
          <a:xfrm>
            <a:off x="1139993" y="3260525"/>
            <a:ext cx="1617281" cy="40432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0" name="Freeform: Shape 10"/>
          <p:cNvSpPr>
            <a:spLocks/>
          </p:cNvSpPr>
          <p:nvPr/>
        </p:nvSpPr>
        <p:spPr bwMode="auto">
          <a:xfrm>
            <a:off x="4677407" y="1193497"/>
            <a:ext cx="1625056" cy="271970"/>
          </a:xfrm>
          <a:custGeom>
            <a:avLst/>
            <a:gdLst>
              <a:gd name="T0" fmla="*/ 339 w 902"/>
              <a:gd name="T1" fmla="*/ 147 h 151"/>
              <a:gd name="T2" fmla="*/ 342 w 902"/>
              <a:gd name="T3" fmla="*/ 151 h 151"/>
              <a:gd name="T4" fmla="*/ 480 w 902"/>
              <a:gd name="T5" fmla="*/ 13 h 151"/>
              <a:gd name="T6" fmla="*/ 902 w 902"/>
              <a:gd name="T7" fmla="*/ 13 h 151"/>
              <a:gd name="T8" fmla="*/ 902 w 902"/>
              <a:gd name="T9" fmla="*/ 3 h 151"/>
              <a:gd name="T10" fmla="*/ 475 w 902"/>
              <a:gd name="T11" fmla="*/ 3 h 151"/>
              <a:gd name="T12" fmla="*/ 475 w 902"/>
              <a:gd name="T13" fmla="*/ 5 h 151"/>
              <a:gd name="T14" fmla="*/ 475 w 902"/>
              <a:gd name="T15" fmla="*/ 4 h 151"/>
              <a:gd name="T16" fmla="*/ 340 w 902"/>
              <a:gd name="T17" fmla="*/ 139 h 151"/>
              <a:gd name="T18" fmla="*/ 0 w 902"/>
              <a:gd name="T19" fmla="*/ 0 h 151"/>
              <a:gd name="T20" fmla="*/ 0 w 902"/>
              <a:gd name="T21" fmla="*/ 7 h 151"/>
              <a:gd name="T22" fmla="*/ 339 w 902"/>
              <a:gd name="T23" fmla="*/ 148 h 151"/>
              <a:gd name="T24" fmla="*/ 339 w 902"/>
              <a:gd name="T25" fmla="*/ 147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2" h="151">
                <a:moveTo>
                  <a:pt x="339" y="147"/>
                </a:moveTo>
                <a:cubicBezTo>
                  <a:pt x="342" y="151"/>
                  <a:pt x="342" y="151"/>
                  <a:pt x="342" y="151"/>
                </a:cubicBezTo>
                <a:cubicBezTo>
                  <a:pt x="480" y="13"/>
                  <a:pt x="480" y="13"/>
                  <a:pt x="480" y="13"/>
                </a:cubicBezTo>
                <a:cubicBezTo>
                  <a:pt x="902" y="13"/>
                  <a:pt x="902" y="13"/>
                  <a:pt x="902" y="13"/>
                </a:cubicBezTo>
                <a:cubicBezTo>
                  <a:pt x="902" y="3"/>
                  <a:pt x="902" y="3"/>
                  <a:pt x="902" y="3"/>
                </a:cubicBezTo>
                <a:cubicBezTo>
                  <a:pt x="475" y="3"/>
                  <a:pt x="475" y="3"/>
                  <a:pt x="475" y="3"/>
                </a:cubicBezTo>
                <a:cubicBezTo>
                  <a:pt x="475" y="5"/>
                  <a:pt x="475" y="5"/>
                  <a:pt x="475" y="5"/>
                </a:cubicBezTo>
                <a:cubicBezTo>
                  <a:pt x="475" y="4"/>
                  <a:pt x="475" y="4"/>
                  <a:pt x="475" y="4"/>
                </a:cubicBezTo>
                <a:cubicBezTo>
                  <a:pt x="340" y="139"/>
                  <a:pt x="340" y="139"/>
                  <a:pt x="340" y="139"/>
                </a:cubicBezTo>
                <a:cubicBezTo>
                  <a:pt x="243" y="60"/>
                  <a:pt x="125" y="12"/>
                  <a:pt x="0" y="0"/>
                </a:cubicBezTo>
                <a:cubicBezTo>
                  <a:pt x="0" y="7"/>
                  <a:pt x="0" y="7"/>
                  <a:pt x="0" y="7"/>
                </a:cubicBezTo>
                <a:cubicBezTo>
                  <a:pt x="128" y="20"/>
                  <a:pt x="244" y="70"/>
                  <a:pt x="339" y="148"/>
                </a:cubicBezTo>
                <a:lnTo>
                  <a:pt x="339" y="147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" name="Freeform: Shape 11"/>
          <p:cNvSpPr>
            <a:spLocks/>
          </p:cNvSpPr>
          <p:nvPr/>
        </p:nvSpPr>
        <p:spPr bwMode="auto">
          <a:xfrm>
            <a:off x="2825033" y="3221773"/>
            <a:ext cx="1625056" cy="271970"/>
          </a:xfrm>
          <a:custGeom>
            <a:avLst/>
            <a:gdLst>
              <a:gd name="T0" fmla="*/ 564 w 902"/>
              <a:gd name="T1" fmla="*/ 3 h 151"/>
              <a:gd name="T2" fmla="*/ 560 w 902"/>
              <a:gd name="T3" fmla="*/ 0 h 151"/>
              <a:gd name="T4" fmla="*/ 422 w 902"/>
              <a:gd name="T5" fmla="*/ 138 h 151"/>
              <a:gd name="T6" fmla="*/ 0 w 902"/>
              <a:gd name="T7" fmla="*/ 138 h 151"/>
              <a:gd name="T8" fmla="*/ 0 w 902"/>
              <a:gd name="T9" fmla="*/ 148 h 151"/>
              <a:gd name="T10" fmla="*/ 427 w 902"/>
              <a:gd name="T11" fmla="*/ 148 h 151"/>
              <a:gd name="T12" fmla="*/ 427 w 902"/>
              <a:gd name="T13" fmla="*/ 146 h 151"/>
              <a:gd name="T14" fmla="*/ 428 w 902"/>
              <a:gd name="T15" fmla="*/ 146 h 151"/>
              <a:gd name="T16" fmla="*/ 562 w 902"/>
              <a:gd name="T17" fmla="*/ 12 h 151"/>
              <a:gd name="T18" fmla="*/ 902 w 902"/>
              <a:gd name="T19" fmla="*/ 151 h 151"/>
              <a:gd name="T20" fmla="*/ 902 w 902"/>
              <a:gd name="T21" fmla="*/ 144 h 151"/>
              <a:gd name="T22" fmla="*/ 564 w 902"/>
              <a:gd name="T23" fmla="*/ 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02" h="151">
                <a:moveTo>
                  <a:pt x="564" y="3"/>
                </a:moveTo>
                <a:cubicBezTo>
                  <a:pt x="560" y="0"/>
                  <a:pt x="560" y="0"/>
                  <a:pt x="560" y="0"/>
                </a:cubicBezTo>
                <a:cubicBezTo>
                  <a:pt x="422" y="138"/>
                  <a:pt x="422" y="138"/>
                  <a:pt x="422" y="138"/>
                </a:cubicBezTo>
                <a:cubicBezTo>
                  <a:pt x="0" y="138"/>
                  <a:pt x="0" y="138"/>
                  <a:pt x="0" y="138"/>
                </a:cubicBezTo>
                <a:cubicBezTo>
                  <a:pt x="0" y="148"/>
                  <a:pt x="0" y="148"/>
                  <a:pt x="0" y="148"/>
                </a:cubicBezTo>
                <a:cubicBezTo>
                  <a:pt x="427" y="148"/>
                  <a:pt x="427" y="148"/>
                  <a:pt x="427" y="148"/>
                </a:cubicBezTo>
                <a:cubicBezTo>
                  <a:pt x="427" y="146"/>
                  <a:pt x="427" y="146"/>
                  <a:pt x="427" y="146"/>
                </a:cubicBezTo>
                <a:cubicBezTo>
                  <a:pt x="428" y="146"/>
                  <a:pt x="428" y="146"/>
                  <a:pt x="428" y="146"/>
                </a:cubicBezTo>
                <a:cubicBezTo>
                  <a:pt x="562" y="12"/>
                  <a:pt x="562" y="12"/>
                  <a:pt x="562" y="12"/>
                </a:cubicBezTo>
                <a:cubicBezTo>
                  <a:pt x="660" y="91"/>
                  <a:pt x="777" y="139"/>
                  <a:pt x="902" y="151"/>
                </a:cubicBezTo>
                <a:cubicBezTo>
                  <a:pt x="902" y="144"/>
                  <a:pt x="902" y="144"/>
                  <a:pt x="902" y="144"/>
                </a:cubicBezTo>
                <a:cubicBezTo>
                  <a:pt x="775" y="131"/>
                  <a:pt x="658" y="80"/>
                  <a:pt x="564" y="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" name="Freeform: Shape 12"/>
          <p:cNvSpPr>
            <a:spLocks/>
          </p:cNvSpPr>
          <p:nvPr/>
        </p:nvSpPr>
        <p:spPr bwMode="auto">
          <a:xfrm>
            <a:off x="5445958" y="1610247"/>
            <a:ext cx="608888" cy="629186"/>
          </a:xfrm>
          <a:custGeom>
            <a:avLst/>
            <a:gdLst>
              <a:gd name="T0" fmla="*/ 338 w 338"/>
              <a:gd name="T1" fmla="*/ 349 h 349"/>
              <a:gd name="T2" fmla="*/ 338 w 338"/>
              <a:gd name="T3" fmla="*/ 339 h 349"/>
              <a:gd name="T4" fmla="*/ 148 w 338"/>
              <a:gd name="T5" fmla="*/ 339 h 349"/>
              <a:gd name="T6" fmla="*/ 6 w 338"/>
              <a:gd name="T7" fmla="*/ 0 h 349"/>
              <a:gd name="T8" fmla="*/ 0 w 338"/>
              <a:gd name="T9" fmla="*/ 5 h 349"/>
              <a:gd name="T10" fmla="*/ 141 w 338"/>
              <a:gd name="T11" fmla="*/ 344 h 349"/>
              <a:gd name="T12" fmla="*/ 141 w 338"/>
              <a:gd name="T13" fmla="*/ 344 h 349"/>
              <a:gd name="T14" fmla="*/ 141 w 338"/>
              <a:gd name="T15" fmla="*/ 349 h 349"/>
              <a:gd name="T16" fmla="*/ 338 w 338"/>
              <a:gd name="T17" fmla="*/ 349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8" h="349">
                <a:moveTo>
                  <a:pt x="338" y="349"/>
                </a:moveTo>
                <a:cubicBezTo>
                  <a:pt x="338" y="339"/>
                  <a:pt x="338" y="339"/>
                  <a:pt x="338" y="339"/>
                </a:cubicBezTo>
                <a:cubicBezTo>
                  <a:pt x="148" y="339"/>
                  <a:pt x="148" y="339"/>
                  <a:pt x="148" y="339"/>
                </a:cubicBezTo>
                <a:cubicBezTo>
                  <a:pt x="135" y="214"/>
                  <a:pt x="86" y="97"/>
                  <a:pt x="6" y="0"/>
                </a:cubicBezTo>
                <a:cubicBezTo>
                  <a:pt x="0" y="5"/>
                  <a:pt x="0" y="5"/>
                  <a:pt x="0" y="5"/>
                </a:cubicBezTo>
                <a:cubicBezTo>
                  <a:pt x="78" y="100"/>
                  <a:pt x="128" y="216"/>
                  <a:pt x="141" y="344"/>
                </a:cubicBezTo>
                <a:cubicBezTo>
                  <a:pt x="141" y="344"/>
                  <a:pt x="141" y="344"/>
                  <a:pt x="141" y="344"/>
                </a:cubicBezTo>
                <a:cubicBezTo>
                  <a:pt x="141" y="349"/>
                  <a:pt x="141" y="349"/>
                  <a:pt x="141" y="349"/>
                </a:cubicBezTo>
                <a:lnTo>
                  <a:pt x="338" y="34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" name="Freeform: Shape 13"/>
          <p:cNvSpPr>
            <a:spLocks/>
          </p:cNvSpPr>
          <p:nvPr/>
        </p:nvSpPr>
        <p:spPr bwMode="auto">
          <a:xfrm>
            <a:off x="2662662" y="1359928"/>
            <a:ext cx="1022933" cy="870035"/>
          </a:xfrm>
          <a:custGeom>
            <a:avLst/>
            <a:gdLst>
              <a:gd name="T0" fmla="*/ 556 w 568"/>
              <a:gd name="T1" fmla="*/ 143 h 483"/>
              <a:gd name="T2" fmla="*/ 417 w 568"/>
              <a:gd name="T3" fmla="*/ 483 h 483"/>
              <a:gd name="T4" fmla="*/ 424 w 568"/>
              <a:gd name="T5" fmla="*/ 483 h 483"/>
              <a:gd name="T6" fmla="*/ 565 w 568"/>
              <a:gd name="T7" fmla="*/ 144 h 483"/>
              <a:gd name="T8" fmla="*/ 565 w 568"/>
              <a:gd name="T9" fmla="*/ 144 h 483"/>
              <a:gd name="T10" fmla="*/ 568 w 568"/>
              <a:gd name="T11" fmla="*/ 141 h 483"/>
              <a:gd name="T12" fmla="*/ 429 w 568"/>
              <a:gd name="T13" fmla="*/ 1 h 483"/>
              <a:gd name="T14" fmla="*/ 427 w 568"/>
              <a:gd name="T15" fmla="*/ 3 h 483"/>
              <a:gd name="T16" fmla="*/ 427 w 568"/>
              <a:gd name="T17" fmla="*/ 0 h 483"/>
              <a:gd name="T18" fmla="*/ 0 w 568"/>
              <a:gd name="T19" fmla="*/ 0 h 483"/>
              <a:gd name="T20" fmla="*/ 0 w 568"/>
              <a:gd name="T21" fmla="*/ 10 h 483"/>
              <a:gd name="T22" fmla="*/ 423 w 568"/>
              <a:gd name="T23" fmla="*/ 10 h 483"/>
              <a:gd name="T24" fmla="*/ 556 w 568"/>
              <a:gd name="T25" fmla="*/ 143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68" h="483">
                <a:moveTo>
                  <a:pt x="556" y="143"/>
                </a:moveTo>
                <a:cubicBezTo>
                  <a:pt x="477" y="240"/>
                  <a:pt x="429" y="358"/>
                  <a:pt x="417" y="483"/>
                </a:cubicBezTo>
                <a:cubicBezTo>
                  <a:pt x="424" y="483"/>
                  <a:pt x="424" y="483"/>
                  <a:pt x="424" y="483"/>
                </a:cubicBezTo>
                <a:cubicBezTo>
                  <a:pt x="437" y="355"/>
                  <a:pt x="488" y="239"/>
                  <a:pt x="565" y="144"/>
                </a:cubicBezTo>
                <a:cubicBezTo>
                  <a:pt x="565" y="144"/>
                  <a:pt x="565" y="144"/>
                  <a:pt x="565" y="144"/>
                </a:cubicBezTo>
                <a:cubicBezTo>
                  <a:pt x="568" y="141"/>
                  <a:pt x="568" y="141"/>
                  <a:pt x="568" y="141"/>
                </a:cubicBezTo>
                <a:cubicBezTo>
                  <a:pt x="429" y="1"/>
                  <a:pt x="429" y="1"/>
                  <a:pt x="429" y="1"/>
                </a:cubicBezTo>
                <a:cubicBezTo>
                  <a:pt x="427" y="3"/>
                  <a:pt x="427" y="3"/>
                  <a:pt x="427" y="3"/>
                </a:cubicBezTo>
                <a:cubicBezTo>
                  <a:pt x="427" y="0"/>
                  <a:pt x="427" y="0"/>
                  <a:pt x="42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0"/>
                  <a:pt x="0" y="10"/>
                  <a:pt x="0" y="10"/>
                </a:cubicBezTo>
                <a:cubicBezTo>
                  <a:pt x="423" y="10"/>
                  <a:pt x="423" y="10"/>
                  <a:pt x="423" y="10"/>
                </a:cubicBezTo>
                <a:lnTo>
                  <a:pt x="556" y="14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" name="Freeform: Shape 14"/>
          <p:cNvSpPr>
            <a:spLocks/>
          </p:cNvSpPr>
          <p:nvPr/>
        </p:nvSpPr>
        <p:spPr bwMode="auto">
          <a:xfrm>
            <a:off x="3071293" y="2447807"/>
            <a:ext cx="608888" cy="629186"/>
          </a:xfrm>
          <a:custGeom>
            <a:avLst/>
            <a:gdLst>
              <a:gd name="T0" fmla="*/ 0 w 338"/>
              <a:gd name="T1" fmla="*/ 0 h 349"/>
              <a:gd name="T2" fmla="*/ 0 w 338"/>
              <a:gd name="T3" fmla="*/ 10 h 349"/>
              <a:gd name="T4" fmla="*/ 191 w 338"/>
              <a:gd name="T5" fmla="*/ 10 h 349"/>
              <a:gd name="T6" fmla="*/ 332 w 338"/>
              <a:gd name="T7" fmla="*/ 349 h 349"/>
              <a:gd name="T8" fmla="*/ 338 w 338"/>
              <a:gd name="T9" fmla="*/ 343 h 349"/>
              <a:gd name="T10" fmla="*/ 197 w 338"/>
              <a:gd name="T11" fmla="*/ 5 h 349"/>
              <a:gd name="T12" fmla="*/ 197 w 338"/>
              <a:gd name="T13" fmla="*/ 5 h 349"/>
              <a:gd name="T14" fmla="*/ 197 w 338"/>
              <a:gd name="T15" fmla="*/ 0 h 349"/>
              <a:gd name="T16" fmla="*/ 0 w 338"/>
              <a:gd name="T17" fmla="*/ 0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8" h="349">
                <a:moveTo>
                  <a:pt x="0" y="0"/>
                </a:moveTo>
                <a:cubicBezTo>
                  <a:pt x="0" y="10"/>
                  <a:pt x="0" y="10"/>
                  <a:pt x="0" y="10"/>
                </a:cubicBezTo>
                <a:cubicBezTo>
                  <a:pt x="191" y="10"/>
                  <a:pt x="191" y="10"/>
                  <a:pt x="191" y="10"/>
                </a:cubicBezTo>
                <a:cubicBezTo>
                  <a:pt x="204" y="135"/>
                  <a:pt x="253" y="252"/>
                  <a:pt x="332" y="349"/>
                </a:cubicBezTo>
                <a:cubicBezTo>
                  <a:pt x="338" y="343"/>
                  <a:pt x="338" y="343"/>
                  <a:pt x="338" y="343"/>
                </a:cubicBezTo>
                <a:cubicBezTo>
                  <a:pt x="261" y="249"/>
                  <a:pt x="210" y="132"/>
                  <a:pt x="197" y="5"/>
                </a:cubicBezTo>
                <a:cubicBezTo>
                  <a:pt x="197" y="5"/>
                  <a:pt x="197" y="5"/>
                  <a:pt x="197" y="5"/>
                </a:cubicBezTo>
                <a:cubicBezTo>
                  <a:pt x="197" y="0"/>
                  <a:pt x="197" y="0"/>
                  <a:pt x="19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" name="Freeform: Shape 15"/>
          <p:cNvSpPr>
            <a:spLocks/>
          </p:cNvSpPr>
          <p:nvPr/>
        </p:nvSpPr>
        <p:spPr bwMode="auto">
          <a:xfrm>
            <a:off x="5440546" y="2457278"/>
            <a:ext cx="1021580" cy="870035"/>
          </a:xfrm>
          <a:custGeom>
            <a:avLst/>
            <a:gdLst>
              <a:gd name="T0" fmla="*/ 145 w 567"/>
              <a:gd name="T1" fmla="*/ 473 h 483"/>
              <a:gd name="T2" fmla="*/ 12 w 567"/>
              <a:gd name="T3" fmla="*/ 340 h 483"/>
              <a:gd name="T4" fmla="*/ 151 w 567"/>
              <a:gd name="T5" fmla="*/ 0 h 483"/>
              <a:gd name="T6" fmla="*/ 144 w 567"/>
              <a:gd name="T7" fmla="*/ 0 h 483"/>
              <a:gd name="T8" fmla="*/ 3 w 567"/>
              <a:gd name="T9" fmla="*/ 338 h 483"/>
              <a:gd name="T10" fmla="*/ 4 w 567"/>
              <a:gd name="T11" fmla="*/ 338 h 483"/>
              <a:gd name="T12" fmla="*/ 0 w 567"/>
              <a:gd name="T13" fmla="*/ 342 h 483"/>
              <a:gd name="T14" fmla="*/ 140 w 567"/>
              <a:gd name="T15" fmla="*/ 481 h 483"/>
              <a:gd name="T16" fmla="*/ 140 w 567"/>
              <a:gd name="T17" fmla="*/ 481 h 483"/>
              <a:gd name="T18" fmla="*/ 140 w 567"/>
              <a:gd name="T19" fmla="*/ 483 h 483"/>
              <a:gd name="T20" fmla="*/ 567 w 567"/>
              <a:gd name="T21" fmla="*/ 483 h 483"/>
              <a:gd name="T22" fmla="*/ 567 w 567"/>
              <a:gd name="T23" fmla="*/ 473 h 483"/>
              <a:gd name="T24" fmla="*/ 145 w 567"/>
              <a:gd name="T25" fmla="*/ 473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67" h="483">
                <a:moveTo>
                  <a:pt x="145" y="473"/>
                </a:moveTo>
                <a:cubicBezTo>
                  <a:pt x="12" y="340"/>
                  <a:pt x="12" y="340"/>
                  <a:pt x="12" y="340"/>
                </a:cubicBezTo>
                <a:cubicBezTo>
                  <a:pt x="91" y="242"/>
                  <a:pt x="139" y="125"/>
                  <a:pt x="151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31" y="127"/>
                  <a:pt x="81" y="244"/>
                  <a:pt x="3" y="338"/>
                </a:cubicBezTo>
                <a:cubicBezTo>
                  <a:pt x="4" y="338"/>
                  <a:pt x="4" y="338"/>
                  <a:pt x="4" y="338"/>
                </a:cubicBezTo>
                <a:cubicBezTo>
                  <a:pt x="0" y="342"/>
                  <a:pt x="0" y="342"/>
                  <a:pt x="0" y="342"/>
                </a:cubicBezTo>
                <a:cubicBezTo>
                  <a:pt x="140" y="481"/>
                  <a:pt x="140" y="481"/>
                  <a:pt x="140" y="481"/>
                </a:cubicBezTo>
                <a:cubicBezTo>
                  <a:pt x="140" y="481"/>
                  <a:pt x="140" y="481"/>
                  <a:pt x="140" y="481"/>
                </a:cubicBezTo>
                <a:cubicBezTo>
                  <a:pt x="140" y="483"/>
                  <a:pt x="140" y="483"/>
                  <a:pt x="140" y="483"/>
                </a:cubicBezTo>
                <a:cubicBezTo>
                  <a:pt x="567" y="483"/>
                  <a:pt x="567" y="483"/>
                  <a:pt x="567" y="483"/>
                </a:cubicBezTo>
                <a:cubicBezTo>
                  <a:pt x="567" y="473"/>
                  <a:pt x="567" y="473"/>
                  <a:pt x="567" y="473"/>
                </a:cubicBezTo>
                <a:lnTo>
                  <a:pt x="145" y="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3436894" y="3650190"/>
            <a:ext cx="2238293" cy="92177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>
                <a:cs typeface="+mn-ea"/>
                <a:sym typeface="+mn-lt"/>
              </a:rPr>
              <a:t>此部分内容作为文字排版占位显示</a:t>
            </a:r>
            <a:br>
              <a:rPr lang="zh-CN" altLang="en-US" sz="1200">
                <a:cs typeface="+mn-ea"/>
                <a:sym typeface="+mn-lt"/>
              </a:rPr>
            </a:br>
            <a:r>
              <a:rPr lang="zh-CN" altLang="en-US" sz="1200">
                <a:cs typeface="+mn-ea"/>
                <a:sym typeface="+mn-lt"/>
              </a:rPr>
              <a:t>（建议使用主题字体）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3425802" y="1205676"/>
            <a:ext cx="2274536" cy="2281302"/>
            <a:chOff x="4762500" y="2147889"/>
            <a:chExt cx="2668588" cy="2676525"/>
          </a:xfrm>
        </p:grpSpPr>
        <p:sp>
          <p:nvSpPr>
            <p:cNvPr id="18" name="Freeform: Shape 18"/>
            <p:cNvSpPr>
              <a:spLocks/>
            </p:cNvSpPr>
            <p:nvPr/>
          </p:nvSpPr>
          <p:spPr bwMode="auto">
            <a:xfrm>
              <a:off x="4762500" y="2625726"/>
              <a:ext cx="444500" cy="741363"/>
            </a:xfrm>
            <a:custGeom>
              <a:avLst/>
              <a:gdLst>
                <a:gd name="T0" fmla="*/ 210 w 210"/>
                <a:gd name="T1" fmla="*/ 54 h 350"/>
                <a:gd name="T2" fmla="*/ 144 w 210"/>
                <a:gd name="T3" fmla="*/ 0 h 350"/>
                <a:gd name="T4" fmla="*/ 0 w 210"/>
                <a:gd name="T5" fmla="*/ 342 h 350"/>
                <a:gd name="T6" fmla="*/ 86 w 210"/>
                <a:gd name="T7" fmla="*/ 350 h 350"/>
                <a:gd name="T8" fmla="*/ 210 w 210"/>
                <a:gd name="T9" fmla="*/ 5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50">
                  <a:moveTo>
                    <a:pt x="210" y="54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7" y="132"/>
                    <a:pt x="0" y="342"/>
                    <a:pt x="0" y="342"/>
                  </a:cubicBezTo>
                  <a:cubicBezTo>
                    <a:pt x="86" y="350"/>
                    <a:pt x="86" y="350"/>
                    <a:pt x="86" y="350"/>
                  </a:cubicBezTo>
                  <a:cubicBezTo>
                    <a:pt x="97" y="238"/>
                    <a:pt x="142" y="136"/>
                    <a:pt x="210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" name="Freeform: Shape 19"/>
            <p:cNvSpPr>
              <a:spLocks/>
            </p:cNvSpPr>
            <p:nvPr/>
          </p:nvSpPr>
          <p:spPr bwMode="auto">
            <a:xfrm>
              <a:off x="4762500" y="3597276"/>
              <a:ext cx="442913" cy="733425"/>
            </a:xfrm>
            <a:custGeom>
              <a:avLst/>
              <a:gdLst>
                <a:gd name="T0" fmla="*/ 87 w 209"/>
                <a:gd name="T1" fmla="*/ 0 h 347"/>
                <a:gd name="T2" fmla="*/ 0 w 209"/>
                <a:gd name="T3" fmla="*/ 9 h 347"/>
                <a:gd name="T4" fmla="*/ 141 w 209"/>
                <a:gd name="T5" fmla="*/ 347 h 347"/>
                <a:gd name="T6" fmla="*/ 209 w 209"/>
                <a:gd name="T7" fmla="*/ 291 h 347"/>
                <a:gd name="T8" fmla="*/ 87 w 209"/>
                <a:gd name="T9" fmla="*/ 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347">
                  <a:moveTo>
                    <a:pt x="87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14" y="217"/>
                    <a:pt x="141" y="347"/>
                    <a:pt x="141" y="347"/>
                  </a:cubicBezTo>
                  <a:cubicBezTo>
                    <a:pt x="209" y="291"/>
                    <a:pt x="209" y="291"/>
                    <a:pt x="209" y="291"/>
                  </a:cubicBezTo>
                  <a:cubicBezTo>
                    <a:pt x="142" y="210"/>
                    <a:pt x="98" y="110"/>
                    <a:pt x="8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Freeform: Shape 20"/>
            <p:cNvSpPr>
              <a:spLocks/>
            </p:cNvSpPr>
            <p:nvPr/>
          </p:nvSpPr>
          <p:spPr bwMode="auto">
            <a:xfrm>
              <a:off x="5240338" y="4368801"/>
              <a:ext cx="742950" cy="455613"/>
            </a:xfrm>
            <a:custGeom>
              <a:avLst/>
              <a:gdLst>
                <a:gd name="T0" fmla="*/ 56 w 351"/>
                <a:gd name="T1" fmla="*/ 0 h 215"/>
                <a:gd name="T2" fmla="*/ 0 w 351"/>
                <a:gd name="T3" fmla="*/ 68 h 215"/>
                <a:gd name="T4" fmla="*/ 342 w 351"/>
                <a:gd name="T5" fmla="*/ 212 h 215"/>
                <a:gd name="T6" fmla="*/ 351 w 351"/>
                <a:gd name="T7" fmla="*/ 123 h 215"/>
                <a:gd name="T8" fmla="*/ 56 w 351"/>
                <a:gd name="T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15">
                  <a:moveTo>
                    <a:pt x="56" y="0"/>
                  </a:moveTo>
                  <a:cubicBezTo>
                    <a:pt x="0" y="68"/>
                    <a:pt x="0" y="68"/>
                    <a:pt x="0" y="68"/>
                  </a:cubicBezTo>
                  <a:cubicBezTo>
                    <a:pt x="173" y="215"/>
                    <a:pt x="342" y="212"/>
                    <a:pt x="342" y="212"/>
                  </a:cubicBezTo>
                  <a:cubicBezTo>
                    <a:pt x="351" y="123"/>
                    <a:pt x="351" y="123"/>
                    <a:pt x="351" y="123"/>
                  </a:cubicBezTo>
                  <a:cubicBezTo>
                    <a:pt x="240" y="112"/>
                    <a:pt x="138" y="68"/>
                    <a:pt x="56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Freeform: Shape 21"/>
            <p:cNvSpPr>
              <a:spLocks/>
            </p:cNvSpPr>
            <p:nvPr/>
          </p:nvSpPr>
          <p:spPr bwMode="auto">
            <a:xfrm>
              <a:off x="6194425" y="4373564"/>
              <a:ext cx="741363" cy="434975"/>
            </a:xfrm>
            <a:custGeom>
              <a:avLst/>
              <a:gdLst>
                <a:gd name="T0" fmla="*/ 0 w 351"/>
                <a:gd name="T1" fmla="*/ 121 h 206"/>
                <a:gd name="T2" fmla="*/ 8 w 351"/>
                <a:gd name="T3" fmla="*/ 206 h 206"/>
                <a:gd name="T4" fmla="*/ 351 w 351"/>
                <a:gd name="T5" fmla="*/ 66 h 206"/>
                <a:gd name="T6" fmla="*/ 298 w 351"/>
                <a:gd name="T7" fmla="*/ 0 h 206"/>
                <a:gd name="T8" fmla="*/ 0 w 351"/>
                <a:gd name="T9" fmla="*/ 12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06">
                  <a:moveTo>
                    <a:pt x="0" y="121"/>
                  </a:moveTo>
                  <a:cubicBezTo>
                    <a:pt x="8" y="206"/>
                    <a:pt x="8" y="206"/>
                    <a:pt x="8" y="206"/>
                  </a:cubicBezTo>
                  <a:cubicBezTo>
                    <a:pt x="8" y="206"/>
                    <a:pt x="223" y="197"/>
                    <a:pt x="351" y="66"/>
                  </a:cubicBezTo>
                  <a:cubicBezTo>
                    <a:pt x="298" y="0"/>
                    <a:pt x="298" y="0"/>
                    <a:pt x="298" y="0"/>
                  </a:cubicBezTo>
                  <a:cubicBezTo>
                    <a:pt x="215" y="68"/>
                    <a:pt x="113" y="111"/>
                    <a:pt x="0" y="12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Freeform: Shape 22"/>
            <p:cNvSpPr>
              <a:spLocks/>
            </p:cNvSpPr>
            <p:nvPr/>
          </p:nvSpPr>
          <p:spPr bwMode="auto">
            <a:xfrm>
              <a:off x="6980238" y="3597276"/>
              <a:ext cx="450850" cy="742950"/>
            </a:xfrm>
            <a:custGeom>
              <a:avLst/>
              <a:gdLst>
                <a:gd name="T0" fmla="*/ 124 w 213"/>
                <a:gd name="T1" fmla="*/ 0 h 351"/>
                <a:gd name="T2" fmla="*/ 0 w 213"/>
                <a:gd name="T3" fmla="*/ 294 h 351"/>
                <a:gd name="T4" fmla="*/ 69 w 213"/>
                <a:gd name="T5" fmla="*/ 351 h 351"/>
                <a:gd name="T6" fmla="*/ 213 w 213"/>
                <a:gd name="T7" fmla="*/ 9 h 351"/>
                <a:gd name="T8" fmla="*/ 124 w 213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351">
                  <a:moveTo>
                    <a:pt x="124" y="0"/>
                  </a:moveTo>
                  <a:cubicBezTo>
                    <a:pt x="113" y="111"/>
                    <a:pt x="68" y="212"/>
                    <a:pt x="0" y="294"/>
                  </a:cubicBezTo>
                  <a:cubicBezTo>
                    <a:pt x="69" y="351"/>
                    <a:pt x="69" y="351"/>
                    <a:pt x="69" y="351"/>
                  </a:cubicBezTo>
                  <a:cubicBezTo>
                    <a:pt x="69" y="351"/>
                    <a:pt x="209" y="205"/>
                    <a:pt x="213" y="9"/>
                  </a:cubicBezTo>
                  <a:lnTo>
                    <a:pt x="12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Freeform: Shape 23"/>
            <p:cNvSpPr>
              <a:spLocks/>
            </p:cNvSpPr>
            <p:nvPr/>
          </p:nvSpPr>
          <p:spPr bwMode="auto">
            <a:xfrm>
              <a:off x="6991350" y="2632076"/>
              <a:ext cx="439738" cy="744538"/>
            </a:xfrm>
            <a:custGeom>
              <a:avLst/>
              <a:gdLst>
                <a:gd name="T0" fmla="*/ 120 w 208"/>
                <a:gd name="T1" fmla="*/ 352 h 352"/>
                <a:gd name="T2" fmla="*/ 208 w 208"/>
                <a:gd name="T3" fmla="*/ 344 h 352"/>
                <a:gd name="T4" fmla="*/ 67 w 208"/>
                <a:gd name="T5" fmla="*/ 0 h 352"/>
                <a:gd name="T6" fmla="*/ 0 w 208"/>
                <a:gd name="T7" fmla="*/ 56 h 352"/>
                <a:gd name="T8" fmla="*/ 120 w 208"/>
                <a:gd name="T9" fmla="*/ 35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352">
                  <a:moveTo>
                    <a:pt x="120" y="352"/>
                  </a:moveTo>
                  <a:cubicBezTo>
                    <a:pt x="208" y="344"/>
                    <a:pt x="208" y="344"/>
                    <a:pt x="208" y="344"/>
                  </a:cubicBezTo>
                  <a:cubicBezTo>
                    <a:pt x="208" y="344"/>
                    <a:pt x="207" y="153"/>
                    <a:pt x="67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67" y="138"/>
                    <a:pt x="110" y="240"/>
                    <a:pt x="120" y="35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Freeform: Shape 24"/>
            <p:cNvSpPr>
              <a:spLocks/>
            </p:cNvSpPr>
            <p:nvPr/>
          </p:nvSpPr>
          <p:spPr bwMode="auto">
            <a:xfrm>
              <a:off x="6211888" y="2147889"/>
              <a:ext cx="741363" cy="444500"/>
            </a:xfrm>
            <a:custGeom>
              <a:avLst/>
              <a:gdLst>
                <a:gd name="T0" fmla="*/ 296 w 351"/>
                <a:gd name="T1" fmla="*/ 210 h 210"/>
                <a:gd name="T2" fmla="*/ 351 w 351"/>
                <a:gd name="T3" fmla="*/ 144 h 210"/>
                <a:gd name="T4" fmla="*/ 9 w 351"/>
                <a:gd name="T5" fmla="*/ 0 h 210"/>
                <a:gd name="T6" fmla="*/ 0 w 351"/>
                <a:gd name="T7" fmla="*/ 86 h 210"/>
                <a:gd name="T8" fmla="*/ 296 w 351"/>
                <a:gd name="T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10">
                  <a:moveTo>
                    <a:pt x="296" y="210"/>
                  </a:moveTo>
                  <a:cubicBezTo>
                    <a:pt x="351" y="144"/>
                    <a:pt x="351" y="144"/>
                    <a:pt x="351" y="144"/>
                  </a:cubicBezTo>
                  <a:cubicBezTo>
                    <a:pt x="351" y="144"/>
                    <a:pt x="238" y="19"/>
                    <a:pt x="9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12" y="97"/>
                    <a:pt x="214" y="142"/>
                    <a:pt x="296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Freeform: Shape 25"/>
            <p:cNvSpPr>
              <a:spLocks/>
            </p:cNvSpPr>
            <p:nvPr/>
          </p:nvSpPr>
          <p:spPr bwMode="auto">
            <a:xfrm>
              <a:off x="5249863" y="2147889"/>
              <a:ext cx="741363" cy="438150"/>
            </a:xfrm>
            <a:custGeom>
              <a:avLst/>
              <a:gdLst>
                <a:gd name="T0" fmla="*/ 351 w 351"/>
                <a:gd name="T1" fmla="*/ 85 h 207"/>
                <a:gd name="T2" fmla="*/ 343 w 351"/>
                <a:gd name="T3" fmla="*/ 0 h 207"/>
                <a:gd name="T4" fmla="*/ 0 w 351"/>
                <a:gd name="T5" fmla="*/ 141 h 207"/>
                <a:gd name="T6" fmla="*/ 54 w 351"/>
                <a:gd name="T7" fmla="*/ 207 h 207"/>
                <a:gd name="T8" fmla="*/ 351 w 351"/>
                <a:gd name="T9" fmla="*/ 8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07">
                  <a:moveTo>
                    <a:pt x="351" y="85"/>
                  </a:moveTo>
                  <a:cubicBezTo>
                    <a:pt x="343" y="0"/>
                    <a:pt x="343" y="0"/>
                    <a:pt x="343" y="0"/>
                  </a:cubicBezTo>
                  <a:cubicBezTo>
                    <a:pt x="343" y="0"/>
                    <a:pt x="153" y="0"/>
                    <a:pt x="0" y="141"/>
                  </a:cubicBezTo>
                  <a:cubicBezTo>
                    <a:pt x="54" y="207"/>
                    <a:pt x="54" y="207"/>
                    <a:pt x="54" y="207"/>
                  </a:cubicBezTo>
                  <a:cubicBezTo>
                    <a:pt x="136" y="139"/>
                    <a:pt x="239" y="95"/>
                    <a:pt x="351" y="8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5670419" y="3034929"/>
              <a:ext cx="903360" cy="930324"/>
              <a:chOff x="3681413" y="3632200"/>
              <a:chExt cx="638175" cy="657225"/>
            </a:xfrm>
            <a:solidFill>
              <a:schemeClr val="tx2"/>
            </a:solidFill>
          </p:grpSpPr>
          <p:sp>
            <p:nvSpPr>
              <p:cNvPr id="27" name="Freeform: Shape 27"/>
              <p:cNvSpPr>
                <a:spLocks/>
              </p:cNvSpPr>
              <p:nvPr/>
            </p:nvSpPr>
            <p:spPr bwMode="auto">
              <a:xfrm>
                <a:off x="3976688" y="3681413"/>
                <a:ext cx="342900" cy="533400"/>
              </a:xfrm>
              <a:custGeom>
                <a:avLst/>
                <a:gdLst/>
                <a:ahLst/>
                <a:cxnLst>
                  <a:cxn ang="0">
                    <a:pos x="135" y="53"/>
                  </a:cxn>
                  <a:cxn ang="0">
                    <a:pos x="134" y="52"/>
                  </a:cxn>
                  <a:cxn ang="0">
                    <a:pos x="121" y="47"/>
                  </a:cxn>
                  <a:cxn ang="0">
                    <a:pos x="112" y="56"/>
                  </a:cxn>
                  <a:cxn ang="0">
                    <a:pos x="103" y="46"/>
                  </a:cxn>
                  <a:cxn ang="0">
                    <a:pos x="103" y="46"/>
                  </a:cxn>
                  <a:cxn ang="0">
                    <a:pos x="91" y="52"/>
                  </a:cxn>
                  <a:cxn ang="0">
                    <a:pos x="88" y="53"/>
                  </a:cxn>
                  <a:cxn ang="0">
                    <a:pos x="71" y="55"/>
                  </a:cxn>
                  <a:cxn ang="0">
                    <a:pos x="29" y="9"/>
                  </a:cxn>
                  <a:cxn ang="0">
                    <a:pos x="22" y="2"/>
                  </a:cxn>
                  <a:cxn ang="0">
                    <a:pos x="18" y="1"/>
                  </a:cxn>
                  <a:cxn ang="0">
                    <a:pos x="10" y="2"/>
                  </a:cxn>
                  <a:cxn ang="0">
                    <a:pos x="3" y="21"/>
                  </a:cxn>
                  <a:cxn ang="0">
                    <a:pos x="12" y="36"/>
                  </a:cxn>
                  <a:cxn ang="0">
                    <a:pos x="16" y="41"/>
                  </a:cxn>
                  <a:cxn ang="0">
                    <a:pos x="63" y="82"/>
                  </a:cxn>
                  <a:cxn ang="0">
                    <a:pos x="75" y="84"/>
                  </a:cxn>
                  <a:cxn ang="0">
                    <a:pos x="75" y="158"/>
                  </a:cxn>
                  <a:cxn ang="0">
                    <a:pos x="77" y="168"/>
                  </a:cxn>
                  <a:cxn ang="0">
                    <a:pos x="77" y="170"/>
                  </a:cxn>
                  <a:cxn ang="0">
                    <a:pos x="77" y="305"/>
                  </a:cxn>
                  <a:cxn ang="0">
                    <a:pos x="93" y="321"/>
                  </a:cxn>
                  <a:cxn ang="0">
                    <a:pos x="110" y="305"/>
                  </a:cxn>
                  <a:cxn ang="0">
                    <a:pos x="110" y="190"/>
                  </a:cxn>
                  <a:cxn ang="0">
                    <a:pos x="112" y="190"/>
                  </a:cxn>
                  <a:cxn ang="0">
                    <a:pos x="112" y="190"/>
                  </a:cxn>
                  <a:cxn ang="0">
                    <a:pos x="112" y="305"/>
                  </a:cxn>
                  <a:cxn ang="0">
                    <a:pos x="129" y="321"/>
                  </a:cxn>
                  <a:cxn ang="0">
                    <a:pos x="129" y="321"/>
                  </a:cxn>
                  <a:cxn ang="0">
                    <a:pos x="146" y="305"/>
                  </a:cxn>
                  <a:cxn ang="0">
                    <a:pos x="146" y="173"/>
                  </a:cxn>
                  <a:cxn ang="0">
                    <a:pos x="149" y="175"/>
                  </a:cxn>
                  <a:cxn ang="0">
                    <a:pos x="155" y="177"/>
                  </a:cxn>
                  <a:cxn ang="0">
                    <a:pos x="168" y="170"/>
                  </a:cxn>
                  <a:cxn ang="0">
                    <a:pos x="135" y="53"/>
                  </a:cxn>
                  <a:cxn ang="0">
                    <a:pos x="112" y="127"/>
                  </a:cxn>
                  <a:cxn ang="0">
                    <a:pos x="112" y="127"/>
                  </a:cxn>
                  <a:cxn ang="0">
                    <a:pos x="103" y="115"/>
                  </a:cxn>
                  <a:cxn ang="0">
                    <a:pos x="112" y="57"/>
                  </a:cxn>
                  <a:cxn ang="0">
                    <a:pos x="112" y="57"/>
                  </a:cxn>
                  <a:cxn ang="0">
                    <a:pos x="121" y="115"/>
                  </a:cxn>
                  <a:cxn ang="0">
                    <a:pos x="112" y="127"/>
                  </a:cxn>
                  <a:cxn ang="0">
                    <a:pos x="149" y="143"/>
                  </a:cxn>
                  <a:cxn ang="0">
                    <a:pos x="149" y="103"/>
                  </a:cxn>
                  <a:cxn ang="0">
                    <a:pos x="149" y="143"/>
                  </a:cxn>
                  <a:cxn ang="0">
                    <a:pos x="149" y="143"/>
                  </a:cxn>
                  <a:cxn ang="0">
                    <a:pos x="149" y="143"/>
                  </a:cxn>
                </a:cxnLst>
                <a:rect l="0" t="0" r="r" b="b"/>
                <a:pathLst>
                  <a:path w="207" h="321">
                    <a:moveTo>
                      <a:pt x="135" y="53"/>
                    </a:moveTo>
                    <a:cubicBezTo>
                      <a:pt x="135" y="53"/>
                      <a:pt x="134" y="52"/>
                      <a:pt x="134" y="52"/>
                    </a:cubicBezTo>
                    <a:cubicBezTo>
                      <a:pt x="130" y="50"/>
                      <a:pt x="126" y="48"/>
                      <a:pt x="121" y="47"/>
                    </a:cubicBezTo>
                    <a:cubicBezTo>
                      <a:pt x="112" y="56"/>
                      <a:pt x="112" y="56"/>
                      <a:pt x="112" y="56"/>
                    </a:cubicBezTo>
                    <a:cubicBezTo>
                      <a:pt x="103" y="46"/>
                      <a:pt x="103" y="46"/>
                      <a:pt x="103" y="46"/>
                    </a:cubicBezTo>
                    <a:cubicBezTo>
                      <a:pt x="103" y="46"/>
                      <a:pt x="103" y="46"/>
                      <a:pt x="103" y="46"/>
                    </a:cubicBezTo>
                    <a:cubicBezTo>
                      <a:pt x="99" y="48"/>
                      <a:pt x="95" y="49"/>
                      <a:pt x="91" y="52"/>
                    </a:cubicBezTo>
                    <a:cubicBezTo>
                      <a:pt x="90" y="52"/>
                      <a:pt x="89" y="52"/>
                      <a:pt x="88" y="53"/>
                    </a:cubicBezTo>
                    <a:cubicBezTo>
                      <a:pt x="82" y="56"/>
                      <a:pt x="77" y="57"/>
                      <a:pt x="71" y="55"/>
                    </a:cubicBezTo>
                    <a:cubicBezTo>
                      <a:pt x="52" y="49"/>
                      <a:pt x="34" y="19"/>
                      <a:pt x="29" y="9"/>
                    </a:cubicBezTo>
                    <a:cubicBezTo>
                      <a:pt x="27" y="6"/>
                      <a:pt x="25" y="4"/>
                      <a:pt x="22" y="2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6" y="0"/>
                      <a:pt x="13" y="1"/>
                      <a:pt x="10" y="2"/>
                    </a:cubicBezTo>
                    <a:cubicBezTo>
                      <a:pt x="3" y="5"/>
                      <a:pt x="0" y="14"/>
                      <a:pt x="3" y="21"/>
                    </a:cubicBezTo>
                    <a:cubicBezTo>
                      <a:pt x="4" y="23"/>
                      <a:pt x="7" y="29"/>
                      <a:pt x="12" y="36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26" y="56"/>
                      <a:pt x="42" y="75"/>
                      <a:pt x="63" y="82"/>
                    </a:cubicBezTo>
                    <a:cubicBezTo>
                      <a:pt x="67" y="83"/>
                      <a:pt x="71" y="84"/>
                      <a:pt x="75" y="84"/>
                    </a:cubicBezTo>
                    <a:cubicBezTo>
                      <a:pt x="75" y="158"/>
                      <a:pt x="75" y="158"/>
                      <a:pt x="75" y="158"/>
                    </a:cubicBezTo>
                    <a:cubicBezTo>
                      <a:pt x="75" y="162"/>
                      <a:pt x="76" y="165"/>
                      <a:pt x="77" y="168"/>
                    </a:cubicBezTo>
                    <a:cubicBezTo>
                      <a:pt x="77" y="169"/>
                      <a:pt x="77" y="170"/>
                      <a:pt x="77" y="170"/>
                    </a:cubicBezTo>
                    <a:cubicBezTo>
                      <a:pt x="77" y="305"/>
                      <a:pt x="77" y="305"/>
                      <a:pt x="77" y="305"/>
                    </a:cubicBezTo>
                    <a:cubicBezTo>
                      <a:pt x="77" y="314"/>
                      <a:pt x="84" y="321"/>
                      <a:pt x="93" y="321"/>
                    </a:cubicBezTo>
                    <a:cubicBezTo>
                      <a:pt x="103" y="321"/>
                      <a:pt x="110" y="314"/>
                      <a:pt x="110" y="305"/>
                    </a:cubicBezTo>
                    <a:cubicBezTo>
                      <a:pt x="110" y="190"/>
                      <a:pt x="110" y="190"/>
                      <a:pt x="110" y="190"/>
                    </a:cubicBezTo>
                    <a:cubicBezTo>
                      <a:pt x="111" y="190"/>
                      <a:pt x="111" y="190"/>
                      <a:pt x="112" y="190"/>
                    </a:cubicBezTo>
                    <a:cubicBezTo>
                      <a:pt x="112" y="190"/>
                      <a:pt x="112" y="190"/>
                      <a:pt x="112" y="190"/>
                    </a:cubicBezTo>
                    <a:cubicBezTo>
                      <a:pt x="112" y="305"/>
                      <a:pt x="112" y="305"/>
                      <a:pt x="112" y="305"/>
                    </a:cubicBezTo>
                    <a:cubicBezTo>
                      <a:pt x="112" y="314"/>
                      <a:pt x="120" y="321"/>
                      <a:pt x="129" y="321"/>
                    </a:cubicBezTo>
                    <a:cubicBezTo>
                      <a:pt x="129" y="321"/>
                      <a:pt x="129" y="321"/>
                      <a:pt x="129" y="321"/>
                    </a:cubicBezTo>
                    <a:cubicBezTo>
                      <a:pt x="138" y="321"/>
                      <a:pt x="146" y="314"/>
                      <a:pt x="146" y="305"/>
                    </a:cubicBezTo>
                    <a:cubicBezTo>
                      <a:pt x="146" y="173"/>
                      <a:pt x="146" y="173"/>
                      <a:pt x="146" y="173"/>
                    </a:cubicBezTo>
                    <a:cubicBezTo>
                      <a:pt x="146" y="174"/>
                      <a:pt x="147" y="175"/>
                      <a:pt x="149" y="175"/>
                    </a:cubicBezTo>
                    <a:cubicBezTo>
                      <a:pt x="151" y="176"/>
                      <a:pt x="153" y="177"/>
                      <a:pt x="155" y="177"/>
                    </a:cubicBezTo>
                    <a:cubicBezTo>
                      <a:pt x="160" y="177"/>
                      <a:pt x="165" y="174"/>
                      <a:pt x="168" y="170"/>
                    </a:cubicBezTo>
                    <a:cubicBezTo>
                      <a:pt x="207" y="97"/>
                      <a:pt x="153" y="64"/>
                      <a:pt x="135" y="53"/>
                    </a:cubicBezTo>
                    <a:close/>
                    <a:moveTo>
                      <a:pt x="112" y="127"/>
                    </a:moveTo>
                    <a:cubicBezTo>
                      <a:pt x="112" y="127"/>
                      <a:pt x="112" y="127"/>
                      <a:pt x="112" y="127"/>
                    </a:cubicBezTo>
                    <a:cubicBezTo>
                      <a:pt x="103" y="115"/>
                      <a:pt x="103" y="115"/>
                      <a:pt x="103" y="115"/>
                    </a:cubicBezTo>
                    <a:cubicBezTo>
                      <a:pt x="112" y="57"/>
                      <a:pt x="112" y="57"/>
                      <a:pt x="112" y="57"/>
                    </a:cubicBezTo>
                    <a:cubicBezTo>
                      <a:pt x="112" y="57"/>
                      <a:pt x="112" y="57"/>
                      <a:pt x="112" y="57"/>
                    </a:cubicBezTo>
                    <a:cubicBezTo>
                      <a:pt x="121" y="115"/>
                      <a:pt x="121" y="115"/>
                      <a:pt x="121" y="115"/>
                    </a:cubicBezTo>
                    <a:lnTo>
                      <a:pt x="112" y="127"/>
                    </a:lnTo>
                    <a:close/>
                    <a:moveTo>
                      <a:pt x="149" y="143"/>
                    </a:moveTo>
                    <a:cubicBezTo>
                      <a:pt x="149" y="103"/>
                      <a:pt x="149" y="103"/>
                      <a:pt x="149" y="103"/>
                    </a:cubicBezTo>
                    <a:cubicBezTo>
                      <a:pt x="154" y="113"/>
                      <a:pt x="156" y="126"/>
                      <a:pt x="149" y="143"/>
                    </a:cubicBezTo>
                    <a:close/>
                    <a:moveTo>
                      <a:pt x="149" y="143"/>
                    </a:moveTo>
                    <a:cubicBezTo>
                      <a:pt x="149" y="143"/>
                      <a:pt x="149" y="143"/>
                      <a:pt x="149" y="143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" name="Freeform: Shape 28"/>
              <p:cNvSpPr>
                <a:spLocks/>
              </p:cNvSpPr>
              <p:nvPr/>
            </p:nvSpPr>
            <p:spPr bwMode="auto">
              <a:xfrm>
                <a:off x="4102100" y="3633788"/>
                <a:ext cx="119063" cy="120650"/>
              </a:xfrm>
              <a:custGeom>
                <a:avLst/>
                <a:gdLst/>
                <a:ahLst/>
                <a:cxnLst>
                  <a:cxn ang="0">
                    <a:pos x="72" y="36"/>
                  </a:cxn>
                  <a:cxn ang="0">
                    <a:pos x="36" y="72"/>
                  </a:cxn>
                  <a:cxn ang="0">
                    <a:pos x="0" y="36"/>
                  </a:cxn>
                  <a:cxn ang="0">
                    <a:pos x="36" y="0"/>
                  </a:cxn>
                  <a:cxn ang="0">
                    <a:pos x="72" y="36"/>
                  </a:cxn>
                  <a:cxn ang="0">
                    <a:pos x="72" y="36"/>
                  </a:cxn>
                  <a:cxn ang="0">
                    <a:pos x="72" y="36"/>
                  </a:cxn>
                </a:cxnLst>
                <a:rect l="0" t="0" r="r" b="b"/>
                <a:pathLst>
                  <a:path w="72" h="72">
                    <a:moveTo>
                      <a:pt x="72" y="36"/>
                    </a:moveTo>
                    <a:cubicBezTo>
                      <a:pt x="72" y="56"/>
                      <a:pt x="56" y="72"/>
                      <a:pt x="36" y="72"/>
                    </a:cubicBezTo>
                    <a:cubicBezTo>
                      <a:pt x="16" y="72"/>
                      <a:pt x="0" y="5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56" y="0"/>
                      <a:pt x="72" y="16"/>
                      <a:pt x="72" y="36"/>
                    </a:cubicBezTo>
                    <a:close/>
                    <a:moveTo>
                      <a:pt x="72" y="36"/>
                    </a:moveTo>
                    <a:cubicBezTo>
                      <a:pt x="72" y="36"/>
                      <a:pt x="72" y="36"/>
                      <a:pt x="72" y="36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" name="Freeform: Shape 29"/>
              <p:cNvSpPr>
                <a:spLocks/>
              </p:cNvSpPr>
              <p:nvPr/>
            </p:nvSpPr>
            <p:spPr bwMode="auto">
              <a:xfrm>
                <a:off x="3703638" y="3632200"/>
                <a:ext cx="361950" cy="338137"/>
              </a:xfrm>
              <a:custGeom>
                <a:avLst/>
                <a:gdLst/>
                <a:ahLst/>
                <a:cxnLst>
                  <a:cxn ang="0">
                    <a:pos x="197" y="203"/>
                  </a:cxn>
                  <a:cxn ang="0">
                    <a:pos x="20" y="203"/>
                  </a:cxn>
                  <a:cxn ang="0">
                    <a:pos x="0" y="182"/>
                  </a:cxn>
                  <a:cxn ang="0">
                    <a:pos x="0" y="20"/>
                  </a:cxn>
                  <a:cxn ang="0">
                    <a:pos x="20" y="0"/>
                  </a:cxn>
                  <a:cxn ang="0">
                    <a:pos x="197" y="0"/>
                  </a:cxn>
                  <a:cxn ang="0">
                    <a:pos x="218" y="20"/>
                  </a:cxn>
                  <a:cxn ang="0">
                    <a:pos x="218" y="182"/>
                  </a:cxn>
                  <a:cxn ang="0">
                    <a:pos x="197" y="203"/>
                  </a:cxn>
                  <a:cxn ang="0">
                    <a:pos x="20" y="13"/>
                  </a:cxn>
                  <a:cxn ang="0">
                    <a:pos x="13" y="20"/>
                  </a:cxn>
                  <a:cxn ang="0">
                    <a:pos x="13" y="182"/>
                  </a:cxn>
                  <a:cxn ang="0">
                    <a:pos x="20" y="189"/>
                  </a:cxn>
                  <a:cxn ang="0">
                    <a:pos x="197" y="189"/>
                  </a:cxn>
                  <a:cxn ang="0">
                    <a:pos x="204" y="182"/>
                  </a:cxn>
                  <a:cxn ang="0">
                    <a:pos x="204" y="20"/>
                  </a:cxn>
                  <a:cxn ang="0">
                    <a:pos x="197" y="13"/>
                  </a:cxn>
                  <a:cxn ang="0">
                    <a:pos x="20" y="13"/>
                  </a:cxn>
                  <a:cxn ang="0">
                    <a:pos x="20" y="13"/>
                  </a:cxn>
                  <a:cxn ang="0">
                    <a:pos x="20" y="13"/>
                  </a:cxn>
                </a:cxnLst>
                <a:rect l="0" t="0" r="r" b="b"/>
                <a:pathLst>
                  <a:path w="218" h="203">
                    <a:moveTo>
                      <a:pt x="197" y="203"/>
                    </a:moveTo>
                    <a:cubicBezTo>
                      <a:pt x="20" y="203"/>
                      <a:pt x="20" y="203"/>
                      <a:pt x="20" y="203"/>
                    </a:cubicBezTo>
                    <a:cubicBezTo>
                      <a:pt x="9" y="203"/>
                      <a:pt x="0" y="194"/>
                      <a:pt x="0" y="182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197" y="0"/>
                      <a:pt x="197" y="0"/>
                      <a:pt x="197" y="0"/>
                    </a:cubicBezTo>
                    <a:cubicBezTo>
                      <a:pt x="208" y="0"/>
                      <a:pt x="218" y="9"/>
                      <a:pt x="218" y="20"/>
                    </a:cubicBezTo>
                    <a:cubicBezTo>
                      <a:pt x="218" y="182"/>
                      <a:pt x="218" y="182"/>
                      <a:pt x="218" y="182"/>
                    </a:cubicBezTo>
                    <a:cubicBezTo>
                      <a:pt x="218" y="194"/>
                      <a:pt x="208" y="203"/>
                      <a:pt x="197" y="203"/>
                    </a:cubicBezTo>
                    <a:close/>
                    <a:moveTo>
                      <a:pt x="20" y="13"/>
                    </a:moveTo>
                    <a:cubicBezTo>
                      <a:pt x="16" y="13"/>
                      <a:pt x="13" y="16"/>
                      <a:pt x="13" y="20"/>
                    </a:cubicBezTo>
                    <a:cubicBezTo>
                      <a:pt x="13" y="182"/>
                      <a:pt x="13" y="182"/>
                      <a:pt x="13" y="182"/>
                    </a:cubicBezTo>
                    <a:cubicBezTo>
                      <a:pt x="13" y="186"/>
                      <a:pt x="16" y="189"/>
                      <a:pt x="20" y="189"/>
                    </a:cubicBezTo>
                    <a:cubicBezTo>
                      <a:pt x="197" y="189"/>
                      <a:pt x="197" y="189"/>
                      <a:pt x="197" y="189"/>
                    </a:cubicBezTo>
                    <a:cubicBezTo>
                      <a:pt x="201" y="189"/>
                      <a:pt x="204" y="186"/>
                      <a:pt x="204" y="182"/>
                    </a:cubicBezTo>
                    <a:cubicBezTo>
                      <a:pt x="204" y="20"/>
                      <a:pt x="204" y="20"/>
                      <a:pt x="204" y="20"/>
                    </a:cubicBezTo>
                    <a:cubicBezTo>
                      <a:pt x="204" y="16"/>
                      <a:pt x="201" y="13"/>
                      <a:pt x="197" y="13"/>
                    </a:cubicBezTo>
                    <a:lnTo>
                      <a:pt x="20" y="13"/>
                    </a:lnTo>
                    <a:close/>
                    <a:moveTo>
                      <a:pt x="20" y="13"/>
                    </a:moveTo>
                    <a:cubicBezTo>
                      <a:pt x="20" y="13"/>
                      <a:pt x="20" y="13"/>
                      <a:pt x="20" y="13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Freeform: Shape 30"/>
              <p:cNvSpPr>
                <a:spLocks/>
              </p:cNvSpPr>
              <p:nvPr/>
            </p:nvSpPr>
            <p:spPr bwMode="auto">
              <a:xfrm>
                <a:off x="3743325" y="4003675"/>
                <a:ext cx="96838" cy="93662"/>
              </a:xfrm>
              <a:custGeom>
                <a:avLst/>
                <a:gdLst/>
                <a:ahLst/>
                <a:cxnLst>
                  <a:cxn ang="0">
                    <a:pos x="58" y="29"/>
                  </a:cxn>
                  <a:cxn ang="0">
                    <a:pos x="29" y="57"/>
                  </a:cxn>
                  <a:cxn ang="0">
                    <a:pos x="0" y="29"/>
                  </a:cxn>
                  <a:cxn ang="0">
                    <a:pos x="29" y="0"/>
                  </a:cxn>
                  <a:cxn ang="0">
                    <a:pos x="58" y="29"/>
                  </a:cxn>
                  <a:cxn ang="0">
                    <a:pos x="58" y="29"/>
                  </a:cxn>
                  <a:cxn ang="0">
                    <a:pos x="58" y="29"/>
                  </a:cxn>
                </a:cxnLst>
                <a:rect l="0" t="0" r="r" b="b"/>
                <a:pathLst>
                  <a:path w="58" h="57">
                    <a:moveTo>
                      <a:pt x="58" y="29"/>
                    </a:moveTo>
                    <a:cubicBezTo>
                      <a:pt x="58" y="45"/>
                      <a:pt x="45" y="57"/>
                      <a:pt x="29" y="57"/>
                    </a:cubicBezTo>
                    <a:cubicBezTo>
                      <a:pt x="13" y="57"/>
                      <a:pt x="0" y="45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9"/>
                    </a:cubicBezTo>
                    <a:close/>
                    <a:moveTo>
                      <a:pt x="58" y="29"/>
                    </a:moveTo>
                    <a:cubicBezTo>
                      <a:pt x="58" y="29"/>
                      <a:pt x="58" y="29"/>
                      <a:pt x="58" y="29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Freeform: Shape 31"/>
              <p:cNvSpPr>
                <a:spLocks/>
              </p:cNvSpPr>
              <p:nvPr/>
            </p:nvSpPr>
            <p:spPr bwMode="auto">
              <a:xfrm>
                <a:off x="3695700" y="4100513"/>
                <a:ext cx="192088" cy="106362"/>
              </a:xfrm>
              <a:custGeom>
                <a:avLst/>
                <a:gdLst/>
                <a:ahLst/>
                <a:cxnLst>
                  <a:cxn ang="0">
                    <a:pos x="25" y="64"/>
                  </a:cxn>
                  <a:cxn ang="0">
                    <a:pos x="29" y="44"/>
                  </a:cxn>
                  <a:cxn ang="0">
                    <a:pos x="29" y="64"/>
                  </a:cxn>
                  <a:cxn ang="0">
                    <a:pos x="58" y="64"/>
                  </a:cxn>
                  <a:cxn ang="0">
                    <a:pos x="51" y="54"/>
                  </a:cxn>
                  <a:cxn ang="0">
                    <a:pos x="58" y="8"/>
                  </a:cxn>
                  <a:cxn ang="0">
                    <a:pos x="58" y="8"/>
                  </a:cxn>
                  <a:cxn ang="0">
                    <a:pos x="65" y="54"/>
                  </a:cxn>
                  <a:cxn ang="0">
                    <a:pos x="58" y="64"/>
                  </a:cxn>
                  <a:cxn ang="0">
                    <a:pos x="87" y="64"/>
                  </a:cxn>
                  <a:cxn ang="0">
                    <a:pos x="87" y="44"/>
                  </a:cxn>
                  <a:cxn ang="0">
                    <a:pos x="91" y="64"/>
                  </a:cxn>
                  <a:cxn ang="0">
                    <a:pos x="114" y="64"/>
                  </a:cxn>
                  <a:cxn ang="0">
                    <a:pos x="77" y="5"/>
                  </a:cxn>
                  <a:cxn ang="0">
                    <a:pos x="76" y="5"/>
                  </a:cxn>
                  <a:cxn ang="0">
                    <a:pos x="65" y="0"/>
                  </a:cxn>
                  <a:cxn ang="0">
                    <a:pos x="58" y="7"/>
                  </a:cxn>
                  <a:cxn ang="0">
                    <a:pos x="51" y="0"/>
                  </a:cxn>
                  <a:cxn ang="0">
                    <a:pos x="51" y="0"/>
                  </a:cxn>
                  <a:cxn ang="0">
                    <a:pos x="40" y="5"/>
                  </a:cxn>
                  <a:cxn ang="0">
                    <a:pos x="39" y="5"/>
                  </a:cxn>
                  <a:cxn ang="0">
                    <a:pos x="2" y="64"/>
                  </a:cxn>
                  <a:cxn ang="0">
                    <a:pos x="25" y="64"/>
                  </a:cxn>
                  <a:cxn ang="0">
                    <a:pos x="25" y="64"/>
                  </a:cxn>
                  <a:cxn ang="0">
                    <a:pos x="25" y="64"/>
                  </a:cxn>
                </a:cxnLst>
                <a:rect l="0" t="0" r="r" b="b"/>
                <a:pathLst>
                  <a:path w="116" h="64">
                    <a:moveTo>
                      <a:pt x="25" y="64"/>
                    </a:moveTo>
                    <a:cubicBezTo>
                      <a:pt x="24" y="56"/>
                      <a:pt x="26" y="49"/>
                      <a:pt x="29" y="44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87" y="64"/>
                      <a:pt x="87" y="64"/>
                      <a:pt x="87" y="64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90" y="49"/>
                      <a:pt x="92" y="56"/>
                      <a:pt x="91" y="64"/>
                    </a:cubicBezTo>
                    <a:cubicBezTo>
                      <a:pt x="114" y="64"/>
                      <a:pt x="114" y="64"/>
                      <a:pt x="114" y="64"/>
                    </a:cubicBezTo>
                    <a:cubicBezTo>
                      <a:pt x="116" y="29"/>
                      <a:pt x="88" y="12"/>
                      <a:pt x="77" y="5"/>
                    </a:cubicBezTo>
                    <a:cubicBezTo>
                      <a:pt x="77" y="5"/>
                      <a:pt x="76" y="5"/>
                      <a:pt x="76" y="5"/>
                    </a:cubicBezTo>
                    <a:cubicBezTo>
                      <a:pt x="72" y="2"/>
                      <a:pt x="69" y="1"/>
                      <a:pt x="65" y="0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47" y="1"/>
                      <a:pt x="44" y="2"/>
                      <a:pt x="40" y="5"/>
                    </a:cubicBezTo>
                    <a:cubicBezTo>
                      <a:pt x="40" y="5"/>
                      <a:pt x="39" y="5"/>
                      <a:pt x="39" y="5"/>
                    </a:cubicBezTo>
                    <a:cubicBezTo>
                      <a:pt x="28" y="12"/>
                      <a:pt x="0" y="29"/>
                      <a:pt x="2" y="64"/>
                    </a:cubicBezTo>
                    <a:lnTo>
                      <a:pt x="25" y="64"/>
                    </a:lnTo>
                    <a:close/>
                    <a:moveTo>
                      <a:pt x="25" y="64"/>
                    </a:moveTo>
                    <a:cubicBezTo>
                      <a:pt x="25" y="64"/>
                      <a:pt x="25" y="64"/>
                      <a:pt x="25" y="6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Freeform: Shape 32"/>
              <p:cNvSpPr>
                <a:spLocks/>
              </p:cNvSpPr>
              <p:nvPr/>
            </p:nvSpPr>
            <p:spPr bwMode="auto">
              <a:xfrm>
                <a:off x="3929063" y="4003675"/>
                <a:ext cx="93663" cy="93662"/>
              </a:xfrm>
              <a:custGeom>
                <a:avLst/>
                <a:gdLst/>
                <a:ahLst/>
                <a:cxnLst>
                  <a:cxn ang="0">
                    <a:pos x="57" y="29"/>
                  </a:cxn>
                  <a:cxn ang="0">
                    <a:pos x="28" y="57"/>
                  </a:cxn>
                  <a:cxn ang="0">
                    <a:pos x="0" y="29"/>
                  </a:cxn>
                  <a:cxn ang="0">
                    <a:pos x="28" y="0"/>
                  </a:cxn>
                  <a:cxn ang="0">
                    <a:pos x="57" y="29"/>
                  </a:cxn>
                  <a:cxn ang="0">
                    <a:pos x="57" y="29"/>
                  </a:cxn>
                  <a:cxn ang="0">
                    <a:pos x="57" y="29"/>
                  </a:cxn>
                </a:cxnLst>
                <a:rect l="0" t="0" r="r" b="b"/>
                <a:pathLst>
                  <a:path w="57" h="57">
                    <a:moveTo>
                      <a:pt x="57" y="29"/>
                    </a:moveTo>
                    <a:cubicBezTo>
                      <a:pt x="57" y="45"/>
                      <a:pt x="44" y="57"/>
                      <a:pt x="28" y="57"/>
                    </a:cubicBezTo>
                    <a:cubicBezTo>
                      <a:pt x="13" y="57"/>
                      <a:pt x="0" y="45"/>
                      <a:pt x="0" y="29"/>
                    </a:cubicBezTo>
                    <a:cubicBezTo>
                      <a:pt x="0" y="13"/>
                      <a:pt x="13" y="0"/>
                      <a:pt x="28" y="0"/>
                    </a:cubicBezTo>
                    <a:cubicBezTo>
                      <a:pt x="44" y="0"/>
                      <a:pt x="57" y="13"/>
                      <a:pt x="57" y="29"/>
                    </a:cubicBezTo>
                    <a:close/>
                    <a:moveTo>
                      <a:pt x="57" y="29"/>
                    </a:moveTo>
                    <a:cubicBezTo>
                      <a:pt x="57" y="29"/>
                      <a:pt x="57" y="29"/>
                      <a:pt x="57" y="29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Freeform: Shape 33"/>
              <p:cNvSpPr>
                <a:spLocks/>
              </p:cNvSpPr>
              <p:nvPr/>
            </p:nvSpPr>
            <p:spPr bwMode="auto">
              <a:xfrm>
                <a:off x="3879850" y="4100513"/>
                <a:ext cx="192088" cy="106362"/>
              </a:xfrm>
              <a:custGeom>
                <a:avLst/>
                <a:gdLst/>
                <a:ahLst/>
                <a:cxnLst>
                  <a:cxn ang="0">
                    <a:pos x="25" y="64"/>
                  </a:cxn>
                  <a:cxn ang="0">
                    <a:pos x="29" y="44"/>
                  </a:cxn>
                  <a:cxn ang="0">
                    <a:pos x="29" y="64"/>
                  </a:cxn>
                  <a:cxn ang="0">
                    <a:pos x="58" y="64"/>
                  </a:cxn>
                  <a:cxn ang="0">
                    <a:pos x="51" y="54"/>
                  </a:cxn>
                  <a:cxn ang="0">
                    <a:pos x="58" y="8"/>
                  </a:cxn>
                  <a:cxn ang="0">
                    <a:pos x="58" y="8"/>
                  </a:cxn>
                  <a:cxn ang="0">
                    <a:pos x="65" y="54"/>
                  </a:cxn>
                  <a:cxn ang="0">
                    <a:pos x="59" y="64"/>
                  </a:cxn>
                  <a:cxn ang="0">
                    <a:pos x="88" y="64"/>
                  </a:cxn>
                  <a:cxn ang="0">
                    <a:pos x="88" y="44"/>
                  </a:cxn>
                  <a:cxn ang="0">
                    <a:pos x="92" y="64"/>
                  </a:cxn>
                  <a:cxn ang="0">
                    <a:pos x="114" y="64"/>
                  </a:cxn>
                  <a:cxn ang="0">
                    <a:pos x="77" y="5"/>
                  </a:cxn>
                  <a:cxn ang="0">
                    <a:pos x="76" y="5"/>
                  </a:cxn>
                  <a:cxn ang="0">
                    <a:pos x="66" y="0"/>
                  </a:cxn>
                  <a:cxn ang="0">
                    <a:pos x="58" y="7"/>
                  </a:cxn>
                  <a:cxn ang="0">
                    <a:pos x="52" y="0"/>
                  </a:cxn>
                  <a:cxn ang="0">
                    <a:pos x="51" y="0"/>
                  </a:cxn>
                  <a:cxn ang="0">
                    <a:pos x="41" y="5"/>
                  </a:cxn>
                  <a:cxn ang="0">
                    <a:pos x="39" y="5"/>
                  </a:cxn>
                  <a:cxn ang="0">
                    <a:pos x="3" y="64"/>
                  </a:cxn>
                  <a:cxn ang="0">
                    <a:pos x="25" y="64"/>
                  </a:cxn>
                  <a:cxn ang="0">
                    <a:pos x="25" y="64"/>
                  </a:cxn>
                  <a:cxn ang="0">
                    <a:pos x="25" y="64"/>
                  </a:cxn>
                </a:cxnLst>
                <a:rect l="0" t="0" r="r" b="b"/>
                <a:pathLst>
                  <a:path w="116" h="64">
                    <a:moveTo>
                      <a:pt x="25" y="64"/>
                    </a:moveTo>
                    <a:cubicBezTo>
                      <a:pt x="24" y="56"/>
                      <a:pt x="26" y="49"/>
                      <a:pt x="29" y="44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59" y="64"/>
                      <a:pt x="59" y="64"/>
                      <a:pt x="59" y="64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91" y="49"/>
                      <a:pt x="92" y="56"/>
                      <a:pt x="92" y="64"/>
                    </a:cubicBezTo>
                    <a:cubicBezTo>
                      <a:pt x="114" y="64"/>
                      <a:pt x="114" y="64"/>
                      <a:pt x="114" y="64"/>
                    </a:cubicBezTo>
                    <a:cubicBezTo>
                      <a:pt x="116" y="29"/>
                      <a:pt x="88" y="12"/>
                      <a:pt x="77" y="5"/>
                    </a:cubicBezTo>
                    <a:cubicBezTo>
                      <a:pt x="77" y="5"/>
                      <a:pt x="76" y="5"/>
                      <a:pt x="76" y="5"/>
                    </a:cubicBezTo>
                    <a:cubicBezTo>
                      <a:pt x="73" y="2"/>
                      <a:pt x="69" y="1"/>
                      <a:pt x="66" y="0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48" y="1"/>
                      <a:pt x="44" y="2"/>
                      <a:pt x="41" y="5"/>
                    </a:cubicBezTo>
                    <a:cubicBezTo>
                      <a:pt x="40" y="5"/>
                      <a:pt x="40" y="5"/>
                      <a:pt x="39" y="5"/>
                    </a:cubicBezTo>
                    <a:cubicBezTo>
                      <a:pt x="28" y="12"/>
                      <a:pt x="0" y="29"/>
                      <a:pt x="3" y="64"/>
                    </a:cubicBezTo>
                    <a:lnTo>
                      <a:pt x="25" y="64"/>
                    </a:lnTo>
                    <a:close/>
                    <a:moveTo>
                      <a:pt x="25" y="64"/>
                    </a:moveTo>
                    <a:cubicBezTo>
                      <a:pt x="25" y="64"/>
                      <a:pt x="25" y="64"/>
                      <a:pt x="25" y="6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Rectangle 34"/>
              <p:cNvSpPr>
                <a:spLocks/>
              </p:cNvSpPr>
              <p:nvPr/>
            </p:nvSpPr>
            <p:spPr bwMode="auto">
              <a:xfrm>
                <a:off x="3681413" y="4222750"/>
                <a:ext cx="542925" cy="6667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Freeform: Shape 35"/>
              <p:cNvSpPr>
                <a:spLocks/>
              </p:cNvSpPr>
              <p:nvPr/>
            </p:nvSpPr>
            <p:spPr bwMode="auto">
              <a:xfrm>
                <a:off x="3795713" y="3709988"/>
                <a:ext cx="177800" cy="179387"/>
              </a:xfrm>
              <a:custGeom>
                <a:avLst/>
                <a:gdLst/>
                <a:ahLst/>
                <a:cxnLst>
                  <a:cxn ang="0">
                    <a:pos x="103" y="61"/>
                  </a:cxn>
                  <a:cxn ang="0">
                    <a:pos x="97" y="59"/>
                  </a:cxn>
                  <a:cxn ang="0">
                    <a:pos x="97" y="46"/>
                  </a:cxn>
                  <a:cxn ang="0">
                    <a:pos x="102" y="44"/>
                  </a:cxn>
                  <a:cxn ang="0">
                    <a:pos x="105" y="35"/>
                  </a:cxn>
                  <a:cxn ang="0">
                    <a:pos x="102" y="28"/>
                  </a:cxn>
                  <a:cxn ang="0">
                    <a:pos x="93" y="24"/>
                  </a:cxn>
                  <a:cxn ang="0">
                    <a:pos x="88" y="27"/>
                  </a:cxn>
                  <a:cxn ang="0">
                    <a:pos x="78" y="18"/>
                  </a:cxn>
                  <a:cxn ang="0">
                    <a:pos x="81" y="13"/>
                  </a:cxn>
                  <a:cxn ang="0">
                    <a:pos x="76" y="4"/>
                  </a:cxn>
                  <a:cxn ang="0">
                    <a:pos x="69" y="1"/>
                  </a:cxn>
                  <a:cxn ang="0">
                    <a:pos x="60" y="5"/>
                  </a:cxn>
                  <a:cxn ang="0">
                    <a:pos x="58" y="11"/>
                  </a:cxn>
                  <a:cxn ang="0">
                    <a:pos x="46" y="11"/>
                  </a:cxn>
                  <a:cxn ang="0">
                    <a:pos x="43" y="6"/>
                  </a:cxn>
                  <a:cxn ang="0">
                    <a:pos x="34" y="3"/>
                  </a:cxn>
                  <a:cxn ang="0">
                    <a:pos x="27" y="6"/>
                  </a:cxn>
                  <a:cxn ang="0">
                    <a:pos x="24" y="15"/>
                  </a:cxn>
                  <a:cxn ang="0">
                    <a:pos x="26" y="20"/>
                  </a:cxn>
                  <a:cxn ang="0">
                    <a:pos x="18" y="30"/>
                  </a:cxn>
                  <a:cxn ang="0">
                    <a:pos x="12" y="28"/>
                  </a:cxn>
                  <a:cxn ang="0">
                    <a:pos x="3" y="32"/>
                  </a:cxn>
                  <a:cxn ang="0">
                    <a:pos x="1" y="39"/>
                  </a:cxn>
                  <a:cxn ang="0">
                    <a:pos x="1" y="44"/>
                  </a:cxn>
                  <a:cxn ang="0">
                    <a:pos x="5" y="48"/>
                  </a:cxn>
                  <a:cxn ang="0">
                    <a:pos x="10" y="50"/>
                  </a:cxn>
                  <a:cxn ang="0">
                    <a:pos x="11" y="62"/>
                  </a:cxn>
                  <a:cxn ang="0">
                    <a:pos x="5" y="65"/>
                  </a:cxn>
                  <a:cxn ang="0">
                    <a:pos x="2" y="74"/>
                  </a:cxn>
                  <a:cxn ang="0">
                    <a:pos x="5" y="81"/>
                  </a:cxn>
                  <a:cxn ang="0">
                    <a:pos x="14" y="84"/>
                  </a:cxn>
                  <a:cxn ang="0">
                    <a:pos x="20" y="82"/>
                  </a:cxn>
                  <a:cxn ang="0">
                    <a:pos x="29" y="90"/>
                  </a:cxn>
                  <a:cxn ang="0">
                    <a:pos x="27" y="96"/>
                  </a:cxn>
                  <a:cxn ang="0">
                    <a:pos x="27" y="101"/>
                  </a:cxn>
                  <a:cxn ang="0">
                    <a:pos x="31" y="105"/>
                  </a:cxn>
                  <a:cxn ang="0">
                    <a:pos x="38" y="107"/>
                  </a:cxn>
                  <a:cxn ang="0">
                    <a:pos x="43" y="107"/>
                  </a:cxn>
                  <a:cxn ang="0">
                    <a:pos x="47" y="103"/>
                  </a:cxn>
                  <a:cxn ang="0">
                    <a:pos x="49" y="98"/>
                  </a:cxn>
                  <a:cxn ang="0">
                    <a:pos x="62" y="97"/>
                  </a:cxn>
                  <a:cxn ang="0">
                    <a:pos x="64" y="103"/>
                  </a:cxn>
                  <a:cxn ang="0">
                    <a:pos x="73" y="106"/>
                  </a:cxn>
                  <a:cxn ang="0">
                    <a:pos x="80" y="103"/>
                  </a:cxn>
                  <a:cxn ang="0">
                    <a:pos x="84" y="94"/>
                  </a:cxn>
                  <a:cxn ang="0">
                    <a:pos x="81" y="88"/>
                  </a:cxn>
                  <a:cxn ang="0">
                    <a:pos x="90" y="79"/>
                  </a:cxn>
                  <a:cxn ang="0">
                    <a:pos x="95" y="81"/>
                  </a:cxn>
                  <a:cxn ang="0">
                    <a:pos x="101" y="81"/>
                  </a:cxn>
                  <a:cxn ang="0">
                    <a:pos x="104" y="77"/>
                  </a:cxn>
                  <a:cxn ang="0">
                    <a:pos x="107" y="70"/>
                  </a:cxn>
                  <a:cxn ang="0">
                    <a:pos x="103" y="61"/>
                  </a:cxn>
                  <a:cxn ang="0">
                    <a:pos x="65" y="79"/>
                  </a:cxn>
                  <a:cxn ang="0">
                    <a:pos x="54" y="81"/>
                  </a:cxn>
                  <a:cxn ang="0">
                    <a:pos x="29" y="66"/>
                  </a:cxn>
                  <a:cxn ang="0">
                    <a:pos x="42" y="30"/>
                  </a:cxn>
                  <a:cxn ang="0">
                    <a:pos x="54" y="27"/>
                  </a:cxn>
                  <a:cxn ang="0">
                    <a:pos x="78" y="43"/>
                  </a:cxn>
                  <a:cxn ang="0">
                    <a:pos x="65" y="79"/>
                  </a:cxn>
                  <a:cxn ang="0">
                    <a:pos x="65" y="79"/>
                  </a:cxn>
                  <a:cxn ang="0">
                    <a:pos x="65" y="79"/>
                  </a:cxn>
                </a:cxnLst>
                <a:rect l="0" t="0" r="r" b="b"/>
                <a:pathLst>
                  <a:path w="108" h="108">
                    <a:moveTo>
                      <a:pt x="103" y="61"/>
                    </a:moveTo>
                    <a:cubicBezTo>
                      <a:pt x="97" y="59"/>
                      <a:pt x="97" y="59"/>
                      <a:pt x="97" y="59"/>
                    </a:cubicBezTo>
                    <a:cubicBezTo>
                      <a:pt x="98" y="55"/>
                      <a:pt x="97" y="51"/>
                      <a:pt x="97" y="46"/>
                    </a:cubicBezTo>
                    <a:cubicBezTo>
                      <a:pt x="102" y="44"/>
                      <a:pt x="102" y="44"/>
                      <a:pt x="102" y="44"/>
                    </a:cubicBezTo>
                    <a:cubicBezTo>
                      <a:pt x="106" y="42"/>
                      <a:pt x="107" y="38"/>
                      <a:pt x="105" y="35"/>
                    </a:cubicBezTo>
                    <a:cubicBezTo>
                      <a:pt x="102" y="28"/>
                      <a:pt x="102" y="28"/>
                      <a:pt x="102" y="28"/>
                    </a:cubicBezTo>
                    <a:cubicBezTo>
                      <a:pt x="101" y="24"/>
                      <a:pt x="97" y="23"/>
                      <a:pt x="93" y="24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5" y="24"/>
                      <a:pt x="82" y="21"/>
                      <a:pt x="78" y="18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2" y="9"/>
                      <a:pt x="80" y="5"/>
                      <a:pt x="76" y="4"/>
                    </a:cubicBezTo>
                    <a:cubicBezTo>
                      <a:pt x="69" y="1"/>
                      <a:pt x="69" y="1"/>
                      <a:pt x="69" y="1"/>
                    </a:cubicBezTo>
                    <a:cubicBezTo>
                      <a:pt x="66" y="0"/>
                      <a:pt x="62" y="2"/>
                      <a:pt x="60" y="5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54" y="10"/>
                      <a:pt x="50" y="11"/>
                      <a:pt x="46" y="11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2" y="2"/>
                      <a:pt x="38" y="1"/>
                      <a:pt x="34" y="3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4" y="7"/>
                      <a:pt x="22" y="11"/>
                      <a:pt x="24" y="15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3" y="23"/>
                      <a:pt x="20" y="26"/>
                      <a:pt x="18" y="30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9" y="26"/>
                      <a:pt x="4" y="28"/>
                      <a:pt x="3" y="32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0" y="41"/>
                      <a:pt x="0" y="42"/>
                      <a:pt x="1" y="44"/>
                    </a:cubicBezTo>
                    <a:cubicBezTo>
                      <a:pt x="2" y="46"/>
                      <a:pt x="3" y="47"/>
                      <a:pt x="5" y="48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0" y="54"/>
                      <a:pt x="10" y="58"/>
                      <a:pt x="11" y="62"/>
                    </a:cubicBezTo>
                    <a:cubicBezTo>
                      <a:pt x="5" y="65"/>
                      <a:pt x="5" y="65"/>
                      <a:pt x="5" y="65"/>
                    </a:cubicBezTo>
                    <a:cubicBezTo>
                      <a:pt x="2" y="66"/>
                      <a:pt x="0" y="71"/>
                      <a:pt x="2" y="74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7" y="84"/>
                      <a:pt x="11" y="86"/>
                      <a:pt x="14" y="84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22" y="85"/>
                      <a:pt x="26" y="88"/>
                      <a:pt x="29" y="90"/>
                    </a:cubicBezTo>
                    <a:cubicBezTo>
                      <a:pt x="27" y="96"/>
                      <a:pt x="27" y="96"/>
                      <a:pt x="27" y="96"/>
                    </a:cubicBezTo>
                    <a:cubicBezTo>
                      <a:pt x="26" y="98"/>
                      <a:pt x="26" y="100"/>
                      <a:pt x="27" y="101"/>
                    </a:cubicBezTo>
                    <a:cubicBezTo>
                      <a:pt x="28" y="103"/>
                      <a:pt x="29" y="104"/>
                      <a:pt x="31" y="105"/>
                    </a:cubicBezTo>
                    <a:cubicBezTo>
                      <a:pt x="38" y="107"/>
                      <a:pt x="38" y="107"/>
                      <a:pt x="38" y="107"/>
                    </a:cubicBezTo>
                    <a:cubicBezTo>
                      <a:pt x="40" y="108"/>
                      <a:pt x="42" y="108"/>
                      <a:pt x="43" y="107"/>
                    </a:cubicBezTo>
                    <a:cubicBezTo>
                      <a:pt x="45" y="107"/>
                      <a:pt x="46" y="105"/>
                      <a:pt x="47" y="103"/>
                    </a:cubicBezTo>
                    <a:cubicBezTo>
                      <a:pt x="49" y="98"/>
                      <a:pt x="49" y="98"/>
                      <a:pt x="49" y="98"/>
                    </a:cubicBezTo>
                    <a:cubicBezTo>
                      <a:pt x="53" y="98"/>
                      <a:pt x="57" y="98"/>
                      <a:pt x="62" y="97"/>
                    </a:cubicBezTo>
                    <a:cubicBezTo>
                      <a:pt x="64" y="103"/>
                      <a:pt x="64" y="103"/>
                      <a:pt x="64" y="103"/>
                    </a:cubicBezTo>
                    <a:cubicBezTo>
                      <a:pt x="66" y="106"/>
                      <a:pt x="70" y="108"/>
                      <a:pt x="73" y="106"/>
                    </a:cubicBezTo>
                    <a:cubicBezTo>
                      <a:pt x="80" y="103"/>
                      <a:pt x="80" y="103"/>
                      <a:pt x="80" y="103"/>
                    </a:cubicBezTo>
                    <a:cubicBezTo>
                      <a:pt x="84" y="101"/>
                      <a:pt x="85" y="97"/>
                      <a:pt x="84" y="94"/>
                    </a:cubicBezTo>
                    <a:cubicBezTo>
                      <a:pt x="81" y="88"/>
                      <a:pt x="81" y="88"/>
                      <a:pt x="81" y="88"/>
                    </a:cubicBezTo>
                    <a:cubicBezTo>
                      <a:pt x="84" y="86"/>
                      <a:pt x="87" y="82"/>
                      <a:pt x="90" y="79"/>
                    </a:cubicBezTo>
                    <a:cubicBezTo>
                      <a:pt x="95" y="81"/>
                      <a:pt x="95" y="81"/>
                      <a:pt x="95" y="81"/>
                    </a:cubicBezTo>
                    <a:cubicBezTo>
                      <a:pt x="97" y="82"/>
                      <a:pt x="99" y="82"/>
                      <a:pt x="101" y="81"/>
                    </a:cubicBezTo>
                    <a:cubicBezTo>
                      <a:pt x="102" y="80"/>
                      <a:pt x="104" y="79"/>
                      <a:pt x="104" y="77"/>
                    </a:cubicBezTo>
                    <a:cubicBezTo>
                      <a:pt x="107" y="70"/>
                      <a:pt x="107" y="70"/>
                      <a:pt x="107" y="70"/>
                    </a:cubicBezTo>
                    <a:cubicBezTo>
                      <a:pt x="108" y="66"/>
                      <a:pt x="106" y="62"/>
                      <a:pt x="103" y="61"/>
                    </a:cubicBezTo>
                    <a:close/>
                    <a:moveTo>
                      <a:pt x="65" y="79"/>
                    </a:moveTo>
                    <a:cubicBezTo>
                      <a:pt x="61" y="81"/>
                      <a:pt x="58" y="81"/>
                      <a:pt x="54" y="81"/>
                    </a:cubicBezTo>
                    <a:cubicBezTo>
                      <a:pt x="43" y="81"/>
                      <a:pt x="33" y="75"/>
                      <a:pt x="29" y="66"/>
                    </a:cubicBezTo>
                    <a:cubicBezTo>
                      <a:pt x="23" y="52"/>
                      <a:pt x="29" y="36"/>
                      <a:pt x="42" y="30"/>
                    </a:cubicBezTo>
                    <a:cubicBezTo>
                      <a:pt x="46" y="28"/>
                      <a:pt x="50" y="27"/>
                      <a:pt x="54" y="27"/>
                    </a:cubicBezTo>
                    <a:cubicBezTo>
                      <a:pt x="64" y="27"/>
                      <a:pt x="74" y="33"/>
                      <a:pt x="78" y="43"/>
                    </a:cubicBezTo>
                    <a:cubicBezTo>
                      <a:pt x="85" y="57"/>
                      <a:pt x="79" y="73"/>
                      <a:pt x="65" y="79"/>
                    </a:cubicBezTo>
                    <a:close/>
                    <a:moveTo>
                      <a:pt x="65" y="79"/>
                    </a:moveTo>
                    <a:cubicBezTo>
                      <a:pt x="65" y="79"/>
                      <a:pt x="65" y="79"/>
                      <a:pt x="65" y="79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36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239902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Click="0" advTm="0">
        <p15:prstTrans prst="airplan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67264" y="1059735"/>
            <a:ext cx="7809471" cy="3604699"/>
            <a:chOff x="667264" y="1059735"/>
            <a:chExt cx="7809471" cy="3604699"/>
          </a:xfrm>
        </p:grpSpPr>
        <p:sp>
          <p:nvSpPr>
            <p:cNvPr id="4" name="Freeform: Shape 4"/>
            <p:cNvSpPr/>
            <p:nvPr/>
          </p:nvSpPr>
          <p:spPr>
            <a:xfrm rot="19458485">
              <a:off x="3952313" y="3004901"/>
              <a:ext cx="1691536" cy="1659533"/>
            </a:xfrm>
            <a:custGeom>
              <a:avLst/>
              <a:gdLst/>
              <a:ahLst/>
              <a:cxnLst/>
              <a:rect l="l" t="t" r="r" b="b"/>
              <a:pathLst>
                <a:path w="2255381" h="2212711">
                  <a:moveTo>
                    <a:pt x="1762831" y="96037"/>
                  </a:moveTo>
                  <a:cubicBezTo>
                    <a:pt x="1774596" y="109887"/>
                    <a:pt x="1762506" y="174600"/>
                    <a:pt x="1646561" y="364996"/>
                  </a:cubicBezTo>
                  <a:cubicBezTo>
                    <a:pt x="1623126" y="418934"/>
                    <a:pt x="1525944" y="582825"/>
                    <a:pt x="1395435" y="793156"/>
                  </a:cubicBezTo>
                  <a:cubicBezTo>
                    <a:pt x="1536134" y="778726"/>
                    <a:pt x="1697692" y="765828"/>
                    <a:pt x="1831180" y="756058"/>
                  </a:cubicBezTo>
                  <a:cubicBezTo>
                    <a:pt x="1885036" y="696233"/>
                    <a:pt x="2021048" y="583933"/>
                    <a:pt x="2043438" y="565200"/>
                  </a:cubicBezTo>
                  <a:cubicBezTo>
                    <a:pt x="2069261" y="543593"/>
                    <a:pt x="2073675" y="543820"/>
                    <a:pt x="2083864" y="544092"/>
                  </a:cubicBezTo>
                  <a:cubicBezTo>
                    <a:pt x="2090767" y="551669"/>
                    <a:pt x="2104986" y="572225"/>
                    <a:pt x="2104573" y="566823"/>
                  </a:cubicBezTo>
                  <a:cubicBezTo>
                    <a:pt x="2104160" y="561422"/>
                    <a:pt x="2125877" y="554426"/>
                    <a:pt x="2087839" y="600560"/>
                  </a:cubicBezTo>
                  <a:cubicBezTo>
                    <a:pt x="2079107" y="615047"/>
                    <a:pt x="2020535" y="684486"/>
                    <a:pt x="1965963" y="746391"/>
                  </a:cubicBezTo>
                  <a:cubicBezTo>
                    <a:pt x="2026433" y="742222"/>
                    <a:pt x="2071795" y="739277"/>
                    <a:pt x="2092922" y="737850"/>
                  </a:cubicBezTo>
                  <a:cubicBezTo>
                    <a:pt x="2199976" y="730624"/>
                    <a:pt x="2210042" y="735764"/>
                    <a:pt x="2233807" y="747211"/>
                  </a:cubicBezTo>
                  <a:cubicBezTo>
                    <a:pt x="2234375" y="766987"/>
                    <a:pt x="2225153" y="815763"/>
                    <a:pt x="2235515" y="806537"/>
                  </a:cubicBezTo>
                  <a:cubicBezTo>
                    <a:pt x="2245877" y="797311"/>
                    <a:pt x="2312434" y="809401"/>
                    <a:pt x="2124682" y="843303"/>
                  </a:cubicBezTo>
                  <a:cubicBezTo>
                    <a:pt x="2055381" y="862379"/>
                    <a:pt x="1557988" y="946248"/>
                    <a:pt x="1273593" y="987844"/>
                  </a:cubicBezTo>
                  <a:cubicBezTo>
                    <a:pt x="978139" y="1456310"/>
                    <a:pt x="595298" y="2038503"/>
                    <a:pt x="457887" y="2212711"/>
                  </a:cubicBezTo>
                  <a:lnTo>
                    <a:pt x="0" y="1868127"/>
                  </a:lnTo>
                  <a:cubicBezTo>
                    <a:pt x="68157" y="1710476"/>
                    <a:pt x="330540" y="1371156"/>
                    <a:pt x="606728" y="1037009"/>
                  </a:cubicBezTo>
                  <a:cubicBezTo>
                    <a:pt x="600981" y="804918"/>
                    <a:pt x="634997" y="289980"/>
                    <a:pt x="640268" y="205084"/>
                  </a:cubicBezTo>
                  <a:cubicBezTo>
                    <a:pt x="646314" y="107709"/>
                    <a:pt x="652129" y="99237"/>
                    <a:pt x="665240" y="79152"/>
                  </a:cubicBezTo>
                  <a:cubicBezTo>
                    <a:pt x="683136" y="80960"/>
                    <a:pt x="726034" y="94999"/>
                    <a:pt x="718931" y="84573"/>
                  </a:cubicBezTo>
                  <a:cubicBezTo>
                    <a:pt x="711827" y="74148"/>
                    <a:pt x="730538" y="15554"/>
                    <a:pt x="739077" y="188821"/>
                  </a:cubicBezTo>
                  <a:cubicBezTo>
                    <a:pt x="746782" y="243817"/>
                    <a:pt x="760402" y="582985"/>
                    <a:pt x="766840" y="844003"/>
                  </a:cubicBezTo>
                  <a:cubicBezTo>
                    <a:pt x="1026532" y="535400"/>
                    <a:pt x="1266755" y="263580"/>
                    <a:pt x="1333595" y="187146"/>
                  </a:cubicBezTo>
                  <a:cubicBezTo>
                    <a:pt x="1484649" y="14408"/>
                    <a:pt x="1513353" y="10556"/>
                    <a:pt x="1579414" y="0"/>
                  </a:cubicBezTo>
                  <a:cubicBezTo>
                    <a:pt x="1629596" y="41269"/>
                    <a:pt x="1736593" y="158682"/>
                    <a:pt x="1729962" y="123807"/>
                  </a:cubicBezTo>
                  <a:cubicBezTo>
                    <a:pt x="1727475" y="110728"/>
                    <a:pt x="1744940" y="92417"/>
                    <a:pt x="1756562" y="92996"/>
                  </a:cubicBezTo>
                  <a:cubicBezTo>
                    <a:pt x="1758983" y="93117"/>
                    <a:pt x="1761150" y="94058"/>
                    <a:pt x="1762831" y="96037"/>
                  </a:cubicBezTo>
                  <a:close/>
                </a:path>
              </a:pathLst>
            </a:custGeom>
            <a:solidFill>
              <a:schemeClr val="tx2"/>
            </a:solidFill>
            <a:ln w="1905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5" name="Group 5"/>
            <p:cNvGrpSpPr/>
            <p:nvPr/>
          </p:nvGrpSpPr>
          <p:grpSpPr>
            <a:xfrm>
              <a:off x="4585866" y="1162088"/>
              <a:ext cx="796459" cy="796459"/>
              <a:chOff x="5076056" y="2996952"/>
              <a:chExt cx="1800200" cy="1800200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3" name="Oval 6"/>
              <p:cNvSpPr/>
              <p:nvPr/>
            </p:nvSpPr>
            <p:spPr>
              <a:xfrm>
                <a:off x="5076056" y="2996952"/>
                <a:ext cx="1800200" cy="18002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75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4" name="Oval 7"/>
              <p:cNvSpPr/>
              <p:nvPr/>
            </p:nvSpPr>
            <p:spPr>
              <a:xfrm>
                <a:off x="5270130" y="3191026"/>
                <a:ext cx="1412052" cy="1412052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5" name="Oval 8"/>
              <p:cNvSpPr/>
              <p:nvPr/>
            </p:nvSpPr>
            <p:spPr>
              <a:xfrm>
                <a:off x="5499115" y="3420011"/>
                <a:ext cx="954083" cy="9540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75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6" name="Oval 9"/>
              <p:cNvSpPr/>
              <p:nvPr/>
            </p:nvSpPr>
            <p:spPr>
              <a:xfrm>
                <a:off x="5690650" y="3611546"/>
                <a:ext cx="571013" cy="571013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Group 10"/>
            <p:cNvGrpSpPr/>
            <p:nvPr/>
          </p:nvGrpSpPr>
          <p:grpSpPr>
            <a:xfrm>
              <a:off x="4247325" y="1059735"/>
              <a:ext cx="521590" cy="521590"/>
              <a:chOff x="5076056" y="2996952"/>
              <a:chExt cx="1800200" cy="1800200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49" name="Oval 11"/>
              <p:cNvSpPr/>
              <p:nvPr/>
            </p:nvSpPr>
            <p:spPr>
              <a:xfrm>
                <a:off x="5076056" y="2996952"/>
                <a:ext cx="1800200" cy="18002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50000">
                    <a:schemeClr val="accent3"/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0" name="Oval 12"/>
              <p:cNvSpPr/>
              <p:nvPr/>
            </p:nvSpPr>
            <p:spPr>
              <a:xfrm>
                <a:off x="5270130" y="3191026"/>
                <a:ext cx="1412052" cy="1412052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1" name="Oval 13"/>
              <p:cNvSpPr/>
              <p:nvPr/>
            </p:nvSpPr>
            <p:spPr>
              <a:xfrm>
                <a:off x="5499115" y="3420011"/>
                <a:ext cx="954083" cy="9540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50000">
                    <a:schemeClr val="accent3"/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2" name="Oval 14"/>
              <p:cNvSpPr/>
              <p:nvPr/>
            </p:nvSpPr>
            <p:spPr>
              <a:xfrm>
                <a:off x="5690650" y="3611546"/>
                <a:ext cx="571013" cy="571013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Group 15"/>
            <p:cNvGrpSpPr/>
            <p:nvPr/>
          </p:nvGrpSpPr>
          <p:grpSpPr>
            <a:xfrm>
              <a:off x="3116364" y="2157231"/>
              <a:ext cx="730324" cy="730324"/>
              <a:chOff x="5076056" y="2996952"/>
              <a:chExt cx="1800200" cy="1800200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45" name="Oval 16"/>
              <p:cNvSpPr/>
              <p:nvPr/>
            </p:nvSpPr>
            <p:spPr>
              <a:xfrm>
                <a:off x="5076056" y="2996952"/>
                <a:ext cx="1800200" cy="18002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/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6" name="Oval 17"/>
              <p:cNvSpPr/>
              <p:nvPr/>
            </p:nvSpPr>
            <p:spPr>
              <a:xfrm>
                <a:off x="5270130" y="3191026"/>
                <a:ext cx="1412052" cy="1412052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7" name="Oval 18"/>
              <p:cNvSpPr/>
              <p:nvPr/>
            </p:nvSpPr>
            <p:spPr>
              <a:xfrm>
                <a:off x="5499115" y="3420011"/>
                <a:ext cx="954083" cy="9540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/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8" name="Oval 19"/>
              <p:cNvSpPr/>
              <p:nvPr/>
            </p:nvSpPr>
            <p:spPr>
              <a:xfrm>
                <a:off x="5690650" y="3611546"/>
                <a:ext cx="571013" cy="571013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Group 20"/>
            <p:cNvGrpSpPr/>
            <p:nvPr/>
          </p:nvGrpSpPr>
          <p:grpSpPr>
            <a:xfrm>
              <a:off x="3165347" y="1197829"/>
              <a:ext cx="1456733" cy="1456734"/>
              <a:chOff x="5076056" y="2996952"/>
              <a:chExt cx="1800200" cy="1800200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41" name="Oval 21"/>
              <p:cNvSpPr/>
              <p:nvPr/>
            </p:nvSpPr>
            <p:spPr>
              <a:xfrm>
                <a:off x="5076056" y="2996952"/>
                <a:ext cx="1800200" cy="18002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4">
                      <a:lumMod val="75000"/>
                    </a:schemeClr>
                  </a:gs>
                  <a:gs pos="50000">
                    <a:schemeClr val="accent4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2" name="Oval 22"/>
              <p:cNvSpPr/>
              <p:nvPr/>
            </p:nvSpPr>
            <p:spPr>
              <a:xfrm>
                <a:off x="5270130" y="3191026"/>
                <a:ext cx="1412052" cy="1412052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3" name="Oval 23"/>
              <p:cNvSpPr/>
              <p:nvPr/>
            </p:nvSpPr>
            <p:spPr>
              <a:xfrm>
                <a:off x="5499115" y="3420011"/>
                <a:ext cx="954083" cy="9540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4">
                      <a:lumMod val="75000"/>
                    </a:schemeClr>
                  </a:gs>
                  <a:gs pos="50000">
                    <a:schemeClr val="accent4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4" name="Oval 24"/>
              <p:cNvSpPr/>
              <p:nvPr/>
            </p:nvSpPr>
            <p:spPr>
              <a:xfrm>
                <a:off x="5690650" y="3611546"/>
                <a:ext cx="571013" cy="571013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Group 25"/>
            <p:cNvGrpSpPr/>
            <p:nvPr/>
          </p:nvGrpSpPr>
          <p:grpSpPr>
            <a:xfrm>
              <a:off x="4361410" y="1634488"/>
              <a:ext cx="1736875" cy="1736875"/>
              <a:chOff x="5076056" y="2996952"/>
              <a:chExt cx="1800200" cy="1800200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Oval 26"/>
              <p:cNvSpPr/>
              <p:nvPr/>
            </p:nvSpPr>
            <p:spPr>
              <a:xfrm>
                <a:off x="5076056" y="2996952"/>
                <a:ext cx="1800200" cy="18002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8" name="Oval 27"/>
              <p:cNvSpPr/>
              <p:nvPr/>
            </p:nvSpPr>
            <p:spPr>
              <a:xfrm>
                <a:off x="5270130" y="3191026"/>
                <a:ext cx="1412052" cy="1412052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9" name="Oval 28"/>
              <p:cNvSpPr/>
              <p:nvPr/>
            </p:nvSpPr>
            <p:spPr>
              <a:xfrm>
                <a:off x="5499115" y="3420011"/>
                <a:ext cx="954083" cy="9540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0" name="Oval 29"/>
              <p:cNvSpPr/>
              <p:nvPr/>
            </p:nvSpPr>
            <p:spPr>
              <a:xfrm>
                <a:off x="5690650" y="3611546"/>
                <a:ext cx="571013" cy="571013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Group 30"/>
            <p:cNvGrpSpPr/>
            <p:nvPr/>
          </p:nvGrpSpPr>
          <p:grpSpPr>
            <a:xfrm>
              <a:off x="3580949" y="2495065"/>
              <a:ext cx="1041131" cy="1041131"/>
              <a:chOff x="5076056" y="2996952"/>
              <a:chExt cx="1800200" cy="1800200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33" name="Oval 31"/>
              <p:cNvSpPr/>
              <p:nvPr/>
            </p:nvSpPr>
            <p:spPr>
              <a:xfrm>
                <a:off x="5076056" y="2996952"/>
                <a:ext cx="1800200" cy="18002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0000">
                    <a:schemeClr val="accent2"/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Oval 32"/>
              <p:cNvSpPr/>
              <p:nvPr/>
            </p:nvSpPr>
            <p:spPr>
              <a:xfrm>
                <a:off x="5270130" y="3191026"/>
                <a:ext cx="1412052" cy="1412052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Oval 33"/>
              <p:cNvSpPr/>
              <p:nvPr/>
            </p:nvSpPr>
            <p:spPr>
              <a:xfrm>
                <a:off x="5499115" y="3420011"/>
                <a:ext cx="954083" cy="9540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0000">
                    <a:schemeClr val="accent2"/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Oval 34"/>
              <p:cNvSpPr/>
              <p:nvPr/>
            </p:nvSpPr>
            <p:spPr>
              <a:xfrm>
                <a:off x="5690650" y="3611546"/>
                <a:ext cx="571013" cy="571013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Group 35"/>
            <p:cNvGrpSpPr/>
            <p:nvPr/>
          </p:nvGrpSpPr>
          <p:grpSpPr>
            <a:xfrm>
              <a:off x="5614792" y="1397522"/>
              <a:ext cx="798534" cy="645143"/>
              <a:chOff x="7486389" y="2051648"/>
              <a:chExt cx="1064712" cy="860191"/>
            </a:xfrm>
          </p:grpSpPr>
          <p:sp>
            <p:nvSpPr>
              <p:cNvPr id="31" name="Freeform: Shape 36"/>
              <p:cNvSpPr/>
              <p:nvPr/>
            </p:nvSpPr>
            <p:spPr>
              <a:xfrm>
                <a:off x="7486389" y="2051648"/>
                <a:ext cx="1064712" cy="651354"/>
              </a:xfrm>
              <a:custGeom>
                <a:avLst/>
                <a:gdLst>
                  <a:gd name="connsiteX0" fmla="*/ 0 w 1064712"/>
                  <a:gd name="connsiteY0" fmla="*/ 651354 h 651354"/>
                  <a:gd name="connsiteX1" fmla="*/ 413359 w 1064712"/>
                  <a:gd name="connsiteY1" fmla="*/ 0 h 651354"/>
                  <a:gd name="connsiteX2" fmla="*/ 1064712 w 1064712"/>
                  <a:gd name="connsiteY2" fmla="*/ 0 h 651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64712" h="651354">
                    <a:moveTo>
                      <a:pt x="0" y="651354"/>
                    </a:moveTo>
                    <a:lnTo>
                      <a:pt x="413359" y="0"/>
                    </a:lnTo>
                    <a:lnTo>
                      <a:pt x="1064712" y="0"/>
                    </a:lnTo>
                  </a:path>
                </a:pathLst>
              </a:custGeom>
              <a:noFill/>
              <a:ln w="12700" cap="flat" cmpd="sng" algn="ctr">
                <a:solidFill>
                  <a:schemeClr val="accent1"/>
                </a:solidFill>
                <a:prstDash val="solid"/>
                <a:headEnd type="oval" w="med" len="med"/>
                <a:tailEnd type="oval" w="med" len="med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cxnSp>
            <p:nvCxnSpPr>
              <p:cNvPr id="32" name="Straight Connector 37"/>
              <p:cNvCxnSpPr/>
              <p:nvPr/>
            </p:nvCxnSpPr>
            <p:spPr>
              <a:xfrm>
                <a:off x="8551101" y="2051648"/>
                <a:ext cx="0" cy="860191"/>
              </a:xfrm>
              <a:prstGeom prst="line">
                <a:avLst/>
              </a:prstGeom>
              <a:noFill/>
              <a:ln w="12700" cap="flat" cmpd="sng" algn="ctr">
                <a:solidFill>
                  <a:schemeClr val="accent1"/>
                </a:solidFill>
                <a:prstDash val="solid"/>
                <a:headEnd type="oval" w="med" len="med"/>
                <a:tailEnd type="oval" w="med" len="med"/>
              </a:ln>
              <a:effectLst/>
            </p:spPr>
          </p:cxnSp>
        </p:grpSp>
        <p:grpSp>
          <p:nvGrpSpPr>
            <p:cNvPr id="12" name="Group 38"/>
            <p:cNvGrpSpPr/>
            <p:nvPr/>
          </p:nvGrpSpPr>
          <p:grpSpPr>
            <a:xfrm>
              <a:off x="2730674" y="2825489"/>
              <a:ext cx="1024003" cy="645143"/>
              <a:chOff x="3640898" y="3955604"/>
              <a:chExt cx="1365337" cy="860191"/>
            </a:xfrm>
          </p:grpSpPr>
          <p:sp>
            <p:nvSpPr>
              <p:cNvPr id="29" name="Freeform: Shape 39"/>
              <p:cNvSpPr/>
              <p:nvPr/>
            </p:nvSpPr>
            <p:spPr>
              <a:xfrm>
                <a:off x="3653424" y="3955604"/>
                <a:ext cx="1352811" cy="400833"/>
              </a:xfrm>
              <a:custGeom>
                <a:avLst/>
                <a:gdLst>
                  <a:gd name="connsiteX0" fmla="*/ 1352811 w 1352811"/>
                  <a:gd name="connsiteY0" fmla="*/ 400833 h 400833"/>
                  <a:gd name="connsiteX1" fmla="*/ 325677 w 1352811"/>
                  <a:gd name="connsiteY1" fmla="*/ 0 h 400833"/>
                  <a:gd name="connsiteX2" fmla="*/ 0 w 1352811"/>
                  <a:gd name="connsiteY2" fmla="*/ 0 h 400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52811" h="400833">
                    <a:moveTo>
                      <a:pt x="1352811" y="400833"/>
                    </a:moveTo>
                    <a:lnTo>
                      <a:pt x="325677" y="0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flat" cmpd="sng" algn="ctr">
                <a:solidFill>
                  <a:schemeClr val="accent2"/>
                </a:solidFill>
                <a:prstDash val="solid"/>
                <a:headEnd type="oval" w="med" len="med"/>
                <a:tailEnd type="oval" w="med" len="med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cxnSp>
            <p:nvCxnSpPr>
              <p:cNvPr id="30" name="Straight Connector 40"/>
              <p:cNvCxnSpPr/>
              <p:nvPr/>
            </p:nvCxnSpPr>
            <p:spPr>
              <a:xfrm>
                <a:off x="3640898" y="3955604"/>
                <a:ext cx="0" cy="860191"/>
              </a:xfrm>
              <a:prstGeom prst="line">
                <a:avLst/>
              </a:prstGeom>
              <a:noFill/>
              <a:ln w="12700" cap="flat" cmpd="sng" algn="ctr">
                <a:solidFill>
                  <a:schemeClr val="accent2"/>
                </a:solidFill>
                <a:prstDash val="solid"/>
                <a:headEnd type="oval" w="med" len="med"/>
                <a:tailEnd type="oval" w="med" len="med"/>
              </a:ln>
              <a:effectLst/>
            </p:spPr>
          </p:cxnSp>
        </p:grpSp>
        <p:grpSp>
          <p:nvGrpSpPr>
            <p:cNvPr id="13" name="Group 41"/>
            <p:cNvGrpSpPr/>
            <p:nvPr/>
          </p:nvGrpSpPr>
          <p:grpSpPr>
            <a:xfrm>
              <a:off x="2803919" y="1089042"/>
              <a:ext cx="603160" cy="645143"/>
              <a:chOff x="3738558" y="1640341"/>
              <a:chExt cx="804214" cy="860191"/>
            </a:xfrm>
          </p:grpSpPr>
          <p:sp>
            <p:nvSpPr>
              <p:cNvPr id="27" name="Freeform: Shape 42"/>
              <p:cNvSpPr/>
              <p:nvPr/>
            </p:nvSpPr>
            <p:spPr>
              <a:xfrm>
                <a:off x="3745059" y="1650815"/>
                <a:ext cx="797713" cy="839244"/>
              </a:xfrm>
              <a:custGeom>
                <a:avLst/>
                <a:gdLst>
                  <a:gd name="connsiteX0" fmla="*/ 563671 w 563671"/>
                  <a:gd name="connsiteY0" fmla="*/ 839244 h 839244"/>
                  <a:gd name="connsiteX1" fmla="*/ 501041 w 563671"/>
                  <a:gd name="connsiteY1" fmla="*/ 0 h 839244"/>
                  <a:gd name="connsiteX2" fmla="*/ 0 w 563671"/>
                  <a:gd name="connsiteY2" fmla="*/ 0 h 839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63671" h="839244">
                    <a:moveTo>
                      <a:pt x="563671" y="839244"/>
                    </a:moveTo>
                    <a:lnTo>
                      <a:pt x="501041" y="0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flat" cmpd="sng" algn="ctr">
                <a:solidFill>
                  <a:schemeClr val="accent4"/>
                </a:solidFill>
                <a:prstDash val="solid"/>
                <a:headEnd type="oval" w="med" len="med"/>
                <a:tailEnd type="oval" w="med" len="med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cxnSp>
            <p:nvCxnSpPr>
              <p:cNvPr id="28" name="Straight Connector 43"/>
              <p:cNvCxnSpPr/>
              <p:nvPr/>
            </p:nvCxnSpPr>
            <p:spPr>
              <a:xfrm>
                <a:off x="3738558" y="1640341"/>
                <a:ext cx="0" cy="860191"/>
              </a:xfrm>
              <a:prstGeom prst="line">
                <a:avLst/>
              </a:prstGeom>
              <a:noFill/>
              <a:ln w="12700" cap="flat" cmpd="sng" algn="ctr">
                <a:solidFill>
                  <a:schemeClr val="accent4"/>
                </a:solidFill>
                <a:prstDash val="solid"/>
                <a:headEnd type="oval" w="med" len="med"/>
                <a:tailEnd type="oval" w="med" len="med"/>
              </a:ln>
              <a:effectLst/>
            </p:spPr>
          </p:cxnSp>
        </p:grpSp>
        <p:grpSp>
          <p:nvGrpSpPr>
            <p:cNvPr id="14" name="Group 1"/>
            <p:cNvGrpSpPr/>
            <p:nvPr/>
          </p:nvGrpSpPr>
          <p:grpSpPr>
            <a:xfrm>
              <a:off x="740509" y="1107166"/>
              <a:ext cx="2063410" cy="621853"/>
              <a:chOff x="774253" y="1173757"/>
              <a:chExt cx="2751213" cy="829138"/>
            </a:xfrm>
          </p:grpSpPr>
          <p:sp>
            <p:nvSpPr>
              <p:cNvPr id="25" name="TextBox 45"/>
              <p:cNvSpPr txBox="1"/>
              <p:nvPr/>
            </p:nvSpPr>
            <p:spPr>
              <a:xfrm>
                <a:off x="774253" y="1173757"/>
                <a:ext cx="2751213" cy="307777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ctr">
                <a:normAutofit fontScale="85000" lnSpcReduction="20000"/>
              </a:bodyPr>
              <a:lstStyle/>
              <a:p>
                <a:pPr algn="r"/>
                <a:r>
                  <a:rPr lang="zh-CN" altLang="en-US" sz="2000" b="1">
                    <a:solidFill>
                      <a:schemeClr val="accent4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6" name="Rectangle 46"/>
              <p:cNvSpPr/>
              <p:nvPr/>
            </p:nvSpPr>
            <p:spPr>
              <a:xfrm>
                <a:off x="774253" y="1481534"/>
                <a:ext cx="2751213" cy="52136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77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2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200">
                    <a:cs typeface="+mn-ea"/>
                    <a:sym typeface="+mn-lt"/>
                  </a:rPr>
                </a:br>
                <a:r>
                  <a:rPr lang="zh-CN" altLang="en-US" sz="1200"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5" name="Group 44"/>
            <p:cNvGrpSpPr/>
            <p:nvPr/>
          </p:nvGrpSpPr>
          <p:grpSpPr>
            <a:xfrm>
              <a:off x="6413325" y="1383886"/>
              <a:ext cx="2063410" cy="621853"/>
              <a:chOff x="8638766" y="1542717"/>
              <a:chExt cx="2751213" cy="829138"/>
            </a:xfrm>
          </p:grpSpPr>
          <p:sp>
            <p:nvSpPr>
              <p:cNvPr id="23" name="TextBox 48"/>
              <p:cNvSpPr txBox="1"/>
              <p:nvPr/>
            </p:nvSpPr>
            <p:spPr>
              <a:xfrm>
                <a:off x="8638766" y="1542717"/>
                <a:ext cx="2751213" cy="307777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ctr">
                <a:normAutofit fontScale="85000" lnSpcReduction="20000"/>
              </a:bodyPr>
              <a:lstStyle/>
              <a:p>
                <a:r>
                  <a:rPr lang="zh-CN" altLang="en-US" sz="20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4" name="Rectangle 49"/>
              <p:cNvSpPr/>
              <p:nvPr/>
            </p:nvSpPr>
            <p:spPr>
              <a:xfrm>
                <a:off x="8638766" y="1850494"/>
                <a:ext cx="2751213" cy="52136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200">
                    <a:cs typeface="+mn-ea"/>
                    <a:sym typeface="+mn-lt"/>
                  </a:rPr>
                </a:br>
                <a:r>
                  <a:rPr lang="zh-CN" altLang="en-US" sz="1200"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6" name="Group 2"/>
            <p:cNvGrpSpPr/>
            <p:nvPr/>
          </p:nvGrpSpPr>
          <p:grpSpPr>
            <a:xfrm>
              <a:off x="667264" y="2787472"/>
              <a:ext cx="2063410" cy="621853"/>
              <a:chOff x="774252" y="3414165"/>
              <a:chExt cx="2751213" cy="829138"/>
            </a:xfrm>
          </p:grpSpPr>
          <p:sp>
            <p:nvSpPr>
              <p:cNvPr id="21" name="TextBox 51"/>
              <p:cNvSpPr txBox="1"/>
              <p:nvPr/>
            </p:nvSpPr>
            <p:spPr>
              <a:xfrm>
                <a:off x="774252" y="3414165"/>
                <a:ext cx="2751213" cy="307777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ctr">
                <a:normAutofit fontScale="85000" lnSpcReduction="20000"/>
              </a:bodyPr>
              <a:lstStyle/>
              <a:p>
                <a:pPr algn="r"/>
                <a:r>
                  <a:rPr lang="zh-CN" altLang="en-US" sz="20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2" name="Rectangle 52"/>
              <p:cNvSpPr/>
              <p:nvPr/>
            </p:nvSpPr>
            <p:spPr>
              <a:xfrm>
                <a:off x="774252" y="3721942"/>
                <a:ext cx="2751213" cy="52136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77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2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200">
                    <a:cs typeface="+mn-ea"/>
                    <a:sym typeface="+mn-lt"/>
                  </a:rPr>
                </a:br>
                <a:r>
                  <a:rPr lang="zh-CN" altLang="en-US" sz="1200"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cxnSp>
          <p:nvCxnSpPr>
            <p:cNvPr id="17" name="Straight Connector 53"/>
            <p:cNvCxnSpPr/>
            <p:nvPr/>
          </p:nvCxnSpPr>
          <p:spPr>
            <a:xfrm>
              <a:off x="4777070" y="3923994"/>
              <a:ext cx="91303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  <a:effectLst/>
          </p:spPr>
        </p:cxnSp>
        <p:grpSp>
          <p:nvGrpSpPr>
            <p:cNvPr id="18" name="Group 47"/>
            <p:cNvGrpSpPr/>
            <p:nvPr/>
          </p:nvGrpSpPr>
          <p:grpSpPr>
            <a:xfrm>
              <a:off x="5690108" y="3497064"/>
              <a:ext cx="2063410" cy="621853"/>
              <a:chOff x="7763429" y="4360289"/>
              <a:chExt cx="2751213" cy="829138"/>
            </a:xfrm>
          </p:grpSpPr>
          <p:sp>
            <p:nvSpPr>
              <p:cNvPr id="19" name="Rectangle 55"/>
              <p:cNvSpPr/>
              <p:nvPr/>
            </p:nvSpPr>
            <p:spPr>
              <a:xfrm>
                <a:off x="7763429" y="4668066"/>
                <a:ext cx="2751213" cy="52136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200">
                    <a:cs typeface="+mn-ea"/>
                    <a:sym typeface="+mn-lt"/>
                  </a:rPr>
                </a:br>
                <a:r>
                  <a:rPr lang="zh-CN" altLang="en-US" sz="1200"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20" name="TextBox 56"/>
              <p:cNvSpPr txBox="1"/>
              <p:nvPr/>
            </p:nvSpPr>
            <p:spPr>
              <a:xfrm>
                <a:off x="7763429" y="4360289"/>
                <a:ext cx="2751213" cy="307777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ctr">
                <a:normAutofit fontScale="85000" lnSpcReduction="20000"/>
              </a:bodyPr>
              <a:lstStyle/>
              <a:p>
                <a:r>
                  <a:rPr lang="zh-CN" altLang="en-US" sz="2000" b="1"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sp>
        <p:nvSpPr>
          <p:cNvPr id="57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8476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  <p:from x="7376" y="11986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22">
            <a:extLst>
              <a:ext uri="{FF2B5EF4-FFF2-40B4-BE49-F238E27FC236}">
                <a16:creationId xmlns="" xmlns:a16="http://schemas.microsoft.com/office/drawing/2014/main" id="{871A6578-8B31-4F51-B39B-511EB25F1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27473"/>
            <a:ext cx="996554" cy="3044428"/>
          </a:xfrm>
          <a:prstGeom prst="rect">
            <a:avLst/>
          </a:prstGeom>
          <a:solidFill>
            <a:srgbClr val="20273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5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1" name="平行四边形 17">
            <a:extLst>
              <a:ext uri="{FF2B5EF4-FFF2-40B4-BE49-F238E27FC236}">
                <a16:creationId xmlns="" xmlns:a16="http://schemas.microsoft.com/office/drawing/2014/main" id="{C90920AE-386A-45B4-A8D6-D3244622580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233488" y="3198019"/>
            <a:ext cx="3626644" cy="1945481"/>
          </a:xfrm>
          <a:prstGeom prst="parallelogram">
            <a:avLst>
              <a:gd name="adj" fmla="val 56356"/>
            </a:avLst>
          </a:prstGeom>
          <a:solidFill>
            <a:srgbClr val="FEAA1E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5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2" name="任意多边形 16">
            <a:extLst>
              <a:ext uri="{FF2B5EF4-FFF2-40B4-BE49-F238E27FC236}">
                <a16:creationId xmlns="" xmlns:a16="http://schemas.microsoft.com/office/drawing/2014/main" id="{5BBAB1D1-A44E-4028-BCD7-CB43E3BCE99F}"/>
              </a:ext>
            </a:extLst>
          </p:cNvPr>
          <p:cNvSpPr>
            <a:spLocks/>
          </p:cNvSpPr>
          <p:nvPr/>
        </p:nvSpPr>
        <p:spPr bwMode="auto">
          <a:xfrm>
            <a:off x="1" y="0"/>
            <a:ext cx="5580112" cy="5143500"/>
          </a:xfrm>
          <a:custGeom>
            <a:avLst/>
            <a:gdLst>
              <a:gd name="T0" fmla="*/ 2681406 w 8834718"/>
              <a:gd name="T1" fmla="*/ 0 h 6858000"/>
              <a:gd name="T2" fmla="*/ 8832198 w 8834718"/>
              <a:gd name="T3" fmla="*/ 0 h 6858000"/>
              <a:gd name="T4" fmla="*/ 4967793 w 8834718"/>
              <a:gd name="T5" fmla="*/ 6858000 h 6858000"/>
              <a:gd name="T6" fmla="*/ 0 w 8834718"/>
              <a:gd name="T7" fmla="*/ 6858000 h 6858000"/>
              <a:gd name="T8" fmla="*/ 0 w 8834718"/>
              <a:gd name="T9" fmla="*/ 4758575 h 6858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834718"/>
              <a:gd name="T16" fmla="*/ 0 h 6858000"/>
              <a:gd name="T17" fmla="*/ 8834718 w 8834718"/>
              <a:gd name="T18" fmla="*/ 6858000 h 6858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834718" h="6858000">
                <a:moveTo>
                  <a:pt x="2682171" y="0"/>
                </a:moveTo>
                <a:lnTo>
                  <a:pt x="8834718" y="0"/>
                </a:lnTo>
                <a:lnTo>
                  <a:pt x="4969206" y="6858000"/>
                </a:lnTo>
                <a:lnTo>
                  <a:pt x="0" y="6858000"/>
                </a:lnTo>
                <a:lnTo>
                  <a:pt x="0" y="4758575"/>
                </a:lnTo>
                <a:lnTo>
                  <a:pt x="2682171" y="0"/>
                </a:lnTo>
                <a:close/>
              </a:path>
            </a:pathLst>
          </a:cu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7173" name="平行四边形 18">
            <a:extLst>
              <a:ext uri="{FF2B5EF4-FFF2-40B4-BE49-F238E27FC236}">
                <a16:creationId xmlns="" xmlns:a16="http://schemas.microsoft.com/office/drawing/2014/main" id="{3D879EE8-4B25-4D10-BEC1-24C709456C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394" y="1"/>
            <a:ext cx="2596754" cy="1945481"/>
          </a:xfrm>
          <a:prstGeom prst="parallelogram">
            <a:avLst>
              <a:gd name="adj" fmla="val 56350"/>
            </a:avLst>
          </a:prstGeom>
          <a:solidFill>
            <a:srgbClr val="3F3E4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5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4" name="平行四边形 19">
            <a:extLst>
              <a:ext uri="{FF2B5EF4-FFF2-40B4-BE49-F238E27FC236}">
                <a16:creationId xmlns="" xmlns:a16="http://schemas.microsoft.com/office/drawing/2014/main" id="{3D2420DA-D979-46CA-A4E1-BDF17E9248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265510"/>
            <a:ext cx="1784747" cy="1944290"/>
          </a:xfrm>
          <a:prstGeom prst="parallelogram">
            <a:avLst>
              <a:gd name="adj" fmla="val 56361"/>
            </a:avLst>
          </a:prstGeom>
          <a:solidFill>
            <a:srgbClr val="D6DAD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5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5" name="任意多边形 21">
            <a:extLst>
              <a:ext uri="{FF2B5EF4-FFF2-40B4-BE49-F238E27FC236}">
                <a16:creationId xmlns="" xmlns:a16="http://schemas.microsoft.com/office/drawing/2014/main" id="{E6B960AD-9063-442A-B3DD-2209193D997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" y="0"/>
            <a:ext cx="3318272" cy="2209800"/>
          </a:xfrm>
          <a:custGeom>
            <a:avLst/>
            <a:gdLst>
              <a:gd name="T0" fmla="*/ 4426619 w 4424081"/>
              <a:gd name="T1" fmla="*/ 0 h 2946082"/>
              <a:gd name="T2" fmla="*/ 1661513 w 4424081"/>
              <a:gd name="T3" fmla="*/ 0 h 2946082"/>
              <a:gd name="T4" fmla="*/ 0 w 4424081"/>
              <a:gd name="T5" fmla="*/ 2948944 h 2946082"/>
              <a:gd name="T6" fmla="*/ 3384031 w 4424081"/>
              <a:gd name="T7" fmla="*/ 2948944 h 2946082"/>
              <a:gd name="T8" fmla="*/ 4426619 w 4424081"/>
              <a:gd name="T9" fmla="*/ 1098495 h 29460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24081"/>
              <a:gd name="T16" fmla="*/ 0 h 2946082"/>
              <a:gd name="T17" fmla="*/ 4424081 w 4424081"/>
              <a:gd name="T18" fmla="*/ 2946082 h 294608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24081" h="2946082">
                <a:moveTo>
                  <a:pt x="4424081" y="0"/>
                </a:moveTo>
                <a:lnTo>
                  <a:pt x="1660559" y="0"/>
                </a:lnTo>
                <a:lnTo>
                  <a:pt x="0" y="2946082"/>
                </a:lnTo>
                <a:lnTo>
                  <a:pt x="3382087" y="2946082"/>
                </a:lnTo>
                <a:lnTo>
                  <a:pt x="4424081" y="1097428"/>
                </a:lnTo>
                <a:lnTo>
                  <a:pt x="4424081" y="0"/>
                </a:lnTo>
                <a:close/>
              </a:path>
            </a:pathLst>
          </a:custGeom>
          <a:solidFill>
            <a:srgbClr val="FEAA1E"/>
          </a:solidFill>
          <a:ln>
            <a:noFill/>
          </a:ln>
        </p:spPr>
        <p:txBody>
          <a:bodyPr anchor="ctr"/>
          <a:lstStyle/>
          <a:p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7176" name="文本框 23">
            <a:extLst>
              <a:ext uri="{FF2B5EF4-FFF2-40B4-BE49-F238E27FC236}">
                <a16:creationId xmlns="" xmlns:a16="http://schemas.microsoft.com/office/drawing/2014/main" id="{CB1E1F62-75A6-4D03-8CF4-9C9E521438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8213" y="431007"/>
            <a:ext cx="1306768" cy="1419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8625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  <a:endParaRPr lang="zh-CN" altLang="en-US" sz="862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7" name="文本框 24">
            <a:extLst>
              <a:ext uri="{FF2B5EF4-FFF2-40B4-BE49-F238E27FC236}">
                <a16:creationId xmlns="" xmlns:a16="http://schemas.microsoft.com/office/drawing/2014/main" id="{BB651FCE-1014-4994-AB2D-3805322634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5241" y="3430191"/>
            <a:ext cx="21691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zh-CN" altLang="en-US" sz="2400" b="1">
                <a:solidFill>
                  <a:srgbClr val="3F3F3F"/>
                </a:solidFill>
                <a:latin typeface="+mn-lt"/>
                <a:ea typeface="+mn-ea"/>
                <a:cs typeface="+mn-ea"/>
                <a:sym typeface="+mn-lt"/>
              </a:rPr>
              <a:t>输入标题文字</a:t>
            </a:r>
            <a:endParaRPr lang="en-US" altLang="zh-CN" sz="1800" b="1">
              <a:solidFill>
                <a:srgbClr val="3F3F3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8" name="文本框 25">
            <a:extLst>
              <a:ext uri="{FF2B5EF4-FFF2-40B4-BE49-F238E27FC236}">
                <a16:creationId xmlns="" xmlns:a16="http://schemas.microsoft.com/office/drawing/2014/main" id="{63C26C22-6C18-40A3-81D7-0148BD7062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2007" y="3650456"/>
            <a:ext cx="3896901" cy="10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         </a:t>
            </a:r>
            <a:endParaRPr lang="zh-CN" altLang="en-US" sz="2400" b="1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35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Click here to add  you to the  center of the  narrative </a:t>
            </a:r>
            <a:endParaRPr lang="zh-CN" altLang="en-US" sz="135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35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Thought  Click here to add   you to the  center of the </a:t>
            </a:r>
            <a:endParaRPr lang="zh-CN" altLang="en-US" sz="135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35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                             narrative thought</a:t>
            </a:r>
            <a:endParaRPr lang="en-US" altLang="zh-CN" sz="150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1177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nimBg="1"/>
      <p:bldP spid="7171" grpId="0" animBg="1"/>
      <p:bldP spid="7173" grpId="0" animBg="1"/>
      <p:bldP spid="7174" grpId="0" animBg="1"/>
      <p:bldP spid="7176" grpId="0"/>
      <p:bldP spid="7177" grpId="0"/>
      <p:bldP spid="717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5"/>
          <p:cNvGrpSpPr/>
          <p:nvPr/>
        </p:nvGrpSpPr>
        <p:grpSpPr>
          <a:xfrm>
            <a:off x="2826641" y="977617"/>
            <a:ext cx="3490719" cy="3490717"/>
            <a:chOff x="6719724" y="1526469"/>
            <a:chExt cx="4654292" cy="4654289"/>
          </a:xfrm>
        </p:grpSpPr>
        <p:grpSp>
          <p:nvGrpSpPr>
            <p:cNvPr id="23" name="Group 3"/>
            <p:cNvGrpSpPr/>
            <p:nvPr/>
          </p:nvGrpSpPr>
          <p:grpSpPr>
            <a:xfrm>
              <a:off x="7160508" y="1966944"/>
              <a:ext cx="3773030" cy="3773028"/>
              <a:chOff x="6452111" y="1451695"/>
              <a:chExt cx="3773030" cy="3773028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80" name="Freeform: Shape 4"/>
              <p:cNvSpPr>
                <a:spLocks/>
              </p:cNvSpPr>
              <p:nvPr/>
            </p:nvSpPr>
            <p:spPr bwMode="auto">
              <a:xfrm>
                <a:off x="7885392" y="1451695"/>
                <a:ext cx="909413" cy="3773028"/>
              </a:xfrm>
              <a:custGeom>
                <a:avLst/>
                <a:gdLst>
                  <a:gd name="T0" fmla="*/ 285 w 928"/>
                  <a:gd name="T1" fmla="*/ 3832 h 3846"/>
                  <a:gd name="T2" fmla="*/ 107 w 928"/>
                  <a:gd name="T3" fmla="*/ 3766 h 3846"/>
                  <a:gd name="T4" fmla="*/ 27 w 928"/>
                  <a:gd name="T5" fmla="*/ 3674 h 3846"/>
                  <a:gd name="T6" fmla="*/ 0 w 928"/>
                  <a:gd name="T7" fmla="*/ 3553 h 3846"/>
                  <a:gd name="T8" fmla="*/ 53 w 928"/>
                  <a:gd name="T9" fmla="*/ 3267 h 3846"/>
                  <a:gd name="T10" fmla="*/ 260 w 928"/>
                  <a:gd name="T11" fmla="*/ 2694 h 3846"/>
                  <a:gd name="T12" fmla="*/ 383 w 928"/>
                  <a:gd name="T13" fmla="*/ 2216 h 3846"/>
                  <a:gd name="T14" fmla="*/ 401 w 928"/>
                  <a:gd name="T15" fmla="*/ 1774 h 3846"/>
                  <a:gd name="T16" fmla="*/ 303 w 928"/>
                  <a:gd name="T17" fmla="*/ 1281 h 3846"/>
                  <a:gd name="T18" fmla="*/ 107 w 928"/>
                  <a:gd name="T19" fmla="*/ 735 h 3846"/>
                  <a:gd name="T20" fmla="*/ 1 w 928"/>
                  <a:gd name="T21" fmla="*/ 349 h 3846"/>
                  <a:gd name="T22" fmla="*/ 15 w 928"/>
                  <a:gd name="T23" fmla="*/ 202 h 3846"/>
                  <a:gd name="T24" fmla="*/ 73 w 928"/>
                  <a:gd name="T25" fmla="*/ 108 h 3846"/>
                  <a:gd name="T26" fmla="*/ 225 w 928"/>
                  <a:gd name="T27" fmla="*/ 26 h 3846"/>
                  <a:gd name="T28" fmla="*/ 468 w 928"/>
                  <a:gd name="T29" fmla="*/ 0 h 3846"/>
                  <a:gd name="T30" fmla="*/ 680 w 928"/>
                  <a:gd name="T31" fmla="*/ 19 h 3846"/>
                  <a:gd name="T32" fmla="*/ 842 w 928"/>
                  <a:gd name="T33" fmla="*/ 91 h 3846"/>
                  <a:gd name="T34" fmla="*/ 909 w 928"/>
                  <a:gd name="T35" fmla="*/ 184 h 3846"/>
                  <a:gd name="T36" fmla="*/ 928 w 928"/>
                  <a:gd name="T37" fmla="*/ 307 h 3846"/>
                  <a:gd name="T38" fmla="*/ 854 w 928"/>
                  <a:gd name="T39" fmla="*/ 620 h 3846"/>
                  <a:gd name="T40" fmla="*/ 633 w 928"/>
                  <a:gd name="T41" fmla="*/ 1207 h 3846"/>
                  <a:gd name="T42" fmla="*/ 516 w 928"/>
                  <a:gd name="T43" fmla="*/ 1699 h 3846"/>
                  <a:gd name="T44" fmla="*/ 502 w 928"/>
                  <a:gd name="T45" fmla="*/ 1998 h 3846"/>
                  <a:gd name="T46" fmla="*/ 591 w 928"/>
                  <a:gd name="T47" fmla="*/ 2502 h 3846"/>
                  <a:gd name="T48" fmla="*/ 771 w 928"/>
                  <a:gd name="T49" fmla="*/ 3008 h 3846"/>
                  <a:gd name="T50" fmla="*/ 920 w 928"/>
                  <a:gd name="T51" fmla="*/ 3458 h 3846"/>
                  <a:gd name="T52" fmla="*/ 920 w 928"/>
                  <a:gd name="T53" fmla="*/ 3628 h 3846"/>
                  <a:gd name="T54" fmla="*/ 872 w 928"/>
                  <a:gd name="T55" fmla="*/ 3723 h 3846"/>
                  <a:gd name="T56" fmla="*/ 734 w 928"/>
                  <a:gd name="T57" fmla="*/ 3810 h 3846"/>
                  <a:gd name="T58" fmla="*/ 507 w 928"/>
                  <a:gd name="T59" fmla="*/ 3844 h 3846"/>
                  <a:gd name="T60" fmla="*/ 409 w 928"/>
                  <a:gd name="T61" fmla="*/ 2530 h 3846"/>
                  <a:gd name="T62" fmla="*/ 199 w 928"/>
                  <a:gd name="T63" fmla="*/ 3134 h 3846"/>
                  <a:gd name="T64" fmla="*/ 97 w 928"/>
                  <a:gd name="T65" fmla="*/ 3480 h 3846"/>
                  <a:gd name="T66" fmla="*/ 105 w 928"/>
                  <a:gd name="T67" fmla="*/ 3616 h 3846"/>
                  <a:gd name="T68" fmla="*/ 155 w 928"/>
                  <a:gd name="T69" fmla="*/ 3684 h 3846"/>
                  <a:gd name="T70" fmla="*/ 289 w 928"/>
                  <a:gd name="T71" fmla="*/ 3738 h 3846"/>
                  <a:gd name="T72" fmla="*/ 533 w 928"/>
                  <a:gd name="T73" fmla="*/ 3750 h 3846"/>
                  <a:gd name="T74" fmla="*/ 710 w 928"/>
                  <a:gd name="T75" fmla="*/ 3720 h 3846"/>
                  <a:gd name="T76" fmla="*/ 808 w 928"/>
                  <a:gd name="T77" fmla="*/ 3653 h 3846"/>
                  <a:gd name="T78" fmla="*/ 834 w 928"/>
                  <a:gd name="T79" fmla="*/ 3579 h 3846"/>
                  <a:gd name="T80" fmla="*/ 791 w 928"/>
                  <a:gd name="T81" fmla="*/ 3329 h 3846"/>
                  <a:gd name="T82" fmla="*/ 591 w 928"/>
                  <a:gd name="T83" fmla="*/ 2799 h 3846"/>
                  <a:gd name="T84" fmla="*/ 454 w 928"/>
                  <a:gd name="T85" fmla="*/ 2345 h 3846"/>
                  <a:gd name="T86" fmla="*/ 289 w 928"/>
                  <a:gd name="T87" fmla="*/ 106 h 3846"/>
                  <a:gd name="T88" fmla="*/ 155 w 928"/>
                  <a:gd name="T89" fmla="*/ 160 h 3846"/>
                  <a:gd name="T90" fmla="*/ 105 w 928"/>
                  <a:gd name="T91" fmla="*/ 228 h 3846"/>
                  <a:gd name="T92" fmla="*/ 97 w 928"/>
                  <a:gd name="T93" fmla="*/ 364 h 3846"/>
                  <a:gd name="T94" fmla="*/ 199 w 928"/>
                  <a:gd name="T95" fmla="*/ 711 h 3846"/>
                  <a:gd name="T96" fmla="*/ 409 w 928"/>
                  <a:gd name="T97" fmla="*/ 1315 h 3846"/>
                  <a:gd name="T98" fmla="*/ 502 w 928"/>
                  <a:gd name="T99" fmla="*/ 1311 h 3846"/>
                  <a:gd name="T100" fmla="*/ 725 w 928"/>
                  <a:gd name="T101" fmla="*/ 700 h 3846"/>
                  <a:gd name="T102" fmla="*/ 831 w 928"/>
                  <a:gd name="T103" fmla="*/ 359 h 3846"/>
                  <a:gd name="T104" fmla="*/ 820 w 928"/>
                  <a:gd name="T105" fmla="*/ 214 h 3846"/>
                  <a:gd name="T106" fmla="*/ 761 w 928"/>
                  <a:gd name="T107" fmla="*/ 149 h 3846"/>
                  <a:gd name="T108" fmla="*/ 619 w 928"/>
                  <a:gd name="T109" fmla="*/ 102 h 38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928" h="3846">
                    <a:moveTo>
                      <a:pt x="468" y="3846"/>
                    </a:moveTo>
                    <a:lnTo>
                      <a:pt x="468" y="3846"/>
                    </a:lnTo>
                    <a:lnTo>
                      <a:pt x="427" y="3844"/>
                    </a:lnTo>
                    <a:lnTo>
                      <a:pt x="389" y="3843"/>
                    </a:lnTo>
                    <a:lnTo>
                      <a:pt x="352" y="3840"/>
                    </a:lnTo>
                    <a:lnTo>
                      <a:pt x="318" y="3836"/>
                    </a:lnTo>
                    <a:lnTo>
                      <a:pt x="285" y="3832"/>
                    </a:lnTo>
                    <a:lnTo>
                      <a:pt x="254" y="3825"/>
                    </a:lnTo>
                    <a:lnTo>
                      <a:pt x="225" y="3818"/>
                    </a:lnTo>
                    <a:lnTo>
                      <a:pt x="198" y="3810"/>
                    </a:lnTo>
                    <a:lnTo>
                      <a:pt x="173" y="3801"/>
                    </a:lnTo>
                    <a:lnTo>
                      <a:pt x="150" y="3791"/>
                    </a:lnTo>
                    <a:lnTo>
                      <a:pt x="128" y="3779"/>
                    </a:lnTo>
                    <a:lnTo>
                      <a:pt x="107" y="3766"/>
                    </a:lnTo>
                    <a:lnTo>
                      <a:pt x="90" y="3753"/>
                    </a:lnTo>
                    <a:lnTo>
                      <a:pt x="73" y="3738"/>
                    </a:lnTo>
                    <a:lnTo>
                      <a:pt x="58" y="3721"/>
                    </a:lnTo>
                    <a:lnTo>
                      <a:pt x="45" y="3704"/>
                    </a:lnTo>
                    <a:lnTo>
                      <a:pt x="45" y="3704"/>
                    </a:lnTo>
                    <a:lnTo>
                      <a:pt x="35" y="3689"/>
                    </a:lnTo>
                    <a:lnTo>
                      <a:pt x="27" y="3674"/>
                    </a:lnTo>
                    <a:lnTo>
                      <a:pt x="20" y="3659"/>
                    </a:lnTo>
                    <a:lnTo>
                      <a:pt x="15" y="3642"/>
                    </a:lnTo>
                    <a:lnTo>
                      <a:pt x="9" y="3626"/>
                    </a:lnTo>
                    <a:lnTo>
                      <a:pt x="5" y="3608"/>
                    </a:lnTo>
                    <a:lnTo>
                      <a:pt x="2" y="3590"/>
                    </a:lnTo>
                    <a:lnTo>
                      <a:pt x="1" y="3572"/>
                    </a:lnTo>
                    <a:lnTo>
                      <a:pt x="0" y="3553"/>
                    </a:lnTo>
                    <a:lnTo>
                      <a:pt x="0" y="3534"/>
                    </a:lnTo>
                    <a:lnTo>
                      <a:pt x="1" y="3495"/>
                    </a:lnTo>
                    <a:lnTo>
                      <a:pt x="6" y="3452"/>
                    </a:lnTo>
                    <a:lnTo>
                      <a:pt x="15" y="3409"/>
                    </a:lnTo>
                    <a:lnTo>
                      <a:pt x="24" y="3364"/>
                    </a:lnTo>
                    <a:lnTo>
                      <a:pt x="38" y="3316"/>
                    </a:lnTo>
                    <a:lnTo>
                      <a:pt x="53" y="3267"/>
                    </a:lnTo>
                    <a:lnTo>
                      <a:pt x="69" y="3216"/>
                    </a:lnTo>
                    <a:lnTo>
                      <a:pt x="107" y="3110"/>
                    </a:lnTo>
                    <a:lnTo>
                      <a:pt x="151" y="2996"/>
                    </a:lnTo>
                    <a:lnTo>
                      <a:pt x="151" y="2996"/>
                    </a:lnTo>
                    <a:lnTo>
                      <a:pt x="195" y="2880"/>
                    </a:lnTo>
                    <a:lnTo>
                      <a:pt x="239" y="2757"/>
                    </a:lnTo>
                    <a:lnTo>
                      <a:pt x="260" y="2694"/>
                    </a:lnTo>
                    <a:lnTo>
                      <a:pt x="282" y="2629"/>
                    </a:lnTo>
                    <a:lnTo>
                      <a:pt x="303" y="2563"/>
                    </a:lnTo>
                    <a:lnTo>
                      <a:pt x="322" y="2496"/>
                    </a:lnTo>
                    <a:lnTo>
                      <a:pt x="340" y="2428"/>
                    </a:lnTo>
                    <a:lnTo>
                      <a:pt x="356" y="2358"/>
                    </a:lnTo>
                    <a:lnTo>
                      <a:pt x="371" y="2287"/>
                    </a:lnTo>
                    <a:lnTo>
                      <a:pt x="383" y="2216"/>
                    </a:lnTo>
                    <a:lnTo>
                      <a:pt x="393" y="2144"/>
                    </a:lnTo>
                    <a:lnTo>
                      <a:pt x="401" y="2070"/>
                    </a:lnTo>
                    <a:lnTo>
                      <a:pt x="405" y="1996"/>
                    </a:lnTo>
                    <a:lnTo>
                      <a:pt x="408" y="1923"/>
                    </a:lnTo>
                    <a:lnTo>
                      <a:pt x="408" y="1923"/>
                    </a:lnTo>
                    <a:lnTo>
                      <a:pt x="405" y="1848"/>
                    </a:lnTo>
                    <a:lnTo>
                      <a:pt x="401" y="1774"/>
                    </a:lnTo>
                    <a:lnTo>
                      <a:pt x="393" y="1701"/>
                    </a:lnTo>
                    <a:lnTo>
                      <a:pt x="383" y="1629"/>
                    </a:lnTo>
                    <a:lnTo>
                      <a:pt x="371" y="1557"/>
                    </a:lnTo>
                    <a:lnTo>
                      <a:pt x="356" y="1487"/>
                    </a:lnTo>
                    <a:lnTo>
                      <a:pt x="340" y="1417"/>
                    </a:lnTo>
                    <a:lnTo>
                      <a:pt x="322" y="1349"/>
                    </a:lnTo>
                    <a:lnTo>
                      <a:pt x="303" y="1281"/>
                    </a:lnTo>
                    <a:lnTo>
                      <a:pt x="282" y="1215"/>
                    </a:lnTo>
                    <a:lnTo>
                      <a:pt x="260" y="1150"/>
                    </a:lnTo>
                    <a:lnTo>
                      <a:pt x="239" y="1087"/>
                    </a:lnTo>
                    <a:lnTo>
                      <a:pt x="195" y="964"/>
                    </a:lnTo>
                    <a:lnTo>
                      <a:pt x="151" y="848"/>
                    </a:lnTo>
                    <a:lnTo>
                      <a:pt x="151" y="848"/>
                    </a:lnTo>
                    <a:lnTo>
                      <a:pt x="107" y="735"/>
                    </a:lnTo>
                    <a:lnTo>
                      <a:pt x="69" y="628"/>
                    </a:lnTo>
                    <a:lnTo>
                      <a:pt x="53" y="577"/>
                    </a:lnTo>
                    <a:lnTo>
                      <a:pt x="38" y="528"/>
                    </a:lnTo>
                    <a:lnTo>
                      <a:pt x="24" y="481"/>
                    </a:lnTo>
                    <a:lnTo>
                      <a:pt x="15" y="435"/>
                    </a:lnTo>
                    <a:lnTo>
                      <a:pt x="6" y="392"/>
                    </a:lnTo>
                    <a:lnTo>
                      <a:pt x="1" y="349"/>
                    </a:lnTo>
                    <a:lnTo>
                      <a:pt x="0" y="310"/>
                    </a:lnTo>
                    <a:lnTo>
                      <a:pt x="0" y="291"/>
                    </a:lnTo>
                    <a:lnTo>
                      <a:pt x="1" y="272"/>
                    </a:lnTo>
                    <a:lnTo>
                      <a:pt x="2" y="254"/>
                    </a:lnTo>
                    <a:lnTo>
                      <a:pt x="5" y="236"/>
                    </a:lnTo>
                    <a:lnTo>
                      <a:pt x="9" y="220"/>
                    </a:lnTo>
                    <a:lnTo>
                      <a:pt x="15" y="202"/>
                    </a:lnTo>
                    <a:lnTo>
                      <a:pt x="20" y="187"/>
                    </a:lnTo>
                    <a:lnTo>
                      <a:pt x="27" y="171"/>
                    </a:lnTo>
                    <a:lnTo>
                      <a:pt x="35" y="155"/>
                    </a:lnTo>
                    <a:lnTo>
                      <a:pt x="45" y="140"/>
                    </a:lnTo>
                    <a:lnTo>
                      <a:pt x="45" y="140"/>
                    </a:lnTo>
                    <a:lnTo>
                      <a:pt x="58" y="124"/>
                    </a:lnTo>
                    <a:lnTo>
                      <a:pt x="73" y="108"/>
                    </a:lnTo>
                    <a:lnTo>
                      <a:pt x="90" y="93"/>
                    </a:lnTo>
                    <a:lnTo>
                      <a:pt x="107" y="78"/>
                    </a:lnTo>
                    <a:lnTo>
                      <a:pt x="128" y="65"/>
                    </a:lnTo>
                    <a:lnTo>
                      <a:pt x="150" y="54"/>
                    </a:lnTo>
                    <a:lnTo>
                      <a:pt x="173" y="44"/>
                    </a:lnTo>
                    <a:lnTo>
                      <a:pt x="198" y="34"/>
                    </a:lnTo>
                    <a:lnTo>
                      <a:pt x="225" y="26"/>
                    </a:lnTo>
                    <a:lnTo>
                      <a:pt x="254" y="19"/>
                    </a:lnTo>
                    <a:lnTo>
                      <a:pt x="285" y="13"/>
                    </a:lnTo>
                    <a:lnTo>
                      <a:pt x="318" y="8"/>
                    </a:lnTo>
                    <a:lnTo>
                      <a:pt x="352" y="4"/>
                    </a:lnTo>
                    <a:lnTo>
                      <a:pt x="389" y="1"/>
                    </a:lnTo>
                    <a:lnTo>
                      <a:pt x="427" y="0"/>
                    </a:lnTo>
                    <a:lnTo>
                      <a:pt x="468" y="0"/>
                    </a:lnTo>
                    <a:lnTo>
                      <a:pt x="468" y="0"/>
                    </a:lnTo>
                    <a:lnTo>
                      <a:pt x="507" y="0"/>
                    </a:lnTo>
                    <a:lnTo>
                      <a:pt x="546" y="1"/>
                    </a:lnTo>
                    <a:lnTo>
                      <a:pt x="583" y="4"/>
                    </a:lnTo>
                    <a:lnTo>
                      <a:pt x="617" y="8"/>
                    </a:lnTo>
                    <a:lnTo>
                      <a:pt x="649" y="13"/>
                    </a:lnTo>
                    <a:lnTo>
                      <a:pt x="680" y="19"/>
                    </a:lnTo>
                    <a:lnTo>
                      <a:pt x="708" y="26"/>
                    </a:lnTo>
                    <a:lnTo>
                      <a:pt x="734" y="34"/>
                    </a:lnTo>
                    <a:lnTo>
                      <a:pt x="760" y="44"/>
                    </a:lnTo>
                    <a:lnTo>
                      <a:pt x="783" y="53"/>
                    </a:lnTo>
                    <a:lnTo>
                      <a:pt x="804" y="65"/>
                    </a:lnTo>
                    <a:lnTo>
                      <a:pt x="824" y="78"/>
                    </a:lnTo>
                    <a:lnTo>
                      <a:pt x="842" y="91"/>
                    </a:lnTo>
                    <a:lnTo>
                      <a:pt x="858" y="106"/>
                    </a:lnTo>
                    <a:lnTo>
                      <a:pt x="872" y="123"/>
                    </a:lnTo>
                    <a:lnTo>
                      <a:pt x="886" y="139"/>
                    </a:lnTo>
                    <a:lnTo>
                      <a:pt x="886" y="139"/>
                    </a:lnTo>
                    <a:lnTo>
                      <a:pt x="894" y="154"/>
                    </a:lnTo>
                    <a:lnTo>
                      <a:pt x="902" y="169"/>
                    </a:lnTo>
                    <a:lnTo>
                      <a:pt x="909" y="184"/>
                    </a:lnTo>
                    <a:lnTo>
                      <a:pt x="914" y="201"/>
                    </a:lnTo>
                    <a:lnTo>
                      <a:pt x="920" y="217"/>
                    </a:lnTo>
                    <a:lnTo>
                      <a:pt x="923" y="233"/>
                    </a:lnTo>
                    <a:lnTo>
                      <a:pt x="925" y="251"/>
                    </a:lnTo>
                    <a:lnTo>
                      <a:pt x="928" y="269"/>
                    </a:lnTo>
                    <a:lnTo>
                      <a:pt x="928" y="288"/>
                    </a:lnTo>
                    <a:lnTo>
                      <a:pt x="928" y="307"/>
                    </a:lnTo>
                    <a:lnTo>
                      <a:pt x="927" y="345"/>
                    </a:lnTo>
                    <a:lnTo>
                      <a:pt x="920" y="388"/>
                    </a:lnTo>
                    <a:lnTo>
                      <a:pt x="912" y="430"/>
                    </a:lnTo>
                    <a:lnTo>
                      <a:pt x="901" y="475"/>
                    </a:lnTo>
                    <a:lnTo>
                      <a:pt x="887" y="521"/>
                    </a:lnTo>
                    <a:lnTo>
                      <a:pt x="872" y="571"/>
                    </a:lnTo>
                    <a:lnTo>
                      <a:pt x="854" y="620"/>
                    </a:lnTo>
                    <a:lnTo>
                      <a:pt x="815" y="725"/>
                    </a:lnTo>
                    <a:lnTo>
                      <a:pt x="771" y="837"/>
                    </a:lnTo>
                    <a:lnTo>
                      <a:pt x="771" y="837"/>
                    </a:lnTo>
                    <a:lnTo>
                      <a:pt x="725" y="954"/>
                    </a:lnTo>
                    <a:lnTo>
                      <a:pt x="678" y="1077"/>
                    </a:lnTo>
                    <a:lnTo>
                      <a:pt x="655" y="1142"/>
                    </a:lnTo>
                    <a:lnTo>
                      <a:pt x="633" y="1207"/>
                    </a:lnTo>
                    <a:lnTo>
                      <a:pt x="611" y="1274"/>
                    </a:lnTo>
                    <a:lnTo>
                      <a:pt x="591" y="1342"/>
                    </a:lnTo>
                    <a:lnTo>
                      <a:pt x="572" y="1412"/>
                    </a:lnTo>
                    <a:lnTo>
                      <a:pt x="554" y="1482"/>
                    </a:lnTo>
                    <a:lnTo>
                      <a:pt x="539" y="1553"/>
                    </a:lnTo>
                    <a:lnTo>
                      <a:pt x="527" y="1625"/>
                    </a:lnTo>
                    <a:lnTo>
                      <a:pt x="516" y="1699"/>
                    </a:lnTo>
                    <a:lnTo>
                      <a:pt x="507" y="1772"/>
                    </a:lnTo>
                    <a:lnTo>
                      <a:pt x="502" y="1848"/>
                    </a:lnTo>
                    <a:lnTo>
                      <a:pt x="501" y="1884"/>
                    </a:lnTo>
                    <a:lnTo>
                      <a:pt x="501" y="1923"/>
                    </a:lnTo>
                    <a:lnTo>
                      <a:pt x="501" y="1923"/>
                    </a:lnTo>
                    <a:lnTo>
                      <a:pt x="501" y="1960"/>
                    </a:lnTo>
                    <a:lnTo>
                      <a:pt x="502" y="1998"/>
                    </a:lnTo>
                    <a:lnTo>
                      <a:pt x="507" y="2072"/>
                    </a:lnTo>
                    <a:lnTo>
                      <a:pt x="516" y="2147"/>
                    </a:lnTo>
                    <a:lnTo>
                      <a:pt x="527" y="2219"/>
                    </a:lnTo>
                    <a:lnTo>
                      <a:pt x="539" y="2291"/>
                    </a:lnTo>
                    <a:lnTo>
                      <a:pt x="554" y="2362"/>
                    </a:lnTo>
                    <a:lnTo>
                      <a:pt x="572" y="2433"/>
                    </a:lnTo>
                    <a:lnTo>
                      <a:pt x="591" y="2502"/>
                    </a:lnTo>
                    <a:lnTo>
                      <a:pt x="611" y="2570"/>
                    </a:lnTo>
                    <a:lnTo>
                      <a:pt x="633" y="2637"/>
                    </a:lnTo>
                    <a:lnTo>
                      <a:pt x="655" y="2703"/>
                    </a:lnTo>
                    <a:lnTo>
                      <a:pt x="678" y="2767"/>
                    </a:lnTo>
                    <a:lnTo>
                      <a:pt x="725" y="2891"/>
                    </a:lnTo>
                    <a:lnTo>
                      <a:pt x="771" y="3008"/>
                    </a:lnTo>
                    <a:lnTo>
                      <a:pt x="771" y="3008"/>
                    </a:lnTo>
                    <a:lnTo>
                      <a:pt x="815" y="3119"/>
                    </a:lnTo>
                    <a:lnTo>
                      <a:pt x="854" y="3224"/>
                    </a:lnTo>
                    <a:lnTo>
                      <a:pt x="872" y="3275"/>
                    </a:lnTo>
                    <a:lnTo>
                      <a:pt x="887" y="3323"/>
                    </a:lnTo>
                    <a:lnTo>
                      <a:pt x="901" y="3369"/>
                    </a:lnTo>
                    <a:lnTo>
                      <a:pt x="912" y="3414"/>
                    </a:lnTo>
                    <a:lnTo>
                      <a:pt x="920" y="3458"/>
                    </a:lnTo>
                    <a:lnTo>
                      <a:pt x="927" y="3499"/>
                    </a:lnTo>
                    <a:lnTo>
                      <a:pt x="928" y="3538"/>
                    </a:lnTo>
                    <a:lnTo>
                      <a:pt x="928" y="3557"/>
                    </a:lnTo>
                    <a:lnTo>
                      <a:pt x="928" y="3575"/>
                    </a:lnTo>
                    <a:lnTo>
                      <a:pt x="925" y="3593"/>
                    </a:lnTo>
                    <a:lnTo>
                      <a:pt x="923" y="3611"/>
                    </a:lnTo>
                    <a:lnTo>
                      <a:pt x="920" y="3628"/>
                    </a:lnTo>
                    <a:lnTo>
                      <a:pt x="914" y="3645"/>
                    </a:lnTo>
                    <a:lnTo>
                      <a:pt x="909" y="3660"/>
                    </a:lnTo>
                    <a:lnTo>
                      <a:pt x="902" y="3676"/>
                    </a:lnTo>
                    <a:lnTo>
                      <a:pt x="894" y="3690"/>
                    </a:lnTo>
                    <a:lnTo>
                      <a:pt x="886" y="3705"/>
                    </a:lnTo>
                    <a:lnTo>
                      <a:pt x="886" y="3705"/>
                    </a:lnTo>
                    <a:lnTo>
                      <a:pt x="872" y="3723"/>
                    </a:lnTo>
                    <a:lnTo>
                      <a:pt x="858" y="3738"/>
                    </a:lnTo>
                    <a:lnTo>
                      <a:pt x="842" y="3753"/>
                    </a:lnTo>
                    <a:lnTo>
                      <a:pt x="824" y="3768"/>
                    </a:lnTo>
                    <a:lnTo>
                      <a:pt x="804" y="3780"/>
                    </a:lnTo>
                    <a:lnTo>
                      <a:pt x="783" y="3791"/>
                    </a:lnTo>
                    <a:lnTo>
                      <a:pt x="760" y="3802"/>
                    </a:lnTo>
                    <a:lnTo>
                      <a:pt x="734" y="3810"/>
                    </a:lnTo>
                    <a:lnTo>
                      <a:pt x="708" y="3818"/>
                    </a:lnTo>
                    <a:lnTo>
                      <a:pt x="680" y="3827"/>
                    </a:lnTo>
                    <a:lnTo>
                      <a:pt x="649" y="3832"/>
                    </a:lnTo>
                    <a:lnTo>
                      <a:pt x="617" y="3836"/>
                    </a:lnTo>
                    <a:lnTo>
                      <a:pt x="583" y="3840"/>
                    </a:lnTo>
                    <a:lnTo>
                      <a:pt x="546" y="3843"/>
                    </a:lnTo>
                    <a:lnTo>
                      <a:pt x="507" y="3844"/>
                    </a:lnTo>
                    <a:lnTo>
                      <a:pt x="468" y="3846"/>
                    </a:lnTo>
                    <a:lnTo>
                      <a:pt x="468" y="3846"/>
                    </a:lnTo>
                    <a:close/>
                    <a:moveTo>
                      <a:pt x="454" y="2345"/>
                    </a:moveTo>
                    <a:lnTo>
                      <a:pt x="454" y="2345"/>
                    </a:lnTo>
                    <a:lnTo>
                      <a:pt x="445" y="2391"/>
                    </a:lnTo>
                    <a:lnTo>
                      <a:pt x="434" y="2439"/>
                    </a:lnTo>
                    <a:lnTo>
                      <a:pt x="409" y="2530"/>
                    </a:lnTo>
                    <a:lnTo>
                      <a:pt x="383" y="2619"/>
                    </a:lnTo>
                    <a:lnTo>
                      <a:pt x="355" y="2707"/>
                    </a:lnTo>
                    <a:lnTo>
                      <a:pt x="326" y="2791"/>
                    </a:lnTo>
                    <a:lnTo>
                      <a:pt x="296" y="2873"/>
                    </a:lnTo>
                    <a:lnTo>
                      <a:pt x="237" y="3030"/>
                    </a:lnTo>
                    <a:lnTo>
                      <a:pt x="237" y="3030"/>
                    </a:lnTo>
                    <a:lnTo>
                      <a:pt x="199" y="3134"/>
                    </a:lnTo>
                    <a:lnTo>
                      <a:pt x="163" y="3231"/>
                    </a:lnTo>
                    <a:lnTo>
                      <a:pt x="147" y="3277"/>
                    </a:lnTo>
                    <a:lnTo>
                      <a:pt x="133" y="3321"/>
                    </a:lnTo>
                    <a:lnTo>
                      <a:pt x="121" y="3364"/>
                    </a:lnTo>
                    <a:lnTo>
                      <a:pt x="110" y="3405"/>
                    </a:lnTo>
                    <a:lnTo>
                      <a:pt x="102" y="3443"/>
                    </a:lnTo>
                    <a:lnTo>
                      <a:pt x="97" y="3480"/>
                    </a:lnTo>
                    <a:lnTo>
                      <a:pt x="92" y="3514"/>
                    </a:lnTo>
                    <a:lnTo>
                      <a:pt x="92" y="3547"/>
                    </a:lnTo>
                    <a:lnTo>
                      <a:pt x="92" y="3562"/>
                    </a:lnTo>
                    <a:lnTo>
                      <a:pt x="95" y="3577"/>
                    </a:lnTo>
                    <a:lnTo>
                      <a:pt x="97" y="3590"/>
                    </a:lnTo>
                    <a:lnTo>
                      <a:pt x="101" y="3604"/>
                    </a:lnTo>
                    <a:lnTo>
                      <a:pt x="105" y="3616"/>
                    </a:lnTo>
                    <a:lnTo>
                      <a:pt x="109" y="3628"/>
                    </a:lnTo>
                    <a:lnTo>
                      <a:pt x="116" y="3639"/>
                    </a:lnTo>
                    <a:lnTo>
                      <a:pt x="122" y="3650"/>
                    </a:lnTo>
                    <a:lnTo>
                      <a:pt x="122" y="3650"/>
                    </a:lnTo>
                    <a:lnTo>
                      <a:pt x="132" y="3663"/>
                    </a:lnTo>
                    <a:lnTo>
                      <a:pt x="143" y="3675"/>
                    </a:lnTo>
                    <a:lnTo>
                      <a:pt x="155" y="3684"/>
                    </a:lnTo>
                    <a:lnTo>
                      <a:pt x="169" y="3695"/>
                    </a:lnTo>
                    <a:lnTo>
                      <a:pt x="185" y="3704"/>
                    </a:lnTo>
                    <a:lnTo>
                      <a:pt x="203" y="3712"/>
                    </a:lnTo>
                    <a:lnTo>
                      <a:pt x="222" y="3720"/>
                    </a:lnTo>
                    <a:lnTo>
                      <a:pt x="243" y="3727"/>
                    </a:lnTo>
                    <a:lnTo>
                      <a:pt x="264" y="3732"/>
                    </a:lnTo>
                    <a:lnTo>
                      <a:pt x="289" y="3738"/>
                    </a:lnTo>
                    <a:lnTo>
                      <a:pt x="315" y="3742"/>
                    </a:lnTo>
                    <a:lnTo>
                      <a:pt x="342" y="3746"/>
                    </a:lnTo>
                    <a:lnTo>
                      <a:pt x="371" y="3749"/>
                    </a:lnTo>
                    <a:lnTo>
                      <a:pt x="401" y="3750"/>
                    </a:lnTo>
                    <a:lnTo>
                      <a:pt x="468" y="3751"/>
                    </a:lnTo>
                    <a:lnTo>
                      <a:pt x="468" y="3751"/>
                    </a:lnTo>
                    <a:lnTo>
                      <a:pt x="533" y="3750"/>
                    </a:lnTo>
                    <a:lnTo>
                      <a:pt x="563" y="3749"/>
                    </a:lnTo>
                    <a:lnTo>
                      <a:pt x="592" y="3746"/>
                    </a:lnTo>
                    <a:lnTo>
                      <a:pt x="619" y="3742"/>
                    </a:lnTo>
                    <a:lnTo>
                      <a:pt x="644" y="3738"/>
                    </a:lnTo>
                    <a:lnTo>
                      <a:pt x="667" y="3732"/>
                    </a:lnTo>
                    <a:lnTo>
                      <a:pt x="689" y="3727"/>
                    </a:lnTo>
                    <a:lnTo>
                      <a:pt x="710" y="3720"/>
                    </a:lnTo>
                    <a:lnTo>
                      <a:pt x="729" y="3713"/>
                    </a:lnTo>
                    <a:lnTo>
                      <a:pt x="746" y="3705"/>
                    </a:lnTo>
                    <a:lnTo>
                      <a:pt x="761" y="3695"/>
                    </a:lnTo>
                    <a:lnTo>
                      <a:pt x="775" y="3686"/>
                    </a:lnTo>
                    <a:lnTo>
                      <a:pt x="787" y="3676"/>
                    </a:lnTo>
                    <a:lnTo>
                      <a:pt x="798" y="3664"/>
                    </a:lnTo>
                    <a:lnTo>
                      <a:pt x="808" y="3653"/>
                    </a:lnTo>
                    <a:lnTo>
                      <a:pt x="808" y="3653"/>
                    </a:lnTo>
                    <a:lnTo>
                      <a:pt x="815" y="3642"/>
                    </a:lnTo>
                    <a:lnTo>
                      <a:pt x="820" y="3631"/>
                    </a:lnTo>
                    <a:lnTo>
                      <a:pt x="824" y="3619"/>
                    </a:lnTo>
                    <a:lnTo>
                      <a:pt x="828" y="3607"/>
                    </a:lnTo>
                    <a:lnTo>
                      <a:pt x="831" y="3593"/>
                    </a:lnTo>
                    <a:lnTo>
                      <a:pt x="834" y="3579"/>
                    </a:lnTo>
                    <a:lnTo>
                      <a:pt x="835" y="3551"/>
                    </a:lnTo>
                    <a:lnTo>
                      <a:pt x="835" y="3519"/>
                    </a:lnTo>
                    <a:lnTo>
                      <a:pt x="831" y="3485"/>
                    </a:lnTo>
                    <a:lnTo>
                      <a:pt x="824" y="3450"/>
                    </a:lnTo>
                    <a:lnTo>
                      <a:pt x="816" y="3411"/>
                    </a:lnTo>
                    <a:lnTo>
                      <a:pt x="805" y="3372"/>
                    </a:lnTo>
                    <a:lnTo>
                      <a:pt x="791" y="3329"/>
                    </a:lnTo>
                    <a:lnTo>
                      <a:pt x="776" y="3286"/>
                    </a:lnTo>
                    <a:lnTo>
                      <a:pt x="761" y="3241"/>
                    </a:lnTo>
                    <a:lnTo>
                      <a:pt x="725" y="3144"/>
                    </a:lnTo>
                    <a:lnTo>
                      <a:pt x="684" y="3043"/>
                    </a:lnTo>
                    <a:lnTo>
                      <a:pt x="684" y="3043"/>
                    </a:lnTo>
                    <a:lnTo>
                      <a:pt x="622" y="2883"/>
                    </a:lnTo>
                    <a:lnTo>
                      <a:pt x="591" y="2799"/>
                    </a:lnTo>
                    <a:lnTo>
                      <a:pt x="559" y="2713"/>
                    </a:lnTo>
                    <a:lnTo>
                      <a:pt x="531" y="2625"/>
                    </a:lnTo>
                    <a:lnTo>
                      <a:pt x="502" y="2533"/>
                    </a:lnTo>
                    <a:lnTo>
                      <a:pt x="477" y="2440"/>
                    </a:lnTo>
                    <a:lnTo>
                      <a:pt x="465" y="2393"/>
                    </a:lnTo>
                    <a:lnTo>
                      <a:pt x="454" y="2345"/>
                    </a:lnTo>
                    <a:lnTo>
                      <a:pt x="454" y="2345"/>
                    </a:lnTo>
                    <a:close/>
                    <a:moveTo>
                      <a:pt x="468" y="93"/>
                    </a:moveTo>
                    <a:lnTo>
                      <a:pt x="468" y="93"/>
                    </a:lnTo>
                    <a:lnTo>
                      <a:pt x="401" y="94"/>
                    </a:lnTo>
                    <a:lnTo>
                      <a:pt x="371" y="97"/>
                    </a:lnTo>
                    <a:lnTo>
                      <a:pt x="342" y="99"/>
                    </a:lnTo>
                    <a:lnTo>
                      <a:pt x="315" y="102"/>
                    </a:lnTo>
                    <a:lnTo>
                      <a:pt x="289" y="106"/>
                    </a:lnTo>
                    <a:lnTo>
                      <a:pt x="264" y="112"/>
                    </a:lnTo>
                    <a:lnTo>
                      <a:pt x="243" y="119"/>
                    </a:lnTo>
                    <a:lnTo>
                      <a:pt x="222" y="124"/>
                    </a:lnTo>
                    <a:lnTo>
                      <a:pt x="203" y="132"/>
                    </a:lnTo>
                    <a:lnTo>
                      <a:pt x="185" y="140"/>
                    </a:lnTo>
                    <a:lnTo>
                      <a:pt x="169" y="150"/>
                    </a:lnTo>
                    <a:lnTo>
                      <a:pt x="155" y="160"/>
                    </a:lnTo>
                    <a:lnTo>
                      <a:pt x="143" y="171"/>
                    </a:lnTo>
                    <a:lnTo>
                      <a:pt x="132" y="181"/>
                    </a:lnTo>
                    <a:lnTo>
                      <a:pt x="122" y="194"/>
                    </a:lnTo>
                    <a:lnTo>
                      <a:pt x="122" y="194"/>
                    </a:lnTo>
                    <a:lnTo>
                      <a:pt x="116" y="205"/>
                    </a:lnTo>
                    <a:lnTo>
                      <a:pt x="109" y="217"/>
                    </a:lnTo>
                    <a:lnTo>
                      <a:pt x="105" y="228"/>
                    </a:lnTo>
                    <a:lnTo>
                      <a:pt x="101" y="242"/>
                    </a:lnTo>
                    <a:lnTo>
                      <a:pt x="97" y="255"/>
                    </a:lnTo>
                    <a:lnTo>
                      <a:pt x="95" y="269"/>
                    </a:lnTo>
                    <a:lnTo>
                      <a:pt x="92" y="282"/>
                    </a:lnTo>
                    <a:lnTo>
                      <a:pt x="92" y="299"/>
                    </a:lnTo>
                    <a:lnTo>
                      <a:pt x="92" y="330"/>
                    </a:lnTo>
                    <a:lnTo>
                      <a:pt x="97" y="364"/>
                    </a:lnTo>
                    <a:lnTo>
                      <a:pt x="102" y="401"/>
                    </a:lnTo>
                    <a:lnTo>
                      <a:pt x="110" y="440"/>
                    </a:lnTo>
                    <a:lnTo>
                      <a:pt x="121" y="481"/>
                    </a:lnTo>
                    <a:lnTo>
                      <a:pt x="133" y="523"/>
                    </a:lnTo>
                    <a:lnTo>
                      <a:pt x="147" y="568"/>
                    </a:lnTo>
                    <a:lnTo>
                      <a:pt x="163" y="613"/>
                    </a:lnTo>
                    <a:lnTo>
                      <a:pt x="199" y="711"/>
                    </a:lnTo>
                    <a:lnTo>
                      <a:pt x="237" y="815"/>
                    </a:lnTo>
                    <a:lnTo>
                      <a:pt x="237" y="815"/>
                    </a:lnTo>
                    <a:lnTo>
                      <a:pt x="296" y="971"/>
                    </a:lnTo>
                    <a:lnTo>
                      <a:pt x="326" y="1053"/>
                    </a:lnTo>
                    <a:lnTo>
                      <a:pt x="355" y="1137"/>
                    </a:lnTo>
                    <a:lnTo>
                      <a:pt x="383" y="1225"/>
                    </a:lnTo>
                    <a:lnTo>
                      <a:pt x="409" y="1315"/>
                    </a:lnTo>
                    <a:lnTo>
                      <a:pt x="434" y="1406"/>
                    </a:lnTo>
                    <a:lnTo>
                      <a:pt x="445" y="1453"/>
                    </a:lnTo>
                    <a:lnTo>
                      <a:pt x="454" y="1499"/>
                    </a:lnTo>
                    <a:lnTo>
                      <a:pt x="454" y="1499"/>
                    </a:lnTo>
                    <a:lnTo>
                      <a:pt x="465" y="1452"/>
                    </a:lnTo>
                    <a:lnTo>
                      <a:pt x="477" y="1405"/>
                    </a:lnTo>
                    <a:lnTo>
                      <a:pt x="502" y="1311"/>
                    </a:lnTo>
                    <a:lnTo>
                      <a:pt x="531" y="1219"/>
                    </a:lnTo>
                    <a:lnTo>
                      <a:pt x="559" y="1131"/>
                    </a:lnTo>
                    <a:lnTo>
                      <a:pt x="591" y="1045"/>
                    </a:lnTo>
                    <a:lnTo>
                      <a:pt x="622" y="961"/>
                    </a:lnTo>
                    <a:lnTo>
                      <a:pt x="684" y="803"/>
                    </a:lnTo>
                    <a:lnTo>
                      <a:pt x="684" y="803"/>
                    </a:lnTo>
                    <a:lnTo>
                      <a:pt x="725" y="700"/>
                    </a:lnTo>
                    <a:lnTo>
                      <a:pt x="761" y="605"/>
                    </a:lnTo>
                    <a:lnTo>
                      <a:pt x="776" y="558"/>
                    </a:lnTo>
                    <a:lnTo>
                      <a:pt x="791" y="515"/>
                    </a:lnTo>
                    <a:lnTo>
                      <a:pt x="805" y="474"/>
                    </a:lnTo>
                    <a:lnTo>
                      <a:pt x="816" y="434"/>
                    </a:lnTo>
                    <a:lnTo>
                      <a:pt x="824" y="396"/>
                    </a:lnTo>
                    <a:lnTo>
                      <a:pt x="831" y="359"/>
                    </a:lnTo>
                    <a:lnTo>
                      <a:pt x="835" y="326"/>
                    </a:lnTo>
                    <a:lnTo>
                      <a:pt x="835" y="295"/>
                    </a:lnTo>
                    <a:lnTo>
                      <a:pt x="834" y="265"/>
                    </a:lnTo>
                    <a:lnTo>
                      <a:pt x="831" y="251"/>
                    </a:lnTo>
                    <a:lnTo>
                      <a:pt x="828" y="239"/>
                    </a:lnTo>
                    <a:lnTo>
                      <a:pt x="824" y="225"/>
                    </a:lnTo>
                    <a:lnTo>
                      <a:pt x="820" y="214"/>
                    </a:lnTo>
                    <a:lnTo>
                      <a:pt x="815" y="203"/>
                    </a:lnTo>
                    <a:lnTo>
                      <a:pt x="808" y="192"/>
                    </a:lnTo>
                    <a:lnTo>
                      <a:pt x="808" y="192"/>
                    </a:lnTo>
                    <a:lnTo>
                      <a:pt x="798" y="180"/>
                    </a:lnTo>
                    <a:lnTo>
                      <a:pt x="787" y="169"/>
                    </a:lnTo>
                    <a:lnTo>
                      <a:pt x="775" y="158"/>
                    </a:lnTo>
                    <a:lnTo>
                      <a:pt x="761" y="149"/>
                    </a:lnTo>
                    <a:lnTo>
                      <a:pt x="746" y="139"/>
                    </a:lnTo>
                    <a:lnTo>
                      <a:pt x="729" y="131"/>
                    </a:lnTo>
                    <a:lnTo>
                      <a:pt x="710" y="124"/>
                    </a:lnTo>
                    <a:lnTo>
                      <a:pt x="689" y="117"/>
                    </a:lnTo>
                    <a:lnTo>
                      <a:pt x="667" y="112"/>
                    </a:lnTo>
                    <a:lnTo>
                      <a:pt x="644" y="106"/>
                    </a:lnTo>
                    <a:lnTo>
                      <a:pt x="619" y="102"/>
                    </a:lnTo>
                    <a:lnTo>
                      <a:pt x="592" y="99"/>
                    </a:lnTo>
                    <a:lnTo>
                      <a:pt x="563" y="97"/>
                    </a:lnTo>
                    <a:lnTo>
                      <a:pt x="533" y="94"/>
                    </a:lnTo>
                    <a:lnTo>
                      <a:pt x="468" y="93"/>
                    </a:lnTo>
                    <a:lnTo>
                      <a:pt x="468" y="93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1" name="Freeform: Shape 5"/>
              <p:cNvSpPr>
                <a:spLocks/>
              </p:cNvSpPr>
              <p:nvPr/>
            </p:nvSpPr>
            <p:spPr bwMode="auto">
              <a:xfrm>
                <a:off x="6808225" y="1801922"/>
                <a:ext cx="3063749" cy="3063747"/>
              </a:xfrm>
              <a:custGeom>
                <a:avLst/>
                <a:gdLst>
                  <a:gd name="T0" fmla="*/ 2783 w 3122"/>
                  <a:gd name="T1" fmla="*/ 3040 h 3123"/>
                  <a:gd name="T2" fmla="*/ 2611 w 3122"/>
                  <a:gd name="T3" fmla="*/ 3119 h 3123"/>
                  <a:gd name="T4" fmla="*/ 2490 w 3122"/>
                  <a:gd name="T5" fmla="*/ 3111 h 3123"/>
                  <a:gd name="T6" fmla="*/ 2385 w 3122"/>
                  <a:gd name="T7" fmla="*/ 3046 h 3123"/>
                  <a:gd name="T8" fmla="*/ 2219 w 3122"/>
                  <a:gd name="T9" fmla="*/ 2805 h 3123"/>
                  <a:gd name="T10" fmla="*/ 1963 w 3122"/>
                  <a:gd name="T11" fmla="*/ 2253 h 3123"/>
                  <a:gd name="T12" fmla="*/ 1710 w 3122"/>
                  <a:gd name="T13" fmla="*/ 1827 h 3123"/>
                  <a:gd name="T14" fmla="*/ 1411 w 3122"/>
                  <a:gd name="T15" fmla="*/ 1504 h 3123"/>
                  <a:gd name="T16" fmla="*/ 993 w 3122"/>
                  <a:gd name="T17" fmla="*/ 1224 h 3123"/>
                  <a:gd name="T18" fmla="*/ 469 w 3122"/>
                  <a:gd name="T19" fmla="*/ 975 h 3123"/>
                  <a:gd name="T20" fmla="*/ 121 w 3122"/>
                  <a:gd name="T21" fmla="*/ 778 h 3123"/>
                  <a:gd name="T22" fmla="*/ 26 w 3122"/>
                  <a:gd name="T23" fmla="*/ 665 h 3123"/>
                  <a:gd name="T24" fmla="*/ 0 w 3122"/>
                  <a:gd name="T25" fmla="*/ 556 h 3123"/>
                  <a:gd name="T26" fmla="*/ 50 w 3122"/>
                  <a:gd name="T27" fmla="*/ 392 h 3123"/>
                  <a:gd name="T28" fmla="*/ 203 w 3122"/>
                  <a:gd name="T29" fmla="*/ 201 h 3123"/>
                  <a:gd name="T30" fmla="*/ 366 w 3122"/>
                  <a:gd name="T31" fmla="*/ 66 h 3123"/>
                  <a:gd name="T32" fmla="*/ 533 w 3122"/>
                  <a:gd name="T33" fmla="*/ 1 h 3123"/>
                  <a:gd name="T34" fmla="*/ 646 w 3122"/>
                  <a:gd name="T35" fmla="*/ 19 h 3123"/>
                  <a:gd name="T36" fmla="*/ 746 w 3122"/>
                  <a:gd name="T37" fmla="*/ 91 h 3123"/>
                  <a:gd name="T38" fmla="*/ 915 w 3122"/>
                  <a:gd name="T39" fmla="*/ 366 h 3123"/>
                  <a:gd name="T40" fmla="*/ 1173 w 3122"/>
                  <a:gd name="T41" fmla="*/ 938 h 3123"/>
                  <a:gd name="T42" fmla="*/ 1438 w 3122"/>
                  <a:gd name="T43" fmla="*/ 1368 h 3123"/>
                  <a:gd name="T44" fmla="*/ 1640 w 3122"/>
                  <a:gd name="T45" fmla="*/ 1590 h 3123"/>
                  <a:gd name="T46" fmla="*/ 2060 w 3122"/>
                  <a:gd name="T47" fmla="*/ 1883 h 3123"/>
                  <a:gd name="T48" fmla="*/ 2544 w 3122"/>
                  <a:gd name="T49" fmla="*/ 2114 h 3123"/>
                  <a:gd name="T50" fmla="*/ 2968 w 3122"/>
                  <a:gd name="T51" fmla="*/ 2326 h 3123"/>
                  <a:gd name="T52" fmla="*/ 3088 w 3122"/>
                  <a:gd name="T53" fmla="*/ 2447 h 3123"/>
                  <a:gd name="T54" fmla="*/ 3122 w 3122"/>
                  <a:gd name="T55" fmla="*/ 2547 h 3123"/>
                  <a:gd name="T56" fmla="*/ 3086 w 3122"/>
                  <a:gd name="T57" fmla="*/ 2707 h 3123"/>
                  <a:gd name="T58" fmla="*/ 2950 w 3122"/>
                  <a:gd name="T59" fmla="*/ 2891 h 3123"/>
                  <a:gd name="T60" fmla="*/ 1950 w 3122"/>
                  <a:gd name="T61" fmla="*/ 2032 h 3123"/>
                  <a:gd name="T62" fmla="*/ 2229 w 3122"/>
                  <a:gd name="T63" fmla="*/ 2607 h 3123"/>
                  <a:gd name="T64" fmla="*/ 2401 w 3122"/>
                  <a:gd name="T65" fmla="*/ 2925 h 3123"/>
                  <a:gd name="T66" fmla="*/ 2503 w 3122"/>
                  <a:gd name="T67" fmla="*/ 3015 h 3123"/>
                  <a:gd name="T68" fmla="*/ 2588 w 3122"/>
                  <a:gd name="T69" fmla="*/ 3028 h 3123"/>
                  <a:gd name="T70" fmla="*/ 2719 w 3122"/>
                  <a:gd name="T71" fmla="*/ 2970 h 3123"/>
                  <a:gd name="T72" fmla="*/ 2901 w 3122"/>
                  <a:gd name="T73" fmla="*/ 2807 h 3123"/>
                  <a:gd name="T74" fmla="*/ 3006 w 3122"/>
                  <a:gd name="T75" fmla="*/ 2660 h 3123"/>
                  <a:gd name="T76" fmla="*/ 3026 w 3122"/>
                  <a:gd name="T77" fmla="*/ 2543 h 3123"/>
                  <a:gd name="T78" fmla="*/ 2993 w 3122"/>
                  <a:gd name="T79" fmla="*/ 2473 h 3123"/>
                  <a:gd name="T80" fmla="*/ 2786 w 3122"/>
                  <a:gd name="T81" fmla="*/ 2326 h 3123"/>
                  <a:gd name="T82" fmla="*/ 2270 w 3122"/>
                  <a:gd name="T83" fmla="*/ 2094 h 3123"/>
                  <a:gd name="T84" fmla="*/ 1852 w 3122"/>
                  <a:gd name="T85" fmla="*/ 1868 h 3123"/>
                  <a:gd name="T86" fmla="*/ 153 w 3122"/>
                  <a:gd name="T87" fmla="*/ 403 h 3123"/>
                  <a:gd name="T88" fmla="*/ 95 w 3122"/>
                  <a:gd name="T89" fmla="*/ 535 h 3123"/>
                  <a:gd name="T90" fmla="*/ 108 w 3122"/>
                  <a:gd name="T91" fmla="*/ 620 h 3123"/>
                  <a:gd name="T92" fmla="*/ 198 w 3122"/>
                  <a:gd name="T93" fmla="*/ 722 h 3123"/>
                  <a:gd name="T94" fmla="*/ 517 w 3122"/>
                  <a:gd name="T95" fmla="*/ 895 h 3123"/>
                  <a:gd name="T96" fmla="*/ 1091 w 3122"/>
                  <a:gd name="T97" fmla="*/ 1172 h 3123"/>
                  <a:gd name="T98" fmla="*/ 1156 w 3122"/>
                  <a:gd name="T99" fmla="*/ 1103 h 3123"/>
                  <a:gd name="T100" fmla="*/ 880 w 3122"/>
                  <a:gd name="T101" fmla="*/ 515 h 3123"/>
                  <a:gd name="T102" fmla="*/ 715 w 3122"/>
                  <a:gd name="T103" fmla="*/ 199 h 3123"/>
                  <a:gd name="T104" fmla="*/ 604 w 3122"/>
                  <a:gd name="T105" fmla="*/ 104 h 3123"/>
                  <a:gd name="T106" fmla="*/ 517 w 3122"/>
                  <a:gd name="T107" fmla="*/ 98 h 3123"/>
                  <a:gd name="T108" fmla="*/ 383 w 3122"/>
                  <a:gd name="T109" fmla="*/ 167 h 3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122" h="3123">
                    <a:moveTo>
                      <a:pt x="2921" y="2920"/>
                    </a:moveTo>
                    <a:lnTo>
                      <a:pt x="2921" y="2920"/>
                    </a:lnTo>
                    <a:lnTo>
                      <a:pt x="2892" y="2949"/>
                    </a:lnTo>
                    <a:lnTo>
                      <a:pt x="2864" y="2974"/>
                    </a:lnTo>
                    <a:lnTo>
                      <a:pt x="2836" y="2999"/>
                    </a:lnTo>
                    <a:lnTo>
                      <a:pt x="2809" y="3021"/>
                    </a:lnTo>
                    <a:lnTo>
                      <a:pt x="2783" y="3040"/>
                    </a:lnTo>
                    <a:lnTo>
                      <a:pt x="2757" y="3058"/>
                    </a:lnTo>
                    <a:lnTo>
                      <a:pt x="2731" y="3073"/>
                    </a:lnTo>
                    <a:lnTo>
                      <a:pt x="2707" y="3086"/>
                    </a:lnTo>
                    <a:lnTo>
                      <a:pt x="2682" y="3097"/>
                    </a:lnTo>
                    <a:lnTo>
                      <a:pt x="2659" y="3107"/>
                    </a:lnTo>
                    <a:lnTo>
                      <a:pt x="2634" y="3114"/>
                    </a:lnTo>
                    <a:lnTo>
                      <a:pt x="2611" y="3119"/>
                    </a:lnTo>
                    <a:lnTo>
                      <a:pt x="2589" y="3122"/>
                    </a:lnTo>
                    <a:lnTo>
                      <a:pt x="2566" y="3123"/>
                    </a:lnTo>
                    <a:lnTo>
                      <a:pt x="2544" y="3122"/>
                    </a:lnTo>
                    <a:lnTo>
                      <a:pt x="2522" y="3119"/>
                    </a:lnTo>
                    <a:lnTo>
                      <a:pt x="2522" y="3119"/>
                    </a:lnTo>
                    <a:lnTo>
                      <a:pt x="2506" y="3115"/>
                    </a:lnTo>
                    <a:lnTo>
                      <a:pt x="2490" y="3111"/>
                    </a:lnTo>
                    <a:lnTo>
                      <a:pt x="2473" y="3104"/>
                    </a:lnTo>
                    <a:lnTo>
                      <a:pt x="2458" y="3097"/>
                    </a:lnTo>
                    <a:lnTo>
                      <a:pt x="2443" y="3089"/>
                    </a:lnTo>
                    <a:lnTo>
                      <a:pt x="2428" y="3080"/>
                    </a:lnTo>
                    <a:lnTo>
                      <a:pt x="2413" y="3069"/>
                    </a:lnTo>
                    <a:lnTo>
                      <a:pt x="2398" y="3058"/>
                    </a:lnTo>
                    <a:lnTo>
                      <a:pt x="2385" y="3046"/>
                    </a:lnTo>
                    <a:lnTo>
                      <a:pt x="2371" y="3032"/>
                    </a:lnTo>
                    <a:lnTo>
                      <a:pt x="2344" y="3002"/>
                    </a:lnTo>
                    <a:lnTo>
                      <a:pt x="2318" y="2969"/>
                    </a:lnTo>
                    <a:lnTo>
                      <a:pt x="2293" y="2932"/>
                    </a:lnTo>
                    <a:lnTo>
                      <a:pt x="2268" y="2893"/>
                    </a:lnTo>
                    <a:lnTo>
                      <a:pt x="2244" y="2850"/>
                    </a:lnTo>
                    <a:lnTo>
                      <a:pt x="2219" y="2805"/>
                    </a:lnTo>
                    <a:lnTo>
                      <a:pt x="2196" y="2757"/>
                    </a:lnTo>
                    <a:lnTo>
                      <a:pt x="2148" y="2655"/>
                    </a:lnTo>
                    <a:lnTo>
                      <a:pt x="2098" y="2544"/>
                    </a:lnTo>
                    <a:lnTo>
                      <a:pt x="2098" y="2544"/>
                    </a:lnTo>
                    <a:lnTo>
                      <a:pt x="2047" y="2431"/>
                    </a:lnTo>
                    <a:lnTo>
                      <a:pt x="1991" y="2313"/>
                    </a:lnTo>
                    <a:lnTo>
                      <a:pt x="1963" y="2253"/>
                    </a:lnTo>
                    <a:lnTo>
                      <a:pt x="1931" y="2192"/>
                    </a:lnTo>
                    <a:lnTo>
                      <a:pt x="1898" y="2130"/>
                    </a:lnTo>
                    <a:lnTo>
                      <a:pt x="1866" y="2069"/>
                    </a:lnTo>
                    <a:lnTo>
                      <a:pt x="1829" y="2008"/>
                    </a:lnTo>
                    <a:lnTo>
                      <a:pt x="1792" y="1947"/>
                    </a:lnTo>
                    <a:lnTo>
                      <a:pt x="1752" y="1887"/>
                    </a:lnTo>
                    <a:lnTo>
                      <a:pt x="1710" y="1827"/>
                    </a:lnTo>
                    <a:lnTo>
                      <a:pt x="1666" y="1770"/>
                    </a:lnTo>
                    <a:lnTo>
                      <a:pt x="1620" y="1713"/>
                    </a:lnTo>
                    <a:lnTo>
                      <a:pt x="1571" y="1657"/>
                    </a:lnTo>
                    <a:lnTo>
                      <a:pt x="1520" y="1603"/>
                    </a:lnTo>
                    <a:lnTo>
                      <a:pt x="1520" y="1603"/>
                    </a:lnTo>
                    <a:lnTo>
                      <a:pt x="1466" y="1551"/>
                    </a:lnTo>
                    <a:lnTo>
                      <a:pt x="1411" y="1504"/>
                    </a:lnTo>
                    <a:lnTo>
                      <a:pt x="1354" y="1457"/>
                    </a:lnTo>
                    <a:lnTo>
                      <a:pt x="1295" y="1412"/>
                    </a:lnTo>
                    <a:lnTo>
                      <a:pt x="1236" y="1371"/>
                    </a:lnTo>
                    <a:lnTo>
                      <a:pt x="1176" y="1332"/>
                    </a:lnTo>
                    <a:lnTo>
                      <a:pt x="1115" y="1293"/>
                    </a:lnTo>
                    <a:lnTo>
                      <a:pt x="1053" y="1258"/>
                    </a:lnTo>
                    <a:lnTo>
                      <a:pt x="993" y="1224"/>
                    </a:lnTo>
                    <a:lnTo>
                      <a:pt x="932" y="1192"/>
                    </a:lnTo>
                    <a:lnTo>
                      <a:pt x="870" y="1161"/>
                    </a:lnTo>
                    <a:lnTo>
                      <a:pt x="810" y="1132"/>
                    </a:lnTo>
                    <a:lnTo>
                      <a:pt x="691" y="1076"/>
                    </a:lnTo>
                    <a:lnTo>
                      <a:pt x="578" y="1026"/>
                    </a:lnTo>
                    <a:lnTo>
                      <a:pt x="578" y="1026"/>
                    </a:lnTo>
                    <a:lnTo>
                      <a:pt x="469" y="975"/>
                    </a:lnTo>
                    <a:lnTo>
                      <a:pt x="366" y="927"/>
                    </a:lnTo>
                    <a:lnTo>
                      <a:pt x="319" y="903"/>
                    </a:lnTo>
                    <a:lnTo>
                      <a:pt x="274" y="879"/>
                    </a:lnTo>
                    <a:lnTo>
                      <a:pt x="230" y="855"/>
                    </a:lnTo>
                    <a:lnTo>
                      <a:pt x="190" y="830"/>
                    </a:lnTo>
                    <a:lnTo>
                      <a:pt x="155" y="804"/>
                    </a:lnTo>
                    <a:lnTo>
                      <a:pt x="121" y="778"/>
                    </a:lnTo>
                    <a:lnTo>
                      <a:pt x="92" y="752"/>
                    </a:lnTo>
                    <a:lnTo>
                      <a:pt x="78" y="739"/>
                    </a:lnTo>
                    <a:lnTo>
                      <a:pt x="66" y="724"/>
                    </a:lnTo>
                    <a:lnTo>
                      <a:pt x="54" y="710"/>
                    </a:lnTo>
                    <a:lnTo>
                      <a:pt x="44" y="695"/>
                    </a:lnTo>
                    <a:lnTo>
                      <a:pt x="35" y="680"/>
                    </a:lnTo>
                    <a:lnTo>
                      <a:pt x="26" y="665"/>
                    </a:lnTo>
                    <a:lnTo>
                      <a:pt x="20" y="650"/>
                    </a:lnTo>
                    <a:lnTo>
                      <a:pt x="13" y="634"/>
                    </a:lnTo>
                    <a:lnTo>
                      <a:pt x="9" y="617"/>
                    </a:lnTo>
                    <a:lnTo>
                      <a:pt x="5" y="600"/>
                    </a:lnTo>
                    <a:lnTo>
                      <a:pt x="5" y="600"/>
                    </a:lnTo>
                    <a:lnTo>
                      <a:pt x="2" y="578"/>
                    </a:lnTo>
                    <a:lnTo>
                      <a:pt x="0" y="556"/>
                    </a:lnTo>
                    <a:lnTo>
                      <a:pt x="2" y="534"/>
                    </a:lnTo>
                    <a:lnTo>
                      <a:pt x="5" y="511"/>
                    </a:lnTo>
                    <a:lnTo>
                      <a:pt x="10" y="488"/>
                    </a:lnTo>
                    <a:lnTo>
                      <a:pt x="17" y="464"/>
                    </a:lnTo>
                    <a:lnTo>
                      <a:pt x="26" y="441"/>
                    </a:lnTo>
                    <a:lnTo>
                      <a:pt x="37" y="417"/>
                    </a:lnTo>
                    <a:lnTo>
                      <a:pt x="50" y="392"/>
                    </a:lnTo>
                    <a:lnTo>
                      <a:pt x="66" y="366"/>
                    </a:lnTo>
                    <a:lnTo>
                      <a:pt x="84" y="340"/>
                    </a:lnTo>
                    <a:lnTo>
                      <a:pt x="103" y="314"/>
                    </a:lnTo>
                    <a:lnTo>
                      <a:pt x="125" y="287"/>
                    </a:lnTo>
                    <a:lnTo>
                      <a:pt x="149" y="258"/>
                    </a:lnTo>
                    <a:lnTo>
                      <a:pt x="175" y="231"/>
                    </a:lnTo>
                    <a:lnTo>
                      <a:pt x="203" y="201"/>
                    </a:lnTo>
                    <a:lnTo>
                      <a:pt x="203" y="201"/>
                    </a:lnTo>
                    <a:lnTo>
                      <a:pt x="231" y="173"/>
                    </a:lnTo>
                    <a:lnTo>
                      <a:pt x="260" y="147"/>
                    </a:lnTo>
                    <a:lnTo>
                      <a:pt x="287" y="123"/>
                    </a:lnTo>
                    <a:lnTo>
                      <a:pt x="315" y="102"/>
                    </a:lnTo>
                    <a:lnTo>
                      <a:pt x="340" y="82"/>
                    </a:lnTo>
                    <a:lnTo>
                      <a:pt x="366" y="66"/>
                    </a:lnTo>
                    <a:lnTo>
                      <a:pt x="391" y="49"/>
                    </a:lnTo>
                    <a:lnTo>
                      <a:pt x="416" y="37"/>
                    </a:lnTo>
                    <a:lnTo>
                      <a:pt x="440" y="26"/>
                    </a:lnTo>
                    <a:lnTo>
                      <a:pt x="463" y="16"/>
                    </a:lnTo>
                    <a:lnTo>
                      <a:pt x="487" y="10"/>
                    </a:lnTo>
                    <a:lnTo>
                      <a:pt x="510" y="4"/>
                    </a:lnTo>
                    <a:lnTo>
                      <a:pt x="533" y="1"/>
                    </a:lnTo>
                    <a:lnTo>
                      <a:pt x="555" y="0"/>
                    </a:lnTo>
                    <a:lnTo>
                      <a:pt x="577" y="1"/>
                    </a:lnTo>
                    <a:lnTo>
                      <a:pt x="597" y="4"/>
                    </a:lnTo>
                    <a:lnTo>
                      <a:pt x="597" y="4"/>
                    </a:lnTo>
                    <a:lnTo>
                      <a:pt x="614" y="8"/>
                    </a:lnTo>
                    <a:lnTo>
                      <a:pt x="630" y="14"/>
                    </a:lnTo>
                    <a:lnTo>
                      <a:pt x="646" y="19"/>
                    </a:lnTo>
                    <a:lnTo>
                      <a:pt x="661" y="27"/>
                    </a:lnTo>
                    <a:lnTo>
                      <a:pt x="676" y="35"/>
                    </a:lnTo>
                    <a:lnTo>
                      <a:pt x="691" y="45"/>
                    </a:lnTo>
                    <a:lnTo>
                      <a:pt x="705" y="55"/>
                    </a:lnTo>
                    <a:lnTo>
                      <a:pt x="719" y="67"/>
                    </a:lnTo>
                    <a:lnTo>
                      <a:pt x="732" y="79"/>
                    </a:lnTo>
                    <a:lnTo>
                      <a:pt x="746" y="91"/>
                    </a:lnTo>
                    <a:lnTo>
                      <a:pt x="772" y="122"/>
                    </a:lnTo>
                    <a:lnTo>
                      <a:pt x="798" y="154"/>
                    </a:lnTo>
                    <a:lnTo>
                      <a:pt x="822" y="191"/>
                    </a:lnTo>
                    <a:lnTo>
                      <a:pt x="846" y="231"/>
                    </a:lnTo>
                    <a:lnTo>
                      <a:pt x="869" y="273"/>
                    </a:lnTo>
                    <a:lnTo>
                      <a:pt x="892" y="318"/>
                    </a:lnTo>
                    <a:lnTo>
                      <a:pt x="915" y="366"/>
                    </a:lnTo>
                    <a:lnTo>
                      <a:pt x="962" y="468"/>
                    </a:lnTo>
                    <a:lnTo>
                      <a:pt x="1010" y="579"/>
                    </a:lnTo>
                    <a:lnTo>
                      <a:pt x="1010" y="579"/>
                    </a:lnTo>
                    <a:lnTo>
                      <a:pt x="1060" y="694"/>
                    </a:lnTo>
                    <a:lnTo>
                      <a:pt x="1115" y="815"/>
                    </a:lnTo>
                    <a:lnTo>
                      <a:pt x="1143" y="877"/>
                    </a:lnTo>
                    <a:lnTo>
                      <a:pt x="1173" y="938"/>
                    </a:lnTo>
                    <a:lnTo>
                      <a:pt x="1206" y="1001"/>
                    </a:lnTo>
                    <a:lnTo>
                      <a:pt x="1239" y="1064"/>
                    </a:lnTo>
                    <a:lnTo>
                      <a:pt x="1274" y="1125"/>
                    </a:lnTo>
                    <a:lnTo>
                      <a:pt x="1313" y="1188"/>
                    </a:lnTo>
                    <a:lnTo>
                      <a:pt x="1352" y="1250"/>
                    </a:lnTo>
                    <a:lnTo>
                      <a:pt x="1393" y="1310"/>
                    </a:lnTo>
                    <a:lnTo>
                      <a:pt x="1438" y="1368"/>
                    </a:lnTo>
                    <a:lnTo>
                      <a:pt x="1485" y="1427"/>
                    </a:lnTo>
                    <a:lnTo>
                      <a:pt x="1534" y="1483"/>
                    </a:lnTo>
                    <a:lnTo>
                      <a:pt x="1560" y="1510"/>
                    </a:lnTo>
                    <a:lnTo>
                      <a:pt x="1586" y="1538"/>
                    </a:lnTo>
                    <a:lnTo>
                      <a:pt x="1586" y="1538"/>
                    </a:lnTo>
                    <a:lnTo>
                      <a:pt x="1613" y="1564"/>
                    </a:lnTo>
                    <a:lnTo>
                      <a:pt x="1640" y="1590"/>
                    </a:lnTo>
                    <a:lnTo>
                      <a:pt x="1696" y="1639"/>
                    </a:lnTo>
                    <a:lnTo>
                      <a:pt x="1755" y="1685"/>
                    </a:lnTo>
                    <a:lnTo>
                      <a:pt x="1814" y="1729"/>
                    </a:lnTo>
                    <a:lnTo>
                      <a:pt x="1874" y="1771"/>
                    </a:lnTo>
                    <a:lnTo>
                      <a:pt x="1935" y="1811"/>
                    </a:lnTo>
                    <a:lnTo>
                      <a:pt x="1997" y="1848"/>
                    </a:lnTo>
                    <a:lnTo>
                      <a:pt x="2060" y="1883"/>
                    </a:lnTo>
                    <a:lnTo>
                      <a:pt x="2122" y="1917"/>
                    </a:lnTo>
                    <a:lnTo>
                      <a:pt x="2185" y="1949"/>
                    </a:lnTo>
                    <a:lnTo>
                      <a:pt x="2247" y="1980"/>
                    </a:lnTo>
                    <a:lnTo>
                      <a:pt x="2308" y="2009"/>
                    </a:lnTo>
                    <a:lnTo>
                      <a:pt x="2430" y="2064"/>
                    </a:lnTo>
                    <a:lnTo>
                      <a:pt x="2544" y="2114"/>
                    </a:lnTo>
                    <a:lnTo>
                      <a:pt x="2544" y="2114"/>
                    </a:lnTo>
                    <a:lnTo>
                      <a:pt x="2655" y="2162"/>
                    </a:lnTo>
                    <a:lnTo>
                      <a:pt x="2756" y="2208"/>
                    </a:lnTo>
                    <a:lnTo>
                      <a:pt x="2804" y="2232"/>
                    </a:lnTo>
                    <a:lnTo>
                      <a:pt x="2850" y="2255"/>
                    </a:lnTo>
                    <a:lnTo>
                      <a:pt x="2892" y="2278"/>
                    </a:lnTo>
                    <a:lnTo>
                      <a:pt x="2932" y="2301"/>
                    </a:lnTo>
                    <a:lnTo>
                      <a:pt x="2968" y="2326"/>
                    </a:lnTo>
                    <a:lnTo>
                      <a:pt x="3002" y="2352"/>
                    </a:lnTo>
                    <a:lnTo>
                      <a:pt x="3030" y="2378"/>
                    </a:lnTo>
                    <a:lnTo>
                      <a:pt x="3044" y="2390"/>
                    </a:lnTo>
                    <a:lnTo>
                      <a:pt x="3056" y="2404"/>
                    </a:lnTo>
                    <a:lnTo>
                      <a:pt x="3069" y="2419"/>
                    </a:lnTo>
                    <a:lnTo>
                      <a:pt x="3078" y="2432"/>
                    </a:lnTo>
                    <a:lnTo>
                      <a:pt x="3088" y="2447"/>
                    </a:lnTo>
                    <a:lnTo>
                      <a:pt x="3096" y="2462"/>
                    </a:lnTo>
                    <a:lnTo>
                      <a:pt x="3103" y="2477"/>
                    </a:lnTo>
                    <a:lnTo>
                      <a:pt x="3110" y="2492"/>
                    </a:lnTo>
                    <a:lnTo>
                      <a:pt x="3115" y="2509"/>
                    </a:lnTo>
                    <a:lnTo>
                      <a:pt x="3118" y="2525"/>
                    </a:lnTo>
                    <a:lnTo>
                      <a:pt x="3118" y="2525"/>
                    </a:lnTo>
                    <a:lnTo>
                      <a:pt x="3122" y="2547"/>
                    </a:lnTo>
                    <a:lnTo>
                      <a:pt x="3122" y="2569"/>
                    </a:lnTo>
                    <a:lnTo>
                      <a:pt x="3122" y="2591"/>
                    </a:lnTo>
                    <a:lnTo>
                      <a:pt x="3119" y="2614"/>
                    </a:lnTo>
                    <a:lnTo>
                      <a:pt x="3114" y="2636"/>
                    </a:lnTo>
                    <a:lnTo>
                      <a:pt x="3107" y="2659"/>
                    </a:lnTo>
                    <a:lnTo>
                      <a:pt x="3097" y="2684"/>
                    </a:lnTo>
                    <a:lnTo>
                      <a:pt x="3086" y="2707"/>
                    </a:lnTo>
                    <a:lnTo>
                      <a:pt x="3073" y="2731"/>
                    </a:lnTo>
                    <a:lnTo>
                      <a:pt x="3058" y="2757"/>
                    </a:lnTo>
                    <a:lnTo>
                      <a:pt x="3040" y="2783"/>
                    </a:lnTo>
                    <a:lnTo>
                      <a:pt x="3021" y="2809"/>
                    </a:lnTo>
                    <a:lnTo>
                      <a:pt x="2999" y="2835"/>
                    </a:lnTo>
                    <a:lnTo>
                      <a:pt x="2976" y="2864"/>
                    </a:lnTo>
                    <a:lnTo>
                      <a:pt x="2950" y="2891"/>
                    </a:lnTo>
                    <a:lnTo>
                      <a:pt x="2921" y="2920"/>
                    </a:lnTo>
                    <a:lnTo>
                      <a:pt x="2921" y="2920"/>
                    </a:lnTo>
                    <a:close/>
                    <a:moveTo>
                      <a:pt x="1852" y="1868"/>
                    </a:moveTo>
                    <a:lnTo>
                      <a:pt x="1852" y="1868"/>
                    </a:lnTo>
                    <a:lnTo>
                      <a:pt x="1878" y="1909"/>
                    </a:lnTo>
                    <a:lnTo>
                      <a:pt x="1903" y="1950"/>
                    </a:lnTo>
                    <a:lnTo>
                      <a:pt x="1950" y="2032"/>
                    </a:lnTo>
                    <a:lnTo>
                      <a:pt x="1995" y="2113"/>
                    </a:lnTo>
                    <a:lnTo>
                      <a:pt x="2038" y="2195"/>
                    </a:lnTo>
                    <a:lnTo>
                      <a:pt x="2077" y="2275"/>
                    </a:lnTo>
                    <a:lnTo>
                      <a:pt x="2114" y="2354"/>
                    </a:lnTo>
                    <a:lnTo>
                      <a:pt x="2182" y="2506"/>
                    </a:lnTo>
                    <a:lnTo>
                      <a:pt x="2182" y="2506"/>
                    </a:lnTo>
                    <a:lnTo>
                      <a:pt x="2229" y="2607"/>
                    </a:lnTo>
                    <a:lnTo>
                      <a:pt x="2273" y="2701"/>
                    </a:lnTo>
                    <a:lnTo>
                      <a:pt x="2294" y="2745"/>
                    </a:lnTo>
                    <a:lnTo>
                      <a:pt x="2315" y="2786"/>
                    </a:lnTo>
                    <a:lnTo>
                      <a:pt x="2337" y="2826"/>
                    </a:lnTo>
                    <a:lnTo>
                      <a:pt x="2359" y="2861"/>
                    </a:lnTo>
                    <a:lnTo>
                      <a:pt x="2379" y="2895"/>
                    </a:lnTo>
                    <a:lnTo>
                      <a:pt x="2401" y="2925"/>
                    </a:lnTo>
                    <a:lnTo>
                      <a:pt x="2423" y="2951"/>
                    </a:lnTo>
                    <a:lnTo>
                      <a:pt x="2445" y="2974"/>
                    </a:lnTo>
                    <a:lnTo>
                      <a:pt x="2457" y="2984"/>
                    </a:lnTo>
                    <a:lnTo>
                      <a:pt x="2468" y="2994"/>
                    </a:lnTo>
                    <a:lnTo>
                      <a:pt x="2479" y="3002"/>
                    </a:lnTo>
                    <a:lnTo>
                      <a:pt x="2491" y="3009"/>
                    </a:lnTo>
                    <a:lnTo>
                      <a:pt x="2503" y="3015"/>
                    </a:lnTo>
                    <a:lnTo>
                      <a:pt x="2516" y="3021"/>
                    </a:lnTo>
                    <a:lnTo>
                      <a:pt x="2528" y="3025"/>
                    </a:lnTo>
                    <a:lnTo>
                      <a:pt x="2540" y="3028"/>
                    </a:lnTo>
                    <a:lnTo>
                      <a:pt x="2540" y="3028"/>
                    </a:lnTo>
                    <a:lnTo>
                      <a:pt x="2555" y="3029"/>
                    </a:lnTo>
                    <a:lnTo>
                      <a:pt x="2572" y="3029"/>
                    </a:lnTo>
                    <a:lnTo>
                      <a:pt x="2588" y="3028"/>
                    </a:lnTo>
                    <a:lnTo>
                      <a:pt x="2604" y="3025"/>
                    </a:lnTo>
                    <a:lnTo>
                      <a:pt x="2622" y="3020"/>
                    </a:lnTo>
                    <a:lnTo>
                      <a:pt x="2641" y="3014"/>
                    </a:lnTo>
                    <a:lnTo>
                      <a:pt x="2659" y="3006"/>
                    </a:lnTo>
                    <a:lnTo>
                      <a:pt x="2679" y="2995"/>
                    </a:lnTo>
                    <a:lnTo>
                      <a:pt x="2699" y="2984"/>
                    </a:lnTo>
                    <a:lnTo>
                      <a:pt x="2719" y="2970"/>
                    </a:lnTo>
                    <a:lnTo>
                      <a:pt x="2741" y="2955"/>
                    </a:lnTo>
                    <a:lnTo>
                      <a:pt x="2763" y="2939"/>
                    </a:lnTo>
                    <a:lnTo>
                      <a:pt x="2785" y="2920"/>
                    </a:lnTo>
                    <a:lnTo>
                      <a:pt x="2808" y="2901"/>
                    </a:lnTo>
                    <a:lnTo>
                      <a:pt x="2856" y="2854"/>
                    </a:lnTo>
                    <a:lnTo>
                      <a:pt x="2856" y="2854"/>
                    </a:lnTo>
                    <a:lnTo>
                      <a:pt x="2901" y="2807"/>
                    </a:lnTo>
                    <a:lnTo>
                      <a:pt x="2921" y="2785"/>
                    </a:lnTo>
                    <a:lnTo>
                      <a:pt x="2939" y="2761"/>
                    </a:lnTo>
                    <a:lnTo>
                      <a:pt x="2955" y="2741"/>
                    </a:lnTo>
                    <a:lnTo>
                      <a:pt x="2970" y="2719"/>
                    </a:lnTo>
                    <a:lnTo>
                      <a:pt x="2984" y="2700"/>
                    </a:lnTo>
                    <a:lnTo>
                      <a:pt x="2995" y="2679"/>
                    </a:lnTo>
                    <a:lnTo>
                      <a:pt x="3006" y="2660"/>
                    </a:lnTo>
                    <a:lnTo>
                      <a:pt x="3014" y="2643"/>
                    </a:lnTo>
                    <a:lnTo>
                      <a:pt x="3019" y="2625"/>
                    </a:lnTo>
                    <a:lnTo>
                      <a:pt x="3025" y="2607"/>
                    </a:lnTo>
                    <a:lnTo>
                      <a:pt x="3028" y="2591"/>
                    </a:lnTo>
                    <a:lnTo>
                      <a:pt x="3029" y="2574"/>
                    </a:lnTo>
                    <a:lnTo>
                      <a:pt x="3029" y="2558"/>
                    </a:lnTo>
                    <a:lnTo>
                      <a:pt x="3026" y="2543"/>
                    </a:lnTo>
                    <a:lnTo>
                      <a:pt x="3026" y="2543"/>
                    </a:lnTo>
                    <a:lnTo>
                      <a:pt x="3024" y="2531"/>
                    </a:lnTo>
                    <a:lnTo>
                      <a:pt x="3019" y="2520"/>
                    </a:lnTo>
                    <a:lnTo>
                      <a:pt x="3014" y="2507"/>
                    </a:lnTo>
                    <a:lnTo>
                      <a:pt x="3009" y="2496"/>
                    </a:lnTo>
                    <a:lnTo>
                      <a:pt x="3002" y="2484"/>
                    </a:lnTo>
                    <a:lnTo>
                      <a:pt x="2993" y="2473"/>
                    </a:lnTo>
                    <a:lnTo>
                      <a:pt x="2974" y="2451"/>
                    </a:lnTo>
                    <a:lnTo>
                      <a:pt x="2951" y="2430"/>
                    </a:lnTo>
                    <a:lnTo>
                      <a:pt x="2924" y="2409"/>
                    </a:lnTo>
                    <a:lnTo>
                      <a:pt x="2894" y="2387"/>
                    </a:lnTo>
                    <a:lnTo>
                      <a:pt x="2861" y="2367"/>
                    </a:lnTo>
                    <a:lnTo>
                      <a:pt x="2826" y="2346"/>
                    </a:lnTo>
                    <a:lnTo>
                      <a:pt x="2786" y="2326"/>
                    </a:lnTo>
                    <a:lnTo>
                      <a:pt x="2745" y="2305"/>
                    </a:lnTo>
                    <a:lnTo>
                      <a:pt x="2701" y="2285"/>
                    </a:lnTo>
                    <a:lnTo>
                      <a:pt x="2608" y="2242"/>
                    </a:lnTo>
                    <a:lnTo>
                      <a:pt x="2507" y="2199"/>
                    </a:lnTo>
                    <a:lnTo>
                      <a:pt x="2507" y="2199"/>
                    </a:lnTo>
                    <a:lnTo>
                      <a:pt x="2352" y="2130"/>
                    </a:lnTo>
                    <a:lnTo>
                      <a:pt x="2270" y="2094"/>
                    </a:lnTo>
                    <a:lnTo>
                      <a:pt x="2187" y="2055"/>
                    </a:lnTo>
                    <a:lnTo>
                      <a:pt x="2103" y="2013"/>
                    </a:lnTo>
                    <a:lnTo>
                      <a:pt x="2019" y="1968"/>
                    </a:lnTo>
                    <a:lnTo>
                      <a:pt x="1935" y="1920"/>
                    </a:lnTo>
                    <a:lnTo>
                      <a:pt x="1893" y="1894"/>
                    </a:lnTo>
                    <a:lnTo>
                      <a:pt x="1852" y="1868"/>
                    </a:lnTo>
                    <a:lnTo>
                      <a:pt x="1852" y="1868"/>
                    </a:lnTo>
                    <a:close/>
                    <a:moveTo>
                      <a:pt x="269" y="268"/>
                    </a:moveTo>
                    <a:lnTo>
                      <a:pt x="269" y="268"/>
                    </a:lnTo>
                    <a:lnTo>
                      <a:pt x="223" y="315"/>
                    </a:lnTo>
                    <a:lnTo>
                      <a:pt x="203" y="339"/>
                    </a:lnTo>
                    <a:lnTo>
                      <a:pt x="185" y="361"/>
                    </a:lnTo>
                    <a:lnTo>
                      <a:pt x="168" y="382"/>
                    </a:lnTo>
                    <a:lnTo>
                      <a:pt x="153" y="403"/>
                    </a:lnTo>
                    <a:lnTo>
                      <a:pt x="140" y="425"/>
                    </a:lnTo>
                    <a:lnTo>
                      <a:pt x="127" y="444"/>
                    </a:lnTo>
                    <a:lnTo>
                      <a:pt x="118" y="463"/>
                    </a:lnTo>
                    <a:lnTo>
                      <a:pt x="110" y="482"/>
                    </a:lnTo>
                    <a:lnTo>
                      <a:pt x="103" y="500"/>
                    </a:lnTo>
                    <a:lnTo>
                      <a:pt x="99" y="518"/>
                    </a:lnTo>
                    <a:lnTo>
                      <a:pt x="95" y="535"/>
                    </a:lnTo>
                    <a:lnTo>
                      <a:pt x="93" y="552"/>
                    </a:lnTo>
                    <a:lnTo>
                      <a:pt x="95" y="568"/>
                    </a:lnTo>
                    <a:lnTo>
                      <a:pt x="96" y="583"/>
                    </a:lnTo>
                    <a:lnTo>
                      <a:pt x="96" y="583"/>
                    </a:lnTo>
                    <a:lnTo>
                      <a:pt x="99" y="595"/>
                    </a:lnTo>
                    <a:lnTo>
                      <a:pt x="103" y="608"/>
                    </a:lnTo>
                    <a:lnTo>
                      <a:pt x="108" y="620"/>
                    </a:lnTo>
                    <a:lnTo>
                      <a:pt x="114" y="632"/>
                    </a:lnTo>
                    <a:lnTo>
                      <a:pt x="122" y="643"/>
                    </a:lnTo>
                    <a:lnTo>
                      <a:pt x="130" y="656"/>
                    </a:lnTo>
                    <a:lnTo>
                      <a:pt x="138" y="666"/>
                    </a:lnTo>
                    <a:lnTo>
                      <a:pt x="149" y="677"/>
                    </a:lnTo>
                    <a:lnTo>
                      <a:pt x="173" y="701"/>
                    </a:lnTo>
                    <a:lnTo>
                      <a:pt x="198" y="722"/>
                    </a:lnTo>
                    <a:lnTo>
                      <a:pt x="229" y="744"/>
                    </a:lnTo>
                    <a:lnTo>
                      <a:pt x="261" y="765"/>
                    </a:lnTo>
                    <a:lnTo>
                      <a:pt x="298" y="787"/>
                    </a:lnTo>
                    <a:lnTo>
                      <a:pt x="336" y="807"/>
                    </a:lnTo>
                    <a:lnTo>
                      <a:pt x="379" y="829"/>
                    </a:lnTo>
                    <a:lnTo>
                      <a:pt x="422" y="851"/>
                    </a:lnTo>
                    <a:lnTo>
                      <a:pt x="517" y="895"/>
                    </a:lnTo>
                    <a:lnTo>
                      <a:pt x="618" y="940"/>
                    </a:lnTo>
                    <a:lnTo>
                      <a:pt x="618" y="940"/>
                    </a:lnTo>
                    <a:lnTo>
                      <a:pt x="769" y="1009"/>
                    </a:lnTo>
                    <a:lnTo>
                      <a:pt x="848" y="1046"/>
                    </a:lnTo>
                    <a:lnTo>
                      <a:pt x="929" y="1086"/>
                    </a:lnTo>
                    <a:lnTo>
                      <a:pt x="1010" y="1128"/>
                    </a:lnTo>
                    <a:lnTo>
                      <a:pt x="1091" y="1172"/>
                    </a:lnTo>
                    <a:lnTo>
                      <a:pt x="1173" y="1220"/>
                    </a:lnTo>
                    <a:lnTo>
                      <a:pt x="1214" y="1246"/>
                    </a:lnTo>
                    <a:lnTo>
                      <a:pt x="1255" y="1271"/>
                    </a:lnTo>
                    <a:lnTo>
                      <a:pt x="1255" y="1271"/>
                    </a:lnTo>
                    <a:lnTo>
                      <a:pt x="1228" y="1229"/>
                    </a:lnTo>
                    <a:lnTo>
                      <a:pt x="1203" y="1188"/>
                    </a:lnTo>
                    <a:lnTo>
                      <a:pt x="1156" y="1103"/>
                    </a:lnTo>
                    <a:lnTo>
                      <a:pt x="1111" y="1020"/>
                    </a:lnTo>
                    <a:lnTo>
                      <a:pt x="1068" y="935"/>
                    </a:lnTo>
                    <a:lnTo>
                      <a:pt x="1029" y="854"/>
                    </a:lnTo>
                    <a:lnTo>
                      <a:pt x="992" y="772"/>
                    </a:lnTo>
                    <a:lnTo>
                      <a:pt x="924" y="616"/>
                    </a:lnTo>
                    <a:lnTo>
                      <a:pt x="924" y="616"/>
                    </a:lnTo>
                    <a:lnTo>
                      <a:pt x="880" y="515"/>
                    </a:lnTo>
                    <a:lnTo>
                      <a:pt x="839" y="422"/>
                    </a:lnTo>
                    <a:lnTo>
                      <a:pt x="817" y="378"/>
                    </a:lnTo>
                    <a:lnTo>
                      <a:pt x="797" y="336"/>
                    </a:lnTo>
                    <a:lnTo>
                      <a:pt x="776" y="298"/>
                    </a:lnTo>
                    <a:lnTo>
                      <a:pt x="756" y="262"/>
                    </a:lnTo>
                    <a:lnTo>
                      <a:pt x="735" y="228"/>
                    </a:lnTo>
                    <a:lnTo>
                      <a:pt x="715" y="199"/>
                    </a:lnTo>
                    <a:lnTo>
                      <a:pt x="694" y="172"/>
                    </a:lnTo>
                    <a:lnTo>
                      <a:pt x="672" y="149"/>
                    </a:lnTo>
                    <a:lnTo>
                      <a:pt x="650" y="130"/>
                    </a:lnTo>
                    <a:lnTo>
                      <a:pt x="638" y="122"/>
                    </a:lnTo>
                    <a:lnTo>
                      <a:pt x="627" y="115"/>
                    </a:lnTo>
                    <a:lnTo>
                      <a:pt x="616" y="108"/>
                    </a:lnTo>
                    <a:lnTo>
                      <a:pt x="604" y="104"/>
                    </a:lnTo>
                    <a:lnTo>
                      <a:pt x="592" y="100"/>
                    </a:lnTo>
                    <a:lnTo>
                      <a:pt x="579" y="97"/>
                    </a:lnTo>
                    <a:lnTo>
                      <a:pt x="579" y="97"/>
                    </a:lnTo>
                    <a:lnTo>
                      <a:pt x="564" y="94"/>
                    </a:lnTo>
                    <a:lnTo>
                      <a:pt x="549" y="94"/>
                    </a:lnTo>
                    <a:lnTo>
                      <a:pt x="533" y="96"/>
                    </a:lnTo>
                    <a:lnTo>
                      <a:pt x="517" y="98"/>
                    </a:lnTo>
                    <a:lnTo>
                      <a:pt x="499" y="104"/>
                    </a:lnTo>
                    <a:lnTo>
                      <a:pt x="481" y="109"/>
                    </a:lnTo>
                    <a:lnTo>
                      <a:pt x="463" y="117"/>
                    </a:lnTo>
                    <a:lnTo>
                      <a:pt x="444" y="127"/>
                    </a:lnTo>
                    <a:lnTo>
                      <a:pt x="424" y="139"/>
                    </a:lnTo>
                    <a:lnTo>
                      <a:pt x="403" y="152"/>
                    </a:lnTo>
                    <a:lnTo>
                      <a:pt x="383" y="167"/>
                    </a:lnTo>
                    <a:lnTo>
                      <a:pt x="361" y="183"/>
                    </a:lnTo>
                    <a:lnTo>
                      <a:pt x="339" y="202"/>
                    </a:lnTo>
                    <a:lnTo>
                      <a:pt x="316" y="223"/>
                    </a:lnTo>
                    <a:lnTo>
                      <a:pt x="269" y="268"/>
                    </a:lnTo>
                    <a:lnTo>
                      <a:pt x="269" y="26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2" name="Freeform: Shape 6"/>
              <p:cNvSpPr>
                <a:spLocks/>
              </p:cNvSpPr>
              <p:nvPr/>
            </p:nvSpPr>
            <p:spPr bwMode="auto">
              <a:xfrm>
                <a:off x="6452111" y="2879089"/>
                <a:ext cx="3773030" cy="912355"/>
              </a:xfrm>
              <a:custGeom>
                <a:avLst/>
                <a:gdLst>
                  <a:gd name="T0" fmla="*/ 3832 w 3845"/>
                  <a:gd name="T1" fmla="*/ 645 h 930"/>
                  <a:gd name="T2" fmla="*/ 3766 w 3845"/>
                  <a:gd name="T3" fmla="*/ 821 h 930"/>
                  <a:gd name="T4" fmla="*/ 3675 w 3845"/>
                  <a:gd name="T5" fmla="*/ 901 h 930"/>
                  <a:gd name="T6" fmla="*/ 3554 w 3845"/>
                  <a:gd name="T7" fmla="*/ 930 h 930"/>
                  <a:gd name="T8" fmla="*/ 3268 w 3845"/>
                  <a:gd name="T9" fmla="*/ 877 h 930"/>
                  <a:gd name="T10" fmla="*/ 2694 w 3845"/>
                  <a:gd name="T11" fmla="*/ 668 h 930"/>
                  <a:gd name="T12" fmla="*/ 2216 w 3845"/>
                  <a:gd name="T13" fmla="*/ 546 h 930"/>
                  <a:gd name="T14" fmla="*/ 1775 w 3845"/>
                  <a:gd name="T15" fmla="*/ 529 h 930"/>
                  <a:gd name="T16" fmla="*/ 1282 w 3845"/>
                  <a:gd name="T17" fmla="*/ 627 h 930"/>
                  <a:gd name="T18" fmla="*/ 736 w 3845"/>
                  <a:gd name="T19" fmla="*/ 821 h 930"/>
                  <a:gd name="T20" fmla="*/ 351 w 3845"/>
                  <a:gd name="T21" fmla="*/ 929 h 930"/>
                  <a:gd name="T22" fmla="*/ 204 w 3845"/>
                  <a:gd name="T23" fmla="*/ 915 h 930"/>
                  <a:gd name="T24" fmla="*/ 108 w 3845"/>
                  <a:gd name="T25" fmla="*/ 856 h 930"/>
                  <a:gd name="T26" fmla="*/ 28 w 3845"/>
                  <a:gd name="T27" fmla="*/ 705 h 930"/>
                  <a:gd name="T28" fmla="*/ 0 w 3845"/>
                  <a:gd name="T29" fmla="*/ 462 h 930"/>
                  <a:gd name="T30" fmla="*/ 19 w 3845"/>
                  <a:gd name="T31" fmla="*/ 250 h 930"/>
                  <a:gd name="T32" fmla="*/ 92 w 3845"/>
                  <a:gd name="T33" fmla="*/ 87 h 930"/>
                  <a:gd name="T34" fmla="*/ 186 w 3845"/>
                  <a:gd name="T35" fmla="*/ 20 h 930"/>
                  <a:gd name="T36" fmla="*/ 308 w 3845"/>
                  <a:gd name="T37" fmla="*/ 0 h 930"/>
                  <a:gd name="T38" fmla="*/ 622 w 3845"/>
                  <a:gd name="T39" fmla="*/ 75 h 930"/>
                  <a:gd name="T40" fmla="*/ 1209 w 3845"/>
                  <a:gd name="T41" fmla="*/ 296 h 930"/>
                  <a:gd name="T42" fmla="*/ 1699 w 3845"/>
                  <a:gd name="T43" fmla="*/ 414 h 930"/>
                  <a:gd name="T44" fmla="*/ 1998 w 3845"/>
                  <a:gd name="T45" fmla="*/ 426 h 930"/>
                  <a:gd name="T46" fmla="*/ 2503 w 3845"/>
                  <a:gd name="T47" fmla="*/ 339 h 930"/>
                  <a:gd name="T48" fmla="*/ 3008 w 3845"/>
                  <a:gd name="T49" fmla="*/ 158 h 930"/>
                  <a:gd name="T50" fmla="*/ 3458 w 3845"/>
                  <a:gd name="T51" fmla="*/ 8 h 930"/>
                  <a:gd name="T52" fmla="*/ 3628 w 3845"/>
                  <a:gd name="T53" fmla="*/ 10 h 930"/>
                  <a:gd name="T54" fmla="*/ 3722 w 3845"/>
                  <a:gd name="T55" fmla="*/ 57 h 930"/>
                  <a:gd name="T56" fmla="*/ 3811 w 3845"/>
                  <a:gd name="T57" fmla="*/ 194 h 930"/>
                  <a:gd name="T58" fmla="*/ 3845 w 3845"/>
                  <a:gd name="T59" fmla="*/ 422 h 930"/>
                  <a:gd name="T60" fmla="*/ 2530 w 3845"/>
                  <a:gd name="T61" fmla="*/ 520 h 930"/>
                  <a:gd name="T62" fmla="*/ 3134 w 3845"/>
                  <a:gd name="T63" fmla="*/ 731 h 930"/>
                  <a:gd name="T64" fmla="*/ 3481 w 3845"/>
                  <a:gd name="T65" fmla="*/ 833 h 930"/>
                  <a:gd name="T66" fmla="*/ 3616 w 3845"/>
                  <a:gd name="T67" fmla="*/ 825 h 930"/>
                  <a:gd name="T68" fmla="*/ 3686 w 3845"/>
                  <a:gd name="T69" fmla="*/ 774 h 930"/>
                  <a:gd name="T70" fmla="*/ 3737 w 3845"/>
                  <a:gd name="T71" fmla="*/ 641 h 930"/>
                  <a:gd name="T72" fmla="*/ 3750 w 3845"/>
                  <a:gd name="T73" fmla="*/ 396 h 930"/>
                  <a:gd name="T74" fmla="*/ 3721 w 3845"/>
                  <a:gd name="T75" fmla="*/ 219 h 930"/>
                  <a:gd name="T76" fmla="*/ 3653 w 3845"/>
                  <a:gd name="T77" fmla="*/ 122 h 930"/>
                  <a:gd name="T78" fmla="*/ 3579 w 3845"/>
                  <a:gd name="T79" fmla="*/ 96 h 930"/>
                  <a:gd name="T80" fmla="*/ 3329 w 3845"/>
                  <a:gd name="T81" fmla="*/ 138 h 930"/>
                  <a:gd name="T82" fmla="*/ 2801 w 3845"/>
                  <a:gd name="T83" fmla="*/ 339 h 930"/>
                  <a:gd name="T84" fmla="*/ 2345 w 3845"/>
                  <a:gd name="T85" fmla="*/ 474 h 930"/>
                  <a:gd name="T86" fmla="*/ 108 w 3845"/>
                  <a:gd name="T87" fmla="*/ 641 h 930"/>
                  <a:gd name="T88" fmla="*/ 160 w 3845"/>
                  <a:gd name="T89" fmla="*/ 774 h 930"/>
                  <a:gd name="T90" fmla="*/ 230 w 3845"/>
                  <a:gd name="T91" fmla="*/ 825 h 930"/>
                  <a:gd name="T92" fmla="*/ 366 w 3845"/>
                  <a:gd name="T93" fmla="*/ 833 h 930"/>
                  <a:gd name="T94" fmla="*/ 712 w 3845"/>
                  <a:gd name="T95" fmla="*/ 731 h 930"/>
                  <a:gd name="T96" fmla="*/ 1315 w 3845"/>
                  <a:gd name="T97" fmla="*/ 520 h 930"/>
                  <a:gd name="T98" fmla="*/ 1312 w 3845"/>
                  <a:gd name="T99" fmla="*/ 426 h 930"/>
                  <a:gd name="T100" fmla="*/ 701 w 3845"/>
                  <a:gd name="T101" fmla="*/ 205 h 930"/>
                  <a:gd name="T102" fmla="*/ 361 w 3845"/>
                  <a:gd name="T103" fmla="*/ 98 h 930"/>
                  <a:gd name="T104" fmla="*/ 215 w 3845"/>
                  <a:gd name="T105" fmla="*/ 109 h 930"/>
                  <a:gd name="T106" fmla="*/ 149 w 3845"/>
                  <a:gd name="T107" fmla="*/ 168 h 930"/>
                  <a:gd name="T108" fmla="*/ 104 w 3845"/>
                  <a:gd name="T109" fmla="*/ 310 h 9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845" h="930">
                    <a:moveTo>
                      <a:pt x="3845" y="462"/>
                    </a:moveTo>
                    <a:lnTo>
                      <a:pt x="3845" y="462"/>
                    </a:lnTo>
                    <a:lnTo>
                      <a:pt x="3845" y="503"/>
                    </a:lnTo>
                    <a:lnTo>
                      <a:pt x="3843" y="541"/>
                    </a:lnTo>
                    <a:lnTo>
                      <a:pt x="3840" y="578"/>
                    </a:lnTo>
                    <a:lnTo>
                      <a:pt x="3837" y="612"/>
                    </a:lnTo>
                    <a:lnTo>
                      <a:pt x="3832" y="645"/>
                    </a:lnTo>
                    <a:lnTo>
                      <a:pt x="3826" y="676"/>
                    </a:lnTo>
                    <a:lnTo>
                      <a:pt x="3819" y="705"/>
                    </a:lnTo>
                    <a:lnTo>
                      <a:pt x="3811" y="731"/>
                    </a:lnTo>
                    <a:lnTo>
                      <a:pt x="3802" y="757"/>
                    </a:lnTo>
                    <a:lnTo>
                      <a:pt x="3791" y="780"/>
                    </a:lnTo>
                    <a:lnTo>
                      <a:pt x="3780" y="802"/>
                    </a:lnTo>
                    <a:lnTo>
                      <a:pt x="3766" y="821"/>
                    </a:lnTo>
                    <a:lnTo>
                      <a:pt x="3752" y="840"/>
                    </a:lnTo>
                    <a:lnTo>
                      <a:pt x="3737" y="856"/>
                    </a:lnTo>
                    <a:lnTo>
                      <a:pt x="3721" y="871"/>
                    </a:lnTo>
                    <a:lnTo>
                      <a:pt x="3703" y="885"/>
                    </a:lnTo>
                    <a:lnTo>
                      <a:pt x="3703" y="885"/>
                    </a:lnTo>
                    <a:lnTo>
                      <a:pt x="3690" y="893"/>
                    </a:lnTo>
                    <a:lnTo>
                      <a:pt x="3675" y="901"/>
                    </a:lnTo>
                    <a:lnTo>
                      <a:pt x="3658" y="908"/>
                    </a:lnTo>
                    <a:lnTo>
                      <a:pt x="3642" y="915"/>
                    </a:lnTo>
                    <a:lnTo>
                      <a:pt x="3625" y="919"/>
                    </a:lnTo>
                    <a:lnTo>
                      <a:pt x="3609" y="923"/>
                    </a:lnTo>
                    <a:lnTo>
                      <a:pt x="3591" y="927"/>
                    </a:lnTo>
                    <a:lnTo>
                      <a:pt x="3572" y="929"/>
                    </a:lnTo>
                    <a:lnTo>
                      <a:pt x="3554" y="930"/>
                    </a:lnTo>
                    <a:lnTo>
                      <a:pt x="3535" y="930"/>
                    </a:lnTo>
                    <a:lnTo>
                      <a:pt x="3494" y="929"/>
                    </a:lnTo>
                    <a:lnTo>
                      <a:pt x="3453" y="923"/>
                    </a:lnTo>
                    <a:lnTo>
                      <a:pt x="3410" y="915"/>
                    </a:lnTo>
                    <a:lnTo>
                      <a:pt x="3363" y="904"/>
                    </a:lnTo>
                    <a:lnTo>
                      <a:pt x="3317" y="892"/>
                    </a:lnTo>
                    <a:lnTo>
                      <a:pt x="3268" y="877"/>
                    </a:lnTo>
                    <a:lnTo>
                      <a:pt x="3217" y="859"/>
                    </a:lnTo>
                    <a:lnTo>
                      <a:pt x="3111" y="821"/>
                    </a:lnTo>
                    <a:lnTo>
                      <a:pt x="2997" y="778"/>
                    </a:lnTo>
                    <a:lnTo>
                      <a:pt x="2997" y="778"/>
                    </a:lnTo>
                    <a:lnTo>
                      <a:pt x="2881" y="735"/>
                    </a:lnTo>
                    <a:lnTo>
                      <a:pt x="2758" y="690"/>
                    </a:lnTo>
                    <a:lnTo>
                      <a:pt x="2694" y="668"/>
                    </a:lnTo>
                    <a:lnTo>
                      <a:pt x="2630" y="647"/>
                    </a:lnTo>
                    <a:lnTo>
                      <a:pt x="2563" y="627"/>
                    </a:lnTo>
                    <a:lnTo>
                      <a:pt x="2496" y="608"/>
                    </a:lnTo>
                    <a:lnTo>
                      <a:pt x="2428" y="590"/>
                    </a:lnTo>
                    <a:lnTo>
                      <a:pt x="2358" y="572"/>
                    </a:lnTo>
                    <a:lnTo>
                      <a:pt x="2287" y="559"/>
                    </a:lnTo>
                    <a:lnTo>
                      <a:pt x="2216" y="546"/>
                    </a:lnTo>
                    <a:lnTo>
                      <a:pt x="2144" y="535"/>
                    </a:lnTo>
                    <a:lnTo>
                      <a:pt x="2072" y="529"/>
                    </a:lnTo>
                    <a:lnTo>
                      <a:pt x="1998" y="523"/>
                    </a:lnTo>
                    <a:lnTo>
                      <a:pt x="1923" y="522"/>
                    </a:lnTo>
                    <a:lnTo>
                      <a:pt x="1923" y="522"/>
                    </a:lnTo>
                    <a:lnTo>
                      <a:pt x="1849" y="523"/>
                    </a:lnTo>
                    <a:lnTo>
                      <a:pt x="1775" y="529"/>
                    </a:lnTo>
                    <a:lnTo>
                      <a:pt x="1702" y="535"/>
                    </a:lnTo>
                    <a:lnTo>
                      <a:pt x="1629" y="546"/>
                    </a:lnTo>
                    <a:lnTo>
                      <a:pt x="1558" y="559"/>
                    </a:lnTo>
                    <a:lnTo>
                      <a:pt x="1487" y="572"/>
                    </a:lnTo>
                    <a:lnTo>
                      <a:pt x="1418" y="590"/>
                    </a:lnTo>
                    <a:lnTo>
                      <a:pt x="1349" y="608"/>
                    </a:lnTo>
                    <a:lnTo>
                      <a:pt x="1282" y="627"/>
                    </a:lnTo>
                    <a:lnTo>
                      <a:pt x="1216" y="647"/>
                    </a:lnTo>
                    <a:lnTo>
                      <a:pt x="1151" y="668"/>
                    </a:lnTo>
                    <a:lnTo>
                      <a:pt x="1087" y="690"/>
                    </a:lnTo>
                    <a:lnTo>
                      <a:pt x="966" y="735"/>
                    </a:lnTo>
                    <a:lnTo>
                      <a:pt x="848" y="778"/>
                    </a:lnTo>
                    <a:lnTo>
                      <a:pt x="848" y="778"/>
                    </a:lnTo>
                    <a:lnTo>
                      <a:pt x="736" y="821"/>
                    </a:lnTo>
                    <a:lnTo>
                      <a:pt x="628" y="859"/>
                    </a:lnTo>
                    <a:lnTo>
                      <a:pt x="578" y="877"/>
                    </a:lnTo>
                    <a:lnTo>
                      <a:pt x="529" y="892"/>
                    </a:lnTo>
                    <a:lnTo>
                      <a:pt x="482" y="904"/>
                    </a:lnTo>
                    <a:lnTo>
                      <a:pt x="436" y="915"/>
                    </a:lnTo>
                    <a:lnTo>
                      <a:pt x="392" y="923"/>
                    </a:lnTo>
                    <a:lnTo>
                      <a:pt x="351" y="929"/>
                    </a:lnTo>
                    <a:lnTo>
                      <a:pt x="312" y="930"/>
                    </a:lnTo>
                    <a:lnTo>
                      <a:pt x="292" y="930"/>
                    </a:lnTo>
                    <a:lnTo>
                      <a:pt x="273" y="929"/>
                    </a:lnTo>
                    <a:lnTo>
                      <a:pt x="256" y="927"/>
                    </a:lnTo>
                    <a:lnTo>
                      <a:pt x="238" y="923"/>
                    </a:lnTo>
                    <a:lnTo>
                      <a:pt x="220" y="919"/>
                    </a:lnTo>
                    <a:lnTo>
                      <a:pt x="204" y="915"/>
                    </a:lnTo>
                    <a:lnTo>
                      <a:pt x="187" y="908"/>
                    </a:lnTo>
                    <a:lnTo>
                      <a:pt x="172" y="901"/>
                    </a:lnTo>
                    <a:lnTo>
                      <a:pt x="156" y="893"/>
                    </a:lnTo>
                    <a:lnTo>
                      <a:pt x="142" y="885"/>
                    </a:lnTo>
                    <a:lnTo>
                      <a:pt x="142" y="885"/>
                    </a:lnTo>
                    <a:lnTo>
                      <a:pt x="125" y="871"/>
                    </a:lnTo>
                    <a:lnTo>
                      <a:pt x="108" y="856"/>
                    </a:lnTo>
                    <a:lnTo>
                      <a:pt x="93" y="840"/>
                    </a:lnTo>
                    <a:lnTo>
                      <a:pt x="79" y="821"/>
                    </a:lnTo>
                    <a:lnTo>
                      <a:pt x="66" y="802"/>
                    </a:lnTo>
                    <a:lnTo>
                      <a:pt x="55" y="780"/>
                    </a:lnTo>
                    <a:lnTo>
                      <a:pt x="44" y="757"/>
                    </a:lnTo>
                    <a:lnTo>
                      <a:pt x="36" y="731"/>
                    </a:lnTo>
                    <a:lnTo>
                      <a:pt x="28" y="705"/>
                    </a:lnTo>
                    <a:lnTo>
                      <a:pt x="19" y="676"/>
                    </a:lnTo>
                    <a:lnTo>
                      <a:pt x="14" y="645"/>
                    </a:lnTo>
                    <a:lnTo>
                      <a:pt x="8" y="612"/>
                    </a:lnTo>
                    <a:lnTo>
                      <a:pt x="6" y="578"/>
                    </a:lnTo>
                    <a:lnTo>
                      <a:pt x="3" y="541"/>
                    </a:lnTo>
                    <a:lnTo>
                      <a:pt x="2" y="503"/>
                    </a:lnTo>
                    <a:lnTo>
                      <a:pt x="0" y="462"/>
                    </a:lnTo>
                    <a:lnTo>
                      <a:pt x="0" y="462"/>
                    </a:lnTo>
                    <a:lnTo>
                      <a:pt x="2" y="422"/>
                    </a:lnTo>
                    <a:lnTo>
                      <a:pt x="3" y="384"/>
                    </a:lnTo>
                    <a:lnTo>
                      <a:pt x="6" y="347"/>
                    </a:lnTo>
                    <a:lnTo>
                      <a:pt x="8" y="313"/>
                    </a:lnTo>
                    <a:lnTo>
                      <a:pt x="14" y="280"/>
                    </a:lnTo>
                    <a:lnTo>
                      <a:pt x="19" y="250"/>
                    </a:lnTo>
                    <a:lnTo>
                      <a:pt x="26" y="221"/>
                    </a:lnTo>
                    <a:lnTo>
                      <a:pt x="34" y="194"/>
                    </a:lnTo>
                    <a:lnTo>
                      <a:pt x="44" y="169"/>
                    </a:lnTo>
                    <a:lnTo>
                      <a:pt x="55" y="146"/>
                    </a:lnTo>
                    <a:lnTo>
                      <a:pt x="66" y="126"/>
                    </a:lnTo>
                    <a:lnTo>
                      <a:pt x="78" y="105"/>
                    </a:lnTo>
                    <a:lnTo>
                      <a:pt x="92" y="87"/>
                    </a:lnTo>
                    <a:lnTo>
                      <a:pt x="107" y="71"/>
                    </a:lnTo>
                    <a:lnTo>
                      <a:pt x="123" y="57"/>
                    </a:lnTo>
                    <a:lnTo>
                      <a:pt x="141" y="44"/>
                    </a:lnTo>
                    <a:lnTo>
                      <a:pt x="141" y="44"/>
                    </a:lnTo>
                    <a:lnTo>
                      <a:pt x="155" y="34"/>
                    </a:lnTo>
                    <a:lnTo>
                      <a:pt x="170" y="27"/>
                    </a:lnTo>
                    <a:lnTo>
                      <a:pt x="186" y="20"/>
                    </a:lnTo>
                    <a:lnTo>
                      <a:pt x="201" y="14"/>
                    </a:lnTo>
                    <a:lnTo>
                      <a:pt x="217" y="10"/>
                    </a:lnTo>
                    <a:lnTo>
                      <a:pt x="235" y="5"/>
                    </a:lnTo>
                    <a:lnTo>
                      <a:pt x="252" y="3"/>
                    </a:lnTo>
                    <a:lnTo>
                      <a:pt x="271" y="1"/>
                    </a:lnTo>
                    <a:lnTo>
                      <a:pt x="288" y="0"/>
                    </a:lnTo>
                    <a:lnTo>
                      <a:pt x="308" y="0"/>
                    </a:lnTo>
                    <a:lnTo>
                      <a:pt x="347" y="3"/>
                    </a:lnTo>
                    <a:lnTo>
                      <a:pt x="388" y="8"/>
                    </a:lnTo>
                    <a:lnTo>
                      <a:pt x="432" y="18"/>
                    </a:lnTo>
                    <a:lnTo>
                      <a:pt x="475" y="29"/>
                    </a:lnTo>
                    <a:lnTo>
                      <a:pt x="523" y="42"/>
                    </a:lnTo>
                    <a:lnTo>
                      <a:pt x="571" y="57"/>
                    </a:lnTo>
                    <a:lnTo>
                      <a:pt x="622" y="75"/>
                    </a:lnTo>
                    <a:lnTo>
                      <a:pt x="727" y="115"/>
                    </a:lnTo>
                    <a:lnTo>
                      <a:pt x="837" y="158"/>
                    </a:lnTo>
                    <a:lnTo>
                      <a:pt x="837" y="158"/>
                    </a:lnTo>
                    <a:lnTo>
                      <a:pt x="955" y="205"/>
                    </a:lnTo>
                    <a:lnTo>
                      <a:pt x="1079" y="251"/>
                    </a:lnTo>
                    <a:lnTo>
                      <a:pt x="1143" y="275"/>
                    </a:lnTo>
                    <a:lnTo>
                      <a:pt x="1209" y="296"/>
                    </a:lnTo>
                    <a:lnTo>
                      <a:pt x="1276" y="318"/>
                    </a:lnTo>
                    <a:lnTo>
                      <a:pt x="1342" y="339"/>
                    </a:lnTo>
                    <a:lnTo>
                      <a:pt x="1412" y="358"/>
                    </a:lnTo>
                    <a:lnTo>
                      <a:pt x="1483" y="374"/>
                    </a:lnTo>
                    <a:lnTo>
                      <a:pt x="1554" y="391"/>
                    </a:lnTo>
                    <a:lnTo>
                      <a:pt x="1627" y="403"/>
                    </a:lnTo>
                    <a:lnTo>
                      <a:pt x="1699" y="414"/>
                    </a:lnTo>
                    <a:lnTo>
                      <a:pt x="1773" y="422"/>
                    </a:lnTo>
                    <a:lnTo>
                      <a:pt x="1848" y="426"/>
                    </a:lnTo>
                    <a:lnTo>
                      <a:pt x="1885" y="427"/>
                    </a:lnTo>
                    <a:lnTo>
                      <a:pt x="1923" y="429"/>
                    </a:lnTo>
                    <a:lnTo>
                      <a:pt x="1923" y="429"/>
                    </a:lnTo>
                    <a:lnTo>
                      <a:pt x="1961" y="427"/>
                    </a:lnTo>
                    <a:lnTo>
                      <a:pt x="1998" y="426"/>
                    </a:lnTo>
                    <a:lnTo>
                      <a:pt x="2073" y="422"/>
                    </a:lnTo>
                    <a:lnTo>
                      <a:pt x="2147" y="414"/>
                    </a:lnTo>
                    <a:lnTo>
                      <a:pt x="2220" y="403"/>
                    </a:lnTo>
                    <a:lnTo>
                      <a:pt x="2291" y="391"/>
                    </a:lnTo>
                    <a:lnTo>
                      <a:pt x="2364" y="374"/>
                    </a:lnTo>
                    <a:lnTo>
                      <a:pt x="2433" y="358"/>
                    </a:lnTo>
                    <a:lnTo>
                      <a:pt x="2503" y="339"/>
                    </a:lnTo>
                    <a:lnTo>
                      <a:pt x="2571" y="318"/>
                    </a:lnTo>
                    <a:lnTo>
                      <a:pt x="2637" y="296"/>
                    </a:lnTo>
                    <a:lnTo>
                      <a:pt x="2702" y="275"/>
                    </a:lnTo>
                    <a:lnTo>
                      <a:pt x="2767" y="251"/>
                    </a:lnTo>
                    <a:lnTo>
                      <a:pt x="2891" y="205"/>
                    </a:lnTo>
                    <a:lnTo>
                      <a:pt x="3008" y="158"/>
                    </a:lnTo>
                    <a:lnTo>
                      <a:pt x="3008" y="158"/>
                    </a:lnTo>
                    <a:lnTo>
                      <a:pt x="3120" y="115"/>
                    </a:lnTo>
                    <a:lnTo>
                      <a:pt x="3224" y="75"/>
                    </a:lnTo>
                    <a:lnTo>
                      <a:pt x="3275" y="57"/>
                    </a:lnTo>
                    <a:lnTo>
                      <a:pt x="3324" y="42"/>
                    </a:lnTo>
                    <a:lnTo>
                      <a:pt x="3370" y="29"/>
                    </a:lnTo>
                    <a:lnTo>
                      <a:pt x="3415" y="18"/>
                    </a:lnTo>
                    <a:lnTo>
                      <a:pt x="3458" y="8"/>
                    </a:lnTo>
                    <a:lnTo>
                      <a:pt x="3498" y="3"/>
                    </a:lnTo>
                    <a:lnTo>
                      <a:pt x="3538" y="0"/>
                    </a:lnTo>
                    <a:lnTo>
                      <a:pt x="3557" y="0"/>
                    </a:lnTo>
                    <a:lnTo>
                      <a:pt x="3576" y="1"/>
                    </a:lnTo>
                    <a:lnTo>
                      <a:pt x="3594" y="3"/>
                    </a:lnTo>
                    <a:lnTo>
                      <a:pt x="3610" y="5"/>
                    </a:lnTo>
                    <a:lnTo>
                      <a:pt x="3628" y="10"/>
                    </a:lnTo>
                    <a:lnTo>
                      <a:pt x="3645" y="14"/>
                    </a:lnTo>
                    <a:lnTo>
                      <a:pt x="3661" y="20"/>
                    </a:lnTo>
                    <a:lnTo>
                      <a:pt x="3676" y="27"/>
                    </a:lnTo>
                    <a:lnTo>
                      <a:pt x="3691" y="34"/>
                    </a:lnTo>
                    <a:lnTo>
                      <a:pt x="3705" y="44"/>
                    </a:lnTo>
                    <a:lnTo>
                      <a:pt x="3705" y="44"/>
                    </a:lnTo>
                    <a:lnTo>
                      <a:pt x="3722" y="57"/>
                    </a:lnTo>
                    <a:lnTo>
                      <a:pt x="3739" y="71"/>
                    </a:lnTo>
                    <a:lnTo>
                      <a:pt x="3754" y="87"/>
                    </a:lnTo>
                    <a:lnTo>
                      <a:pt x="3767" y="105"/>
                    </a:lnTo>
                    <a:lnTo>
                      <a:pt x="3780" y="126"/>
                    </a:lnTo>
                    <a:lnTo>
                      <a:pt x="3792" y="146"/>
                    </a:lnTo>
                    <a:lnTo>
                      <a:pt x="3802" y="169"/>
                    </a:lnTo>
                    <a:lnTo>
                      <a:pt x="3811" y="194"/>
                    </a:lnTo>
                    <a:lnTo>
                      <a:pt x="3819" y="221"/>
                    </a:lnTo>
                    <a:lnTo>
                      <a:pt x="3826" y="250"/>
                    </a:lnTo>
                    <a:lnTo>
                      <a:pt x="3832" y="280"/>
                    </a:lnTo>
                    <a:lnTo>
                      <a:pt x="3837" y="313"/>
                    </a:lnTo>
                    <a:lnTo>
                      <a:pt x="3840" y="347"/>
                    </a:lnTo>
                    <a:lnTo>
                      <a:pt x="3843" y="384"/>
                    </a:lnTo>
                    <a:lnTo>
                      <a:pt x="3845" y="422"/>
                    </a:lnTo>
                    <a:lnTo>
                      <a:pt x="3845" y="462"/>
                    </a:lnTo>
                    <a:lnTo>
                      <a:pt x="3845" y="462"/>
                    </a:lnTo>
                    <a:close/>
                    <a:moveTo>
                      <a:pt x="2345" y="474"/>
                    </a:moveTo>
                    <a:lnTo>
                      <a:pt x="2345" y="474"/>
                    </a:lnTo>
                    <a:lnTo>
                      <a:pt x="2393" y="485"/>
                    </a:lnTo>
                    <a:lnTo>
                      <a:pt x="2439" y="496"/>
                    </a:lnTo>
                    <a:lnTo>
                      <a:pt x="2530" y="520"/>
                    </a:lnTo>
                    <a:lnTo>
                      <a:pt x="2621" y="546"/>
                    </a:lnTo>
                    <a:lnTo>
                      <a:pt x="2707" y="574"/>
                    </a:lnTo>
                    <a:lnTo>
                      <a:pt x="2791" y="604"/>
                    </a:lnTo>
                    <a:lnTo>
                      <a:pt x="2874" y="632"/>
                    </a:lnTo>
                    <a:lnTo>
                      <a:pt x="3030" y="691"/>
                    </a:lnTo>
                    <a:lnTo>
                      <a:pt x="3030" y="691"/>
                    </a:lnTo>
                    <a:lnTo>
                      <a:pt x="3134" y="731"/>
                    </a:lnTo>
                    <a:lnTo>
                      <a:pt x="3231" y="766"/>
                    </a:lnTo>
                    <a:lnTo>
                      <a:pt x="3277" y="781"/>
                    </a:lnTo>
                    <a:lnTo>
                      <a:pt x="3322" y="796"/>
                    </a:lnTo>
                    <a:lnTo>
                      <a:pt x="3365" y="809"/>
                    </a:lnTo>
                    <a:lnTo>
                      <a:pt x="3406" y="819"/>
                    </a:lnTo>
                    <a:lnTo>
                      <a:pt x="3444" y="828"/>
                    </a:lnTo>
                    <a:lnTo>
                      <a:pt x="3481" y="833"/>
                    </a:lnTo>
                    <a:lnTo>
                      <a:pt x="3515" y="837"/>
                    </a:lnTo>
                    <a:lnTo>
                      <a:pt x="3546" y="837"/>
                    </a:lnTo>
                    <a:lnTo>
                      <a:pt x="3561" y="836"/>
                    </a:lnTo>
                    <a:lnTo>
                      <a:pt x="3576" y="834"/>
                    </a:lnTo>
                    <a:lnTo>
                      <a:pt x="3590" y="832"/>
                    </a:lnTo>
                    <a:lnTo>
                      <a:pt x="3604" y="829"/>
                    </a:lnTo>
                    <a:lnTo>
                      <a:pt x="3616" y="825"/>
                    </a:lnTo>
                    <a:lnTo>
                      <a:pt x="3628" y="819"/>
                    </a:lnTo>
                    <a:lnTo>
                      <a:pt x="3640" y="814"/>
                    </a:lnTo>
                    <a:lnTo>
                      <a:pt x="3650" y="807"/>
                    </a:lnTo>
                    <a:lnTo>
                      <a:pt x="3650" y="807"/>
                    </a:lnTo>
                    <a:lnTo>
                      <a:pt x="3664" y="798"/>
                    </a:lnTo>
                    <a:lnTo>
                      <a:pt x="3675" y="787"/>
                    </a:lnTo>
                    <a:lnTo>
                      <a:pt x="3686" y="774"/>
                    </a:lnTo>
                    <a:lnTo>
                      <a:pt x="3695" y="759"/>
                    </a:lnTo>
                    <a:lnTo>
                      <a:pt x="3705" y="744"/>
                    </a:lnTo>
                    <a:lnTo>
                      <a:pt x="3713" y="727"/>
                    </a:lnTo>
                    <a:lnTo>
                      <a:pt x="3720" y="707"/>
                    </a:lnTo>
                    <a:lnTo>
                      <a:pt x="3727" y="687"/>
                    </a:lnTo>
                    <a:lnTo>
                      <a:pt x="3733" y="664"/>
                    </a:lnTo>
                    <a:lnTo>
                      <a:pt x="3737" y="641"/>
                    </a:lnTo>
                    <a:lnTo>
                      <a:pt x="3742" y="615"/>
                    </a:lnTo>
                    <a:lnTo>
                      <a:pt x="3746" y="587"/>
                    </a:lnTo>
                    <a:lnTo>
                      <a:pt x="3748" y="559"/>
                    </a:lnTo>
                    <a:lnTo>
                      <a:pt x="3750" y="529"/>
                    </a:lnTo>
                    <a:lnTo>
                      <a:pt x="3752" y="462"/>
                    </a:lnTo>
                    <a:lnTo>
                      <a:pt x="3752" y="462"/>
                    </a:lnTo>
                    <a:lnTo>
                      <a:pt x="3750" y="396"/>
                    </a:lnTo>
                    <a:lnTo>
                      <a:pt x="3748" y="366"/>
                    </a:lnTo>
                    <a:lnTo>
                      <a:pt x="3746" y="337"/>
                    </a:lnTo>
                    <a:lnTo>
                      <a:pt x="3743" y="310"/>
                    </a:lnTo>
                    <a:lnTo>
                      <a:pt x="3737" y="285"/>
                    </a:lnTo>
                    <a:lnTo>
                      <a:pt x="3733" y="261"/>
                    </a:lnTo>
                    <a:lnTo>
                      <a:pt x="3728" y="239"/>
                    </a:lnTo>
                    <a:lnTo>
                      <a:pt x="3721" y="219"/>
                    </a:lnTo>
                    <a:lnTo>
                      <a:pt x="3713" y="201"/>
                    </a:lnTo>
                    <a:lnTo>
                      <a:pt x="3705" y="183"/>
                    </a:lnTo>
                    <a:lnTo>
                      <a:pt x="3696" y="168"/>
                    </a:lnTo>
                    <a:lnTo>
                      <a:pt x="3687" y="153"/>
                    </a:lnTo>
                    <a:lnTo>
                      <a:pt x="3676" y="141"/>
                    </a:lnTo>
                    <a:lnTo>
                      <a:pt x="3665" y="130"/>
                    </a:lnTo>
                    <a:lnTo>
                      <a:pt x="3653" y="122"/>
                    </a:lnTo>
                    <a:lnTo>
                      <a:pt x="3653" y="122"/>
                    </a:lnTo>
                    <a:lnTo>
                      <a:pt x="3642" y="115"/>
                    </a:lnTo>
                    <a:lnTo>
                      <a:pt x="3631" y="109"/>
                    </a:lnTo>
                    <a:lnTo>
                      <a:pt x="3619" y="104"/>
                    </a:lnTo>
                    <a:lnTo>
                      <a:pt x="3606" y="100"/>
                    </a:lnTo>
                    <a:lnTo>
                      <a:pt x="3593" y="97"/>
                    </a:lnTo>
                    <a:lnTo>
                      <a:pt x="3579" y="96"/>
                    </a:lnTo>
                    <a:lnTo>
                      <a:pt x="3550" y="93"/>
                    </a:lnTo>
                    <a:lnTo>
                      <a:pt x="3519" y="94"/>
                    </a:lnTo>
                    <a:lnTo>
                      <a:pt x="3485" y="98"/>
                    </a:lnTo>
                    <a:lnTo>
                      <a:pt x="3449" y="105"/>
                    </a:lnTo>
                    <a:lnTo>
                      <a:pt x="3411" y="113"/>
                    </a:lnTo>
                    <a:lnTo>
                      <a:pt x="3372" y="124"/>
                    </a:lnTo>
                    <a:lnTo>
                      <a:pt x="3329" y="138"/>
                    </a:lnTo>
                    <a:lnTo>
                      <a:pt x="3285" y="152"/>
                    </a:lnTo>
                    <a:lnTo>
                      <a:pt x="3240" y="168"/>
                    </a:lnTo>
                    <a:lnTo>
                      <a:pt x="3145" y="205"/>
                    </a:lnTo>
                    <a:lnTo>
                      <a:pt x="3042" y="244"/>
                    </a:lnTo>
                    <a:lnTo>
                      <a:pt x="3042" y="244"/>
                    </a:lnTo>
                    <a:lnTo>
                      <a:pt x="2884" y="307"/>
                    </a:lnTo>
                    <a:lnTo>
                      <a:pt x="2801" y="339"/>
                    </a:lnTo>
                    <a:lnTo>
                      <a:pt x="2713" y="369"/>
                    </a:lnTo>
                    <a:lnTo>
                      <a:pt x="2625" y="399"/>
                    </a:lnTo>
                    <a:lnTo>
                      <a:pt x="2535" y="426"/>
                    </a:lnTo>
                    <a:lnTo>
                      <a:pt x="2440" y="452"/>
                    </a:lnTo>
                    <a:lnTo>
                      <a:pt x="2393" y="464"/>
                    </a:lnTo>
                    <a:lnTo>
                      <a:pt x="2345" y="474"/>
                    </a:lnTo>
                    <a:lnTo>
                      <a:pt x="2345" y="474"/>
                    </a:lnTo>
                    <a:close/>
                    <a:moveTo>
                      <a:pt x="95" y="462"/>
                    </a:moveTo>
                    <a:lnTo>
                      <a:pt x="95" y="462"/>
                    </a:lnTo>
                    <a:lnTo>
                      <a:pt x="96" y="529"/>
                    </a:lnTo>
                    <a:lnTo>
                      <a:pt x="97" y="559"/>
                    </a:lnTo>
                    <a:lnTo>
                      <a:pt x="100" y="587"/>
                    </a:lnTo>
                    <a:lnTo>
                      <a:pt x="104" y="615"/>
                    </a:lnTo>
                    <a:lnTo>
                      <a:pt x="108" y="641"/>
                    </a:lnTo>
                    <a:lnTo>
                      <a:pt x="114" y="664"/>
                    </a:lnTo>
                    <a:lnTo>
                      <a:pt x="119" y="687"/>
                    </a:lnTo>
                    <a:lnTo>
                      <a:pt x="126" y="707"/>
                    </a:lnTo>
                    <a:lnTo>
                      <a:pt x="133" y="727"/>
                    </a:lnTo>
                    <a:lnTo>
                      <a:pt x="141" y="744"/>
                    </a:lnTo>
                    <a:lnTo>
                      <a:pt x="150" y="759"/>
                    </a:lnTo>
                    <a:lnTo>
                      <a:pt x="160" y="774"/>
                    </a:lnTo>
                    <a:lnTo>
                      <a:pt x="171" y="787"/>
                    </a:lnTo>
                    <a:lnTo>
                      <a:pt x="183" y="798"/>
                    </a:lnTo>
                    <a:lnTo>
                      <a:pt x="196" y="807"/>
                    </a:lnTo>
                    <a:lnTo>
                      <a:pt x="196" y="807"/>
                    </a:lnTo>
                    <a:lnTo>
                      <a:pt x="206" y="814"/>
                    </a:lnTo>
                    <a:lnTo>
                      <a:pt x="217" y="819"/>
                    </a:lnTo>
                    <a:lnTo>
                      <a:pt x="230" y="825"/>
                    </a:lnTo>
                    <a:lnTo>
                      <a:pt x="242" y="829"/>
                    </a:lnTo>
                    <a:lnTo>
                      <a:pt x="256" y="832"/>
                    </a:lnTo>
                    <a:lnTo>
                      <a:pt x="269" y="834"/>
                    </a:lnTo>
                    <a:lnTo>
                      <a:pt x="284" y="836"/>
                    </a:lnTo>
                    <a:lnTo>
                      <a:pt x="299" y="837"/>
                    </a:lnTo>
                    <a:lnTo>
                      <a:pt x="331" y="837"/>
                    </a:lnTo>
                    <a:lnTo>
                      <a:pt x="366" y="833"/>
                    </a:lnTo>
                    <a:lnTo>
                      <a:pt x="402" y="828"/>
                    </a:lnTo>
                    <a:lnTo>
                      <a:pt x="441" y="819"/>
                    </a:lnTo>
                    <a:lnTo>
                      <a:pt x="481" y="809"/>
                    </a:lnTo>
                    <a:lnTo>
                      <a:pt x="523" y="796"/>
                    </a:lnTo>
                    <a:lnTo>
                      <a:pt x="568" y="781"/>
                    </a:lnTo>
                    <a:lnTo>
                      <a:pt x="615" y="766"/>
                    </a:lnTo>
                    <a:lnTo>
                      <a:pt x="712" y="731"/>
                    </a:lnTo>
                    <a:lnTo>
                      <a:pt x="815" y="691"/>
                    </a:lnTo>
                    <a:lnTo>
                      <a:pt x="815" y="691"/>
                    </a:lnTo>
                    <a:lnTo>
                      <a:pt x="971" y="632"/>
                    </a:lnTo>
                    <a:lnTo>
                      <a:pt x="1054" y="604"/>
                    </a:lnTo>
                    <a:lnTo>
                      <a:pt x="1139" y="574"/>
                    </a:lnTo>
                    <a:lnTo>
                      <a:pt x="1226" y="546"/>
                    </a:lnTo>
                    <a:lnTo>
                      <a:pt x="1315" y="520"/>
                    </a:lnTo>
                    <a:lnTo>
                      <a:pt x="1407" y="496"/>
                    </a:lnTo>
                    <a:lnTo>
                      <a:pt x="1453" y="485"/>
                    </a:lnTo>
                    <a:lnTo>
                      <a:pt x="1501" y="474"/>
                    </a:lnTo>
                    <a:lnTo>
                      <a:pt x="1501" y="474"/>
                    </a:lnTo>
                    <a:lnTo>
                      <a:pt x="1453" y="464"/>
                    </a:lnTo>
                    <a:lnTo>
                      <a:pt x="1405" y="452"/>
                    </a:lnTo>
                    <a:lnTo>
                      <a:pt x="1312" y="426"/>
                    </a:lnTo>
                    <a:lnTo>
                      <a:pt x="1221" y="399"/>
                    </a:lnTo>
                    <a:lnTo>
                      <a:pt x="1132" y="369"/>
                    </a:lnTo>
                    <a:lnTo>
                      <a:pt x="1046" y="339"/>
                    </a:lnTo>
                    <a:lnTo>
                      <a:pt x="962" y="307"/>
                    </a:lnTo>
                    <a:lnTo>
                      <a:pt x="803" y="244"/>
                    </a:lnTo>
                    <a:lnTo>
                      <a:pt x="803" y="244"/>
                    </a:lnTo>
                    <a:lnTo>
                      <a:pt x="701" y="205"/>
                    </a:lnTo>
                    <a:lnTo>
                      <a:pt x="605" y="168"/>
                    </a:lnTo>
                    <a:lnTo>
                      <a:pt x="560" y="152"/>
                    </a:lnTo>
                    <a:lnTo>
                      <a:pt x="516" y="138"/>
                    </a:lnTo>
                    <a:lnTo>
                      <a:pt x="474" y="124"/>
                    </a:lnTo>
                    <a:lnTo>
                      <a:pt x="434" y="113"/>
                    </a:lnTo>
                    <a:lnTo>
                      <a:pt x="396" y="105"/>
                    </a:lnTo>
                    <a:lnTo>
                      <a:pt x="361" y="98"/>
                    </a:lnTo>
                    <a:lnTo>
                      <a:pt x="327" y="94"/>
                    </a:lnTo>
                    <a:lnTo>
                      <a:pt x="295" y="93"/>
                    </a:lnTo>
                    <a:lnTo>
                      <a:pt x="267" y="96"/>
                    </a:lnTo>
                    <a:lnTo>
                      <a:pt x="253" y="97"/>
                    </a:lnTo>
                    <a:lnTo>
                      <a:pt x="239" y="100"/>
                    </a:lnTo>
                    <a:lnTo>
                      <a:pt x="227" y="104"/>
                    </a:lnTo>
                    <a:lnTo>
                      <a:pt x="215" y="109"/>
                    </a:lnTo>
                    <a:lnTo>
                      <a:pt x="204" y="115"/>
                    </a:lnTo>
                    <a:lnTo>
                      <a:pt x="193" y="122"/>
                    </a:lnTo>
                    <a:lnTo>
                      <a:pt x="193" y="122"/>
                    </a:lnTo>
                    <a:lnTo>
                      <a:pt x="181" y="130"/>
                    </a:lnTo>
                    <a:lnTo>
                      <a:pt x="170" y="141"/>
                    </a:lnTo>
                    <a:lnTo>
                      <a:pt x="159" y="153"/>
                    </a:lnTo>
                    <a:lnTo>
                      <a:pt x="149" y="168"/>
                    </a:lnTo>
                    <a:lnTo>
                      <a:pt x="141" y="183"/>
                    </a:lnTo>
                    <a:lnTo>
                      <a:pt x="133" y="201"/>
                    </a:lnTo>
                    <a:lnTo>
                      <a:pt x="125" y="219"/>
                    </a:lnTo>
                    <a:lnTo>
                      <a:pt x="119" y="239"/>
                    </a:lnTo>
                    <a:lnTo>
                      <a:pt x="112" y="261"/>
                    </a:lnTo>
                    <a:lnTo>
                      <a:pt x="108" y="285"/>
                    </a:lnTo>
                    <a:lnTo>
                      <a:pt x="104" y="310"/>
                    </a:lnTo>
                    <a:lnTo>
                      <a:pt x="100" y="337"/>
                    </a:lnTo>
                    <a:lnTo>
                      <a:pt x="97" y="366"/>
                    </a:lnTo>
                    <a:lnTo>
                      <a:pt x="96" y="396"/>
                    </a:lnTo>
                    <a:lnTo>
                      <a:pt x="95" y="462"/>
                    </a:lnTo>
                    <a:lnTo>
                      <a:pt x="95" y="46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3" name="Freeform: Shape 7"/>
              <p:cNvSpPr>
                <a:spLocks/>
              </p:cNvSpPr>
              <p:nvPr/>
            </p:nvSpPr>
            <p:spPr bwMode="auto">
              <a:xfrm>
                <a:off x="6808225" y="1801922"/>
                <a:ext cx="3060805" cy="3063747"/>
              </a:xfrm>
              <a:custGeom>
                <a:avLst/>
                <a:gdLst>
                  <a:gd name="T0" fmla="*/ 3039 w 3121"/>
                  <a:gd name="T1" fmla="*/ 340 h 3123"/>
                  <a:gd name="T2" fmla="*/ 3117 w 3121"/>
                  <a:gd name="T3" fmla="*/ 511 h 3123"/>
                  <a:gd name="T4" fmla="*/ 3109 w 3121"/>
                  <a:gd name="T5" fmla="*/ 634 h 3123"/>
                  <a:gd name="T6" fmla="*/ 3043 w 3121"/>
                  <a:gd name="T7" fmla="*/ 739 h 3123"/>
                  <a:gd name="T8" fmla="*/ 2803 w 3121"/>
                  <a:gd name="T9" fmla="*/ 903 h 3123"/>
                  <a:gd name="T10" fmla="*/ 2251 w 3121"/>
                  <a:gd name="T11" fmla="*/ 1161 h 3123"/>
                  <a:gd name="T12" fmla="*/ 1827 w 3121"/>
                  <a:gd name="T13" fmla="*/ 1412 h 3123"/>
                  <a:gd name="T14" fmla="*/ 1502 w 3121"/>
                  <a:gd name="T15" fmla="*/ 1713 h 3123"/>
                  <a:gd name="T16" fmla="*/ 1223 w 3121"/>
                  <a:gd name="T17" fmla="*/ 2130 h 3123"/>
                  <a:gd name="T18" fmla="*/ 975 w 3121"/>
                  <a:gd name="T19" fmla="*/ 2655 h 3123"/>
                  <a:gd name="T20" fmla="*/ 778 w 3121"/>
                  <a:gd name="T21" fmla="*/ 3002 h 3123"/>
                  <a:gd name="T22" fmla="*/ 663 w 3121"/>
                  <a:gd name="T23" fmla="*/ 3097 h 3123"/>
                  <a:gd name="T24" fmla="*/ 555 w 3121"/>
                  <a:gd name="T25" fmla="*/ 3123 h 3123"/>
                  <a:gd name="T26" fmla="*/ 390 w 3121"/>
                  <a:gd name="T27" fmla="*/ 3073 h 3123"/>
                  <a:gd name="T28" fmla="*/ 200 w 3121"/>
                  <a:gd name="T29" fmla="*/ 2920 h 3123"/>
                  <a:gd name="T30" fmla="*/ 64 w 3121"/>
                  <a:gd name="T31" fmla="*/ 2757 h 3123"/>
                  <a:gd name="T32" fmla="*/ 0 w 3121"/>
                  <a:gd name="T33" fmla="*/ 2591 h 3123"/>
                  <a:gd name="T34" fmla="*/ 19 w 3121"/>
                  <a:gd name="T35" fmla="*/ 2477 h 3123"/>
                  <a:gd name="T36" fmla="*/ 91 w 3121"/>
                  <a:gd name="T37" fmla="*/ 2378 h 3123"/>
                  <a:gd name="T38" fmla="*/ 366 w 3121"/>
                  <a:gd name="T39" fmla="*/ 2208 h 3123"/>
                  <a:gd name="T40" fmla="*/ 938 w 3121"/>
                  <a:gd name="T41" fmla="*/ 1949 h 3123"/>
                  <a:gd name="T42" fmla="*/ 1368 w 3121"/>
                  <a:gd name="T43" fmla="*/ 1685 h 3123"/>
                  <a:gd name="T44" fmla="*/ 1588 w 3121"/>
                  <a:gd name="T45" fmla="*/ 1483 h 3123"/>
                  <a:gd name="T46" fmla="*/ 1883 w 3121"/>
                  <a:gd name="T47" fmla="*/ 1064 h 3123"/>
                  <a:gd name="T48" fmla="*/ 2112 w 3121"/>
                  <a:gd name="T49" fmla="*/ 579 h 3123"/>
                  <a:gd name="T50" fmla="*/ 2324 w 3121"/>
                  <a:gd name="T51" fmla="*/ 154 h 3123"/>
                  <a:gd name="T52" fmla="*/ 2445 w 3121"/>
                  <a:gd name="T53" fmla="*/ 35 h 3123"/>
                  <a:gd name="T54" fmla="*/ 2545 w 3121"/>
                  <a:gd name="T55" fmla="*/ 1 h 3123"/>
                  <a:gd name="T56" fmla="*/ 2706 w 3121"/>
                  <a:gd name="T57" fmla="*/ 37 h 3123"/>
                  <a:gd name="T58" fmla="*/ 2890 w 3121"/>
                  <a:gd name="T59" fmla="*/ 173 h 3123"/>
                  <a:gd name="T60" fmla="*/ 2030 w 3121"/>
                  <a:gd name="T61" fmla="*/ 1172 h 3123"/>
                  <a:gd name="T62" fmla="*/ 2606 w 3121"/>
                  <a:gd name="T63" fmla="*/ 895 h 3123"/>
                  <a:gd name="T64" fmla="*/ 2923 w 3121"/>
                  <a:gd name="T65" fmla="*/ 722 h 3123"/>
                  <a:gd name="T66" fmla="*/ 3013 w 3121"/>
                  <a:gd name="T67" fmla="*/ 620 h 3123"/>
                  <a:gd name="T68" fmla="*/ 3027 w 3121"/>
                  <a:gd name="T69" fmla="*/ 535 h 3123"/>
                  <a:gd name="T70" fmla="*/ 2970 w 3121"/>
                  <a:gd name="T71" fmla="*/ 403 h 3123"/>
                  <a:gd name="T72" fmla="*/ 2806 w 3121"/>
                  <a:gd name="T73" fmla="*/ 223 h 3123"/>
                  <a:gd name="T74" fmla="*/ 2660 w 3121"/>
                  <a:gd name="T75" fmla="*/ 117 h 3123"/>
                  <a:gd name="T76" fmla="*/ 2542 w 3121"/>
                  <a:gd name="T77" fmla="*/ 97 h 3123"/>
                  <a:gd name="T78" fmla="*/ 2471 w 3121"/>
                  <a:gd name="T79" fmla="*/ 130 h 3123"/>
                  <a:gd name="T80" fmla="*/ 2325 w 3121"/>
                  <a:gd name="T81" fmla="*/ 336 h 3123"/>
                  <a:gd name="T82" fmla="*/ 2093 w 3121"/>
                  <a:gd name="T83" fmla="*/ 854 h 3123"/>
                  <a:gd name="T84" fmla="*/ 1868 w 3121"/>
                  <a:gd name="T85" fmla="*/ 1271 h 3123"/>
                  <a:gd name="T86" fmla="*/ 403 w 3121"/>
                  <a:gd name="T87" fmla="*/ 2970 h 3123"/>
                  <a:gd name="T88" fmla="*/ 534 w 3121"/>
                  <a:gd name="T89" fmla="*/ 3028 h 3123"/>
                  <a:gd name="T90" fmla="*/ 618 w 3121"/>
                  <a:gd name="T91" fmla="*/ 3015 h 3123"/>
                  <a:gd name="T92" fmla="*/ 721 w 3121"/>
                  <a:gd name="T93" fmla="*/ 2925 h 3123"/>
                  <a:gd name="T94" fmla="*/ 893 w 3121"/>
                  <a:gd name="T95" fmla="*/ 2607 h 3123"/>
                  <a:gd name="T96" fmla="*/ 1171 w 3121"/>
                  <a:gd name="T97" fmla="*/ 2032 h 3123"/>
                  <a:gd name="T98" fmla="*/ 1103 w 3121"/>
                  <a:gd name="T99" fmla="*/ 1968 h 3123"/>
                  <a:gd name="T100" fmla="*/ 513 w 3121"/>
                  <a:gd name="T101" fmla="*/ 2242 h 3123"/>
                  <a:gd name="T102" fmla="*/ 198 w 3121"/>
                  <a:gd name="T103" fmla="*/ 2409 h 3123"/>
                  <a:gd name="T104" fmla="*/ 102 w 3121"/>
                  <a:gd name="T105" fmla="*/ 2520 h 3123"/>
                  <a:gd name="T106" fmla="*/ 97 w 3121"/>
                  <a:gd name="T107" fmla="*/ 2607 h 3123"/>
                  <a:gd name="T108" fmla="*/ 166 w 3121"/>
                  <a:gd name="T109" fmla="*/ 2741 h 3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121" h="3123">
                    <a:moveTo>
                      <a:pt x="2919" y="201"/>
                    </a:moveTo>
                    <a:lnTo>
                      <a:pt x="2919" y="201"/>
                    </a:lnTo>
                    <a:lnTo>
                      <a:pt x="2946" y="231"/>
                    </a:lnTo>
                    <a:lnTo>
                      <a:pt x="2974" y="258"/>
                    </a:lnTo>
                    <a:lnTo>
                      <a:pt x="2997" y="287"/>
                    </a:lnTo>
                    <a:lnTo>
                      <a:pt x="3019" y="314"/>
                    </a:lnTo>
                    <a:lnTo>
                      <a:pt x="3039" y="340"/>
                    </a:lnTo>
                    <a:lnTo>
                      <a:pt x="3056" y="366"/>
                    </a:lnTo>
                    <a:lnTo>
                      <a:pt x="3072" y="392"/>
                    </a:lnTo>
                    <a:lnTo>
                      <a:pt x="3084" y="417"/>
                    </a:lnTo>
                    <a:lnTo>
                      <a:pt x="3097" y="441"/>
                    </a:lnTo>
                    <a:lnTo>
                      <a:pt x="3105" y="464"/>
                    </a:lnTo>
                    <a:lnTo>
                      <a:pt x="3113" y="488"/>
                    </a:lnTo>
                    <a:lnTo>
                      <a:pt x="3117" y="511"/>
                    </a:lnTo>
                    <a:lnTo>
                      <a:pt x="3120" y="534"/>
                    </a:lnTo>
                    <a:lnTo>
                      <a:pt x="3121" y="556"/>
                    </a:lnTo>
                    <a:lnTo>
                      <a:pt x="3120" y="578"/>
                    </a:lnTo>
                    <a:lnTo>
                      <a:pt x="3117" y="600"/>
                    </a:lnTo>
                    <a:lnTo>
                      <a:pt x="3117" y="600"/>
                    </a:lnTo>
                    <a:lnTo>
                      <a:pt x="3114" y="617"/>
                    </a:lnTo>
                    <a:lnTo>
                      <a:pt x="3109" y="634"/>
                    </a:lnTo>
                    <a:lnTo>
                      <a:pt x="3103" y="650"/>
                    </a:lnTo>
                    <a:lnTo>
                      <a:pt x="3095" y="665"/>
                    </a:lnTo>
                    <a:lnTo>
                      <a:pt x="3087" y="680"/>
                    </a:lnTo>
                    <a:lnTo>
                      <a:pt x="3077" y="695"/>
                    </a:lnTo>
                    <a:lnTo>
                      <a:pt x="3068" y="710"/>
                    </a:lnTo>
                    <a:lnTo>
                      <a:pt x="3056" y="724"/>
                    </a:lnTo>
                    <a:lnTo>
                      <a:pt x="3043" y="739"/>
                    </a:lnTo>
                    <a:lnTo>
                      <a:pt x="3030" y="752"/>
                    </a:lnTo>
                    <a:lnTo>
                      <a:pt x="3001" y="778"/>
                    </a:lnTo>
                    <a:lnTo>
                      <a:pt x="2968" y="804"/>
                    </a:lnTo>
                    <a:lnTo>
                      <a:pt x="2931" y="830"/>
                    </a:lnTo>
                    <a:lnTo>
                      <a:pt x="2892" y="855"/>
                    </a:lnTo>
                    <a:lnTo>
                      <a:pt x="2849" y="879"/>
                    </a:lnTo>
                    <a:lnTo>
                      <a:pt x="2803" y="903"/>
                    </a:lnTo>
                    <a:lnTo>
                      <a:pt x="2755" y="927"/>
                    </a:lnTo>
                    <a:lnTo>
                      <a:pt x="2653" y="975"/>
                    </a:lnTo>
                    <a:lnTo>
                      <a:pt x="2544" y="1026"/>
                    </a:lnTo>
                    <a:lnTo>
                      <a:pt x="2544" y="1026"/>
                    </a:lnTo>
                    <a:lnTo>
                      <a:pt x="2430" y="1076"/>
                    </a:lnTo>
                    <a:lnTo>
                      <a:pt x="2311" y="1132"/>
                    </a:lnTo>
                    <a:lnTo>
                      <a:pt x="2251" y="1161"/>
                    </a:lnTo>
                    <a:lnTo>
                      <a:pt x="2190" y="1192"/>
                    </a:lnTo>
                    <a:lnTo>
                      <a:pt x="2130" y="1224"/>
                    </a:lnTo>
                    <a:lnTo>
                      <a:pt x="2068" y="1258"/>
                    </a:lnTo>
                    <a:lnTo>
                      <a:pt x="2007" y="1293"/>
                    </a:lnTo>
                    <a:lnTo>
                      <a:pt x="1945" y="1332"/>
                    </a:lnTo>
                    <a:lnTo>
                      <a:pt x="1885" y="1371"/>
                    </a:lnTo>
                    <a:lnTo>
                      <a:pt x="1827" y="1412"/>
                    </a:lnTo>
                    <a:lnTo>
                      <a:pt x="1768" y="1457"/>
                    </a:lnTo>
                    <a:lnTo>
                      <a:pt x="1711" y="1504"/>
                    </a:lnTo>
                    <a:lnTo>
                      <a:pt x="1656" y="1551"/>
                    </a:lnTo>
                    <a:lnTo>
                      <a:pt x="1601" y="1603"/>
                    </a:lnTo>
                    <a:lnTo>
                      <a:pt x="1601" y="1603"/>
                    </a:lnTo>
                    <a:lnTo>
                      <a:pt x="1551" y="1657"/>
                    </a:lnTo>
                    <a:lnTo>
                      <a:pt x="1502" y="1713"/>
                    </a:lnTo>
                    <a:lnTo>
                      <a:pt x="1455" y="1770"/>
                    </a:lnTo>
                    <a:lnTo>
                      <a:pt x="1412" y="1827"/>
                    </a:lnTo>
                    <a:lnTo>
                      <a:pt x="1369" y="1887"/>
                    </a:lnTo>
                    <a:lnTo>
                      <a:pt x="1330" y="1947"/>
                    </a:lnTo>
                    <a:lnTo>
                      <a:pt x="1293" y="2008"/>
                    </a:lnTo>
                    <a:lnTo>
                      <a:pt x="1257" y="2069"/>
                    </a:lnTo>
                    <a:lnTo>
                      <a:pt x="1223" y="2130"/>
                    </a:lnTo>
                    <a:lnTo>
                      <a:pt x="1190" y="2192"/>
                    </a:lnTo>
                    <a:lnTo>
                      <a:pt x="1160" y="2253"/>
                    </a:lnTo>
                    <a:lnTo>
                      <a:pt x="1130" y="2313"/>
                    </a:lnTo>
                    <a:lnTo>
                      <a:pt x="1076" y="2431"/>
                    </a:lnTo>
                    <a:lnTo>
                      <a:pt x="1024" y="2544"/>
                    </a:lnTo>
                    <a:lnTo>
                      <a:pt x="1024" y="2544"/>
                    </a:lnTo>
                    <a:lnTo>
                      <a:pt x="975" y="2655"/>
                    </a:lnTo>
                    <a:lnTo>
                      <a:pt x="926" y="2757"/>
                    </a:lnTo>
                    <a:lnTo>
                      <a:pt x="902" y="2805"/>
                    </a:lnTo>
                    <a:lnTo>
                      <a:pt x="878" y="2850"/>
                    </a:lnTo>
                    <a:lnTo>
                      <a:pt x="853" y="2893"/>
                    </a:lnTo>
                    <a:lnTo>
                      <a:pt x="829" y="2932"/>
                    </a:lnTo>
                    <a:lnTo>
                      <a:pt x="804" y="2969"/>
                    </a:lnTo>
                    <a:lnTo>
                      <a:pt x="778" y="3002"/>
                    </a:lnTo>
                    <a:lnTo>
                      <a:pt x="751" y="3032"/>
                    </a:lnTo>
                    <a:lnTo>
                      <a:pt x="737" y="3046"/>
                    </a:lnTo>
                    <a:lnTo>
                      <a:pt x="723" y="3058"/>
                    </a:lnTo>
                    <a:lnTo>
                      <a:pt x="708" y="3069"/>
                    </a:lnTo>
                    <a:lnTo>
                      <a:pt x="695" y="3080"/>
                    </a:lnTo>
                    <a:lnTo>
                      <a:pt x="680" y="3089"/>
                    </a:lnTo>
                    <a:lnTo>
                      <a:pt x="663" y="3097"/>
                    </a:lnTo>
                    <a:lnTo>
                      <a:pt x="648" y="3104"/>
                    </a:lnTo>
                    <a:lnTo>
                      <a:pt x="632" y="3111"/>
                    </a:lnTo>
                    <a:lnTo>
                      <a:pt x="616" y="3115"/>
                    </a:lnTo>
                    <a:lnTo>
                      <a:pt x="599" y="3119"/>
                    </a:lnTo>
                    <a:lnTo>
                      <a:pt x="599" y="3119"/>
                    </a:lnTo>
                    <a:lnTo>
                      <a:pt x="577" y="3122"/>
                    </a:lnTo>
                    <a:lnTo>
                      <a:pt x="555" y="3123"/>
                    </a:lnTo>
                    <a:lnTo>
                      <a:pt x="532" y="3122"/>
                    </a:lnTo>
                    <a:lnTo>
                      <a:pt x="510" y="3119"/>
                    </a:lnTo>
                    <a:lnTo>
                      <a:pt x="487" y="3114"/>
                    </a:lnTo>
                    <a:lnTo>
                      <a:pt x="464" y="3107"/>
                    </a:lnTo>
                    <a:lnTo>
                      <a:pt x="439" y="3097"/>
                    </a:lnTo>
                    <a:lnTo>
                      <a:pt x="415" y="3086"/>
                    </a:lnTo>
                    <a:lnTo>
                      <a:pt x="390" y="3073"/>
                    </a:lnTo>
                    <a:lnTo>
                      <a:pt x="364" y="3058"/>
                    </a:lnTo>
                    <a:lnTo>
                      <a:pt x="338" y="3040"/>
                    </a:lnTo>
                    <a:lnTo>
                      <a:pt x="312" y="3021"/>
                    </a:lnTo>
                    <a:lnTo>
                      <a:pt x="285" y="2999"/>
                    </a:lnTo>
                    <a:lnTo>
                      <a:pt x="258" y="2974"/>
                    </a:lnTo>
                    <a:lnTo>
                      <a:pt x="229" y="2949"/>
                    </a:lnTo>
                    <a:lnTo>
                      <a:pt x="200" y="2920"/>
                    </a:lnTo>
                    <a:lnTo>
                      <a:pt x="200" y="2920"/>
                    </a:lnTo>
                    <a:lnTo>
                      <a:pt x="172" y="2891"/>
                    </a:lnTo>
                    <a:lnTo>
                      <a:pt x="146" y="2864"/>
                    </a:lnTo>
                    <a:lnTo>
                      <a:pt x="123" y="2835"/>
                    </a:lnTo>
                    <a:lnTo>
                      <a:pt x="101" y="2809"/>
                    </a:lnTo>
                    <a:lnTo>
                      <a:pt x="82" y="2783"/>
                    </a:lnTo>
                    <a:lnTo>
                      <a:pt x="64" y="2757"/>
                    </a:lnTo>
                    <a:lnTo>
                      <a:pt x="49" y="2731"/>
                    </a:lnTo>
                    <a:lnTo>
                      <a:pt x="35" y="2707"/>
                    </a:lnTo>
                    <a:lnTo>
                      <a:pt x="24" y="2684"/>
                    </a:lnTo>
                    <a:lnTo>
                      <a:pt x="15" y="2659"/>
                    </a:lnTo>
                    <a:lnTo>
                      <a:pt x="8" y="2636"/>
                    </a:lnTo>
                    <a:lnTo>
                      <a:pt x="4" y="2614"/>
                    </a:lnTo>
                    <a:lnTo>
                      <a:pt x="0" y="2591"/>
                    </a:lnTo>
                    <a:lnTo>
                      <a:pt x="0" y="2569"/>
                    </a:lnTo>
                    <a:lnTo>
                      <a:pt x="1" y="2547"/>
                    </a:lnTo>
                    <a:lnTo>
                      <a:pt x="4" y="2525"/>
                    </a:lnTo>
                    <a:lnTo>
                      <a:pt x="4" y="2525"/>
                    </a:lnTo>
                    <a:lnTo>
                      <a:pt x="8" y="2509"/>
                    </a:lnTo>
                    <a:lnTo>
                      <a:pt x="12" y="2492"/>
                    </a:lnTo>
                    <a:lnTo>
                      <a:pt x="19" y="2477"/>
                    </a:lnTo>
                    <a:lnTo>
                      <a:pt x="26" y="2462"/>
                    </a:lnTo>
                    <a:lnTo>
                      <a:pt x="34" y="2447"/>
                    </a:lnTo>
                    <a:lnTo>
                      <a:pt x="43" y="2432"/>
                    </a:lnTo>
                    <a:lnTo>
                      <a:pt x="54" y="2419"/>
                    </a:lnTo>
                    <a:lnTo>
                      <a:pt x="65" y="2404"/>
                    </a:lnTo>
                    <a:lnTo>
                      <a:pt x="78" y="2390"/>
                    </a:lnTo>
                    <a:lnTo>
                      <a:pt x="91" y="2378"/>
                    </a:lnTo>
                    <a:lnTo>
                      <a:pt x="121" y="2352"/>
                    </a:lnTo>
                    <a:lnTo>
                      <a:pt x="154" y="2326"/>
                    </a:lnTo>
                    <a:lnTo>
                      <a:pt x="190" y="2301"/>
                    </a:lnTo>
                    <a:lnTo>
                      <a:pt x="229" y="2278"/>
                    </a:lnTo>
                    <a:lnTo>
                      <a:pt x="273" y="2255"/>
                    </a:lnTo>
                    <a:lnTo>
                      <a:pt x="318" y="2232"/>
                    </a:lnTo>
                    <a:lnTo>
                      <a:pt x="366" y="2208"/>
                    </a:lnTo>
                    <a:lnTo>
                      <a:pt x="468" y="2162"/>
                    </a:lnTo>
                    <a:lnTo>
                      <a:pt x="577" y="2114"/>
                    </a:lnTo>
                    <a:lnTo>
                      <a:pt x="577" y="2114"/>
                    </a:lnTo>
                    <a:lnTo>
                      <a:pt x="693" y="2064"/>
                    </a:lnTo>
                    <a:lnTo>
                      <a:pt x="814" y="2009"/>
                    </a:lnTo>
                    <a:lnTo>
                      <a:pt x="875" y="1980"/>
                    </a:lnTo>
                    <a:lnTo>
                      <a:pt x="938" y="1949"/>
                    </a:lnTo>
                    <a:lnTo>
                      <a:pt x="999" y="1917"/>
                    </a:lnTo>
                    <a:lnTo>
                      <a:pt x="1062" y="1883"/>
                    </a:lnTo>
                    <a:lnTo>
                      <a:pt x="1125" y="1848"/>
                    </a:lnTo>
                    <a:lnTo>
                      <a:pt x="1186" y="1811"/>
                    </a:lnTo>
                    <a:lnTo>
                      <a:pt x="1248" y="1771"/>
                    </a:lnTo>
                    <a:lnTo>
                      <a:pt x="1308" y="1729"/>
                    </a:lnTo>
                    <a:lnTo>
                      <a:pt x="1368" y="1685"/>
                    </a:lnTo>
                    <a:lnTo>
                      <a:pt x="1425" y="1639"/>
                    </a:lnTo>
                    <a:lnTo>
                      <a:pt x="1481" y="1590"/>
                    </a:lnTo>
                    <a:lnTo>
                      <a:pt x="1509" y="1564"/>
                    </a:lnTo>
                    <a:lnTo>
                      <a:pt x="1536" y="1538"/>
                    </a:lnTo>
                    <a:lnTo>
                      <a:pt x="1536" y="1538"/>
                    </a:lnTo>
                    <a:lnTo>
                      <a:pt x="1562" y="1510"/>
                    </a:lnTo>
                    <a:lnTo>
                      <a:pt x="1588" y="1483"/>
                    </a:lnTo>
                    <a:lnTo>
                      <a:pt x="1637" y="1427"/>
                    </a:lnTo>
                    <a:lnTo>
                      <a:pt x="1683" y="1368"/>
                    </a:lnTo>
                    <a:lnTo>
                      <a:pt x="1728" y="1310"/>
                    </a:lnTo>
                    <a:lnTo>
                      <a:pt x="1769" y="1250"/>
                    </a:lnTo>
                    <a:lnTo>
                      <a:pt x="1809" y="1188"/>
                    </a:lnTo>
                    <a:lnTo>
                      <a:pt x="1847" y="1125"/>
                    </a:lnTo>
                    <a:lnTo>
                      <a:pt x="1883" y="1064"/>
                    </a:lnTo>
                    <a:lnTo>
                      <a:pt x="1915" y="1001"/>
                    </a:lnTo>
                    <a:lnTo>
                      <a:pt x="1948" y="938"/>
                    </a:lnTo>
                    <a:lnTo>
                      <a:pt x="1978" y="877"/>
                    </a:lnTo>
                    <a:lnTo>
                      <a:pt x="2007" y="815"/>
                    </a:lnTo>
                    <a:lnTo>
                      <a:pt x="2062" y="694"/>
                    </a:lnTo>
                    <a:lnTo>
                      <a:pt x="2112" y="579"/>
                    </a:lnTo>
                    <a:lnTo>
                      <a:pt x="2112" y="579"/>
                    </a:lnTo>
                    <a:lnTo>
                      <a:pt x="2160" y="468"/>
                    </a:lnTo>
                    <a:lnTo>
                      <a:pt x="2206" y="366"/>
                    </a:lnTo>
                    <a:lnTo>
                      <a:pt x="2229" y="318"/>
                    </a:lnTo>
                    <a:lnTo>
                      <a:pt x="2253" y="273"/>
                    </a:lnTo>
                    <a:lnTo>
                      <a:pt x="2276" y="231"/>
                    </a:lnTo>
                    <a:lnTo>
                      <a:pt x="2300" y="191"/>
                    </a:lnTo>
                    <a:lnTo>
                      <a:pt x="2324" y="154"/>
                    </a:lnTo>
                    <a:lnTo>
                      <a:pt x="2350" y="122"/>
                    </a:lnTo>
                    <a:lnTo>
                      <a:pt x="2376" y="91"/>
                    </a:lnTo>
                    <a:lnTo>
                      <a:pt x="2389" y="79"/>
                    </a:lnTo>
                    <a:lnTo>
                      <a:pt x="2403" y="67"/>
                    </a:lnTo>
                    <a:lnTo>
                      <a:pt x="2417" y="55"/>
                    </a:lnTo>
                    <a:lnTo>
                      <a:pt x="2430" y="45"/>
                    </a:lnTo>
                    <a:lnTo>
                      <a:pt x="2445" y="35"/>
                    </a:lnTo>
                    <a:lnTo>
                      <a:pt x="2460" y="27"/>
                    </a:lnTo>
                    <a:lnTo>
                      <a:pt x="2475" y="19"/>
                    </a:lnTo>
                    <a:lnTo>
                      <a:pt x="2492" y="14"/>
                    </a:lnTo>
                    <a:lnTo>
                      <a:pt x="2508" y="8"/>
                    </a:lnTo>
                    <a:lnTo>
                      <a:pt x="2524" y="4"/>
                    </a:lnTo>
                    <a:lnTo>
                      <a:pt x="2524" y="4"/>
                    </a:lnTo>
                    <a:lnTo>
                      <a:pt x="2545" y="1"/>
                    </a:lnTo>
                    <a:lnTo>
                      <a:pt x="2567" y="0"/>
                    </a:lnTo>
                    <a:lnTo>
                      <a:pt x="2590" y="1"/>
                    </a:lnTo>
                    <a:lnTo>
                      <a:pt x="2612" y="4"/>
                    </a:lnTo>
                    <a:lnTo>
                      <a:pt x="2635" y="10"/>
                    </a:lnTo>
                    <a:lnTo>
                      <a:pt x="2658" y="16"/>
                    </a:lnTo>
                    <a:lnTo>
                      <a:pt x="2681" y="26"/>
                    </a:lnTo>
                    <a:lnTo>
                      <a:pt x="2706" y="37"/>
                    </a:lnTo>
                    <a:lnTo>
                      <a:pt x="2731" y="49"/>
                    </a:lnTo>
                    <a:lnTo>
                      <a:pt x="2755" y="66"/>
                    </a:lnTo>
                    <a:lnTo>
                      <a:pt x="2781" y="82"/>
                    </a:lnTo>
                    <a:lnTo>
                      <a:pt x="2807" y="102"/>
                    </a:lnTo>
                    <a:lnTo>
                      <a:pt x="2834" y="123"/>
                    </a:lnTo>
                    <a:lnTo>
                      <a:pt x="2862" y="147"/>
                    </a:lnTo>
                    <a:lnTo>
                      <a:pt x="2890" y="173"/>
                    </a:lnTo>
                    <a:lnTo>
                      <a:pt x="2919" y="201"/>
                    </a:lnTo>
                    <a:lnTo>
                      <a:pt x="2919" y="201"/>
                    </a:lnTo>
                    <a:close/>
                    <a:moveTo>
                      <a:pt x="1868" y="1271"/>
                    </a:moveTo>
                    <a:lnTo>
                      <a:pt x="1868" y="1271"/>
                    </a:lnTo>
                    <a:lnTo>
                      <a:pt x="1907" y="1246"/>
                    </a:lnTo>
                    <a:lnTo>
                      <a:pt x="1948" y="1220"/>
                    </a:lnTo>
                    <a:lnTo>
                      <a:pt x="2030" y="1172"/>
                    </a:lnTo>
                    <a:lnTo>
                      <a:pt x="2112" y="1128"/>
                    </a:lnTo>
                    <a:lnTo>
                      <a:pt x="2194" y="1086"/>
                    </a:lnTo>
                    <a:lnTo>
                      <a:pt x="2273" y="1046"/>
                    </a:lnTo>
                    <a:lnTo>
                      <a:pt x="2352" y="1009"/>
                    </a:lnTo>
                    <a:lnTo>
                      <a:pt x="2505" y="940"/>
                    </a:lnTo>
                    <a:lnTo>
                      <a:pt x="2505" y="940"/>
                    </a:lnTo>
                    <a:lnTo>
                      <a:pt x="2606" y="895"/>
                    </a:lnTo>
                    <a:lnTo>
                      <a:pt x="2699" y="851"/>
                    </a:lnTo>
                    <a:lnTo>
                      <a:pt x="2743" y="829"/>
                    </a:lnTo>
                    <a:lnTo>
                      <a:pt x="2785" y="807"/>
                    </a:lnTo>
                    <a:lnTo>
                      <a:pt x="2823" y="787"/>
                    </a:lnTo>
                    <a:lnTo>
                      <a:pt x="2860" y="765"/>
                    </a:lnTo>
                    <a:lnTo>
                      <a:pt x="2893" y="744"/>
                    </a:lnTo>
                    <a:lnTo>
                      <a:pt x="2923" y="722"/>
                    </a:lnTo>
                    <a:lnTo>
                      <a:pt x="2949" y="701"/>
                    </a:lnTo>
                    <a:lnTo>
                      <a:pt x="2972" y="677"/>
                    </a:lnTo>
                    <a:lnTo>
                      <a:pt x="2983" y="666"/>
                    </a:lnTo>
                    <a:lnTo>
                      <a:pt x="2993" y="656"/>
                    </a:lnTo>
                    <a:lnTo>
                      <a:pt x="3001" y="643"/>
                    </a:lnTo>
                    <a:lnTo>
                      <a:pt x="3008" y="632"/>
                    </a:lnTo>
                    <a:lnTo>
                      <a:pt x="3013" y="620"/>
                    </a:lnTo>
                    <a:lnTo>
                      <a:pt x="3019" y="608"/>
                    </a:lnTo>
                    <a:lnTo>
                      <a:pt x="3023" y="595"/>
                    </a:lnTo>
                    <a:lnTo>
                      <a:pt x="3026" y="583"/>
                    </a:lnTo>
                    <a:lnTo>
                      <a:pt x="3026" y="583"/>
                    </a:lnTo>
                    <a:lnTo>
                      <a:pt x="3027" y="568"/>
                    </a:lnTo>
                    <a:lnTo>
                      <a:pt x="3028" y="552"/>
                    </a:lnTo>
                    <a:lnTo>
                      <a:pt x="3027" y="535"/>
                    </a:lnTo>
                    <a:lnTo>
                      <a:pt x="3023" y="518"/>
                    </a:lnTo>
                    <a:lnTo>
                      <a:pt x="3019" y="500"/>
                    </a:lnTo>
                    <a:lnTo>
                      <a:pt x="3012" y="482"/>
                    </a:lnTo>
                    <a:lnTo>
                      <a:pt x="3004" y="463"/>
                    </a:lnTo>
                    <a:lnTo>
                      <a:pt x="2994" y="444"/>
                    </a:lnTo>
                    <a:lnTo>
                      <a:pt x="2982" y="425"/>
                    </a:lnTo>
                    <a:lnTo>
                      <a:pt x="2970" y="403"/>
                    </a:lnTo>
                    <a:lnTo>
                      <a:pt x="2955" y="382"/>
                    </a:lnTo>
                    <a:lnTo>
                      <a:pt x="2937" y="361"/>
                    </a:lnTo>
                    <a:lnTo>
                      <a:pt x="2919" y="339"/>
                    </a:lnTo>
                    <a:lnTo>
                      <a:pt x="2899" y="315"/>
                    </a:lnTo>
                    <a:lnTo>
                      <a:pt x="2852" y="268"/>
                    </a:lnTo>
                    <a:lnTo>
                      <a:pt x="2852" y="268"/>
                    </a:lnTo>
                    <a:lnTo>
                      <a:pt x="2806" y="223"/>
                    </a:lnTo>
                    <a:lnTo>
                      <a:pt x="2782" y="202"/>
                    </a:lnTo>
                    <a:lnTo>
                      <a:pt x="2761" y="183"/>
                    </a:lnTo>
                    <a:lnTo>
                      <a:pt x="2739" y="167"/>
                    </a:lnTo>
                    <a:lnTo>
                      <a:pt x="2718" y="152"/>
                    </a:lnTo>
                    <a:lnTo>
                      <a:pt x="2698" y="139"/>
                    </a:lnTo>
                    <a:lnTo>
                      <a:pt x="2679" y="127"/>
                    </a:lnTo>
                    <a:lnTo>
                      <a:pt x="2660" y="117"/>
                    </a:lnTo>
                    <a:lnTo>
                      <a:pt x="2640" y="109"/>
                    </a:lnTo>
                    <a:lnTo>
                      <a:pt x="2623" y="104"/>
                    </a:lnTo>
                    <a:lnTo>
                      <a:pt x="2605" y="98"/>
                    </a:lnTo>
                    <a:lnTo>
                      <a:pt x="2589" y="96"/>
                    </a:lnTo>
                    <a:lnTo>
                      <a:pt x="2572" y="94"/>
                    </a:lnTo>
                    <a:lnTo>
                      <a:pt x="2557" y="94"/>
                    </a:lnTo>
                    <a:lnTo>
                      <a:pt x="2542" y="97"/>
                    </a:lnTo>
                    <a:lnTo>
                      <a:pt x="2542" y="97"/>
                    </a:lnTo>
                    <a:lnTo>
                      <a:pt x="2530" y="100"/>
                    </a:lnTo>
                    <a:lnTo>
                      <a:pt x="2518" y="104"/>
                    </a:lnTo>
                    <a:lnTo>
                      <a:pt x="2505" y="108"/>
                    </a:lnTo>
                    <a:lnTo>
                      <a:pt x="2494" y="115"/>
                    </a:lnTo>
                    <a:lnTo>
                      <a:pt x="2483" y="122"/>
                    </a:lnTo>
                    <a:lnTo>
                      <a:pt x="2471" y="130"/>
                    </a:lnTo>
                    <a:lnTo>
                      <a:pt x="2449" y="149"/>
                    </a:lnTo>
                    <a:lnTo>
                      <a:pt x="2429" y="172"/>
                    </a:lnTo>
                    <a:lnTo>
                      <a:pt x="2407" y="199"/>
                    </a:lnTo>
                    <a:lnTo>
                      <a:pt x="2387" y="228"/>
                    </a:lnTo>
                    <a:lnTo>
                      <a:pt x="2366" y="262"/>
                    </a:lnTo>
                    <a:lnTo>
                      <a:pt x="2346" y="298"/>
                    </a:lnTo>
                    <a:lnTo>
                      <a:pt x="2325" y="336"/>
                    </a:lnTo>
                    <a:lnTo>
                      <a:pt x="2305" y="378"/>
                    </a:lnTo>
                    <a:lnTo>
                      <a:pt x="2284" y="422"/>
                    </a:lnTo>
                    <a:lnTo>
                      <a:pt x="2242" y="515"/>
                    </a:lnTo>
                    <a:lnTo>
                      <a:pt x="2198" y="616"/>
                    </a:lnTo>
                    <a:lnTo>
                      <a:pt x="2198" y="616"/>
                    </a:lnTo>
                    <a:lnTo>
                      <a:pt x="2130" y="772"/>
                    </a:lnTo>
                    <a:lnTo>
                      <a:pt x="2093" y="854"/>
                    </a:lnTo>
                    <a:lnTo>
                      <a:pt x="2053" y="935"/>
                    </a:lnTo>
                    <a:lnTo>
                      <a:pt x="2011" y="1020"/>
                    </a:lnTo>
                    <a:lnTo>
                      <a:pt x="1967" y="1103"/>
                    </a:lnTo>
                    <a:lnTo>
                      <a:pt x="1918" y="1188"/>
                    </a:lnTo>
                    <a:lnTo>
                      <a:pt x="1894" y="1229"/>
                    </a:lnTo>
                    <a:lnTo>
                      <a:pt x="1868" y="1271"/>
                    </a:lnTo>
                    <a:lnTo>
                      <a:pt x="1868" y="1271"/>
                    </a:lnTo>
                    <a:close/>
                    <a:moveTo>
                      <a:pt x="266" y="2854"/>
                    </a:moveTo>
                    <a:lnTo>
                      <a:pt x="266" y="2854"/>
                    </a:lnTo>
                    <a:lnTo>
                      <a:pt x="314" y="2901"/>
                    </a:lnTo>
                    <a:lnTo>
                      <a:pt x="337" y="2920"/>
                    </a:lnTo>
                    <a:lnTo>
                      <a:pt x="359" y="2939"/>
                    </a:lnTo>
                    <a:lnTo>
                      <a:pt x="381" y="2955"/>
                    </a:lnTo>
                    <a:lnTo>
                      <a:pt x="403" y="2970"/>
                    </a:lnTo>
                    <a:lnTo>
                      <a:pt x="423" y="2984"/>
                    </a:lnTo>
                    <a:lnTo>
                      <a:pt x="444" y="2995"/>
                    </a:lnTo>
                    <a:lnTo>
                      <a:pt x="463" y="3006"/>
                    </a:lnTo>
                    <a:lnTo>
                      <a:pt x="480" y="3014"/>
                    </a:lnTo>
                    <a:lnTo>
                      <a:pt x="500" y="3020"/>
                    </a:lnTo>
                    <a:lnTo>
                      <a:pt x="517" y="3025"/>
                    </a:lnTo>
                    <a:lnTo>
                      <a:pt x="534" y="3028"/>
                    </a:lnTo>
                    <a:lnTo>
                      <a:pt x="550" y="3029"/>
                    </a:lnTo>
                    <a:lnTo>
                      <a:pt x="566" y="3029"/>
                    </a:lnTo>
                    <a:lnTo>
                      <a:pt x="581" y="3028"/>
                    </a:lnTo>
                    <a:lnTo>
                      <a:pt x="581" y="3028"/>
                    </a:lnTo>
                    <a:lnTo>
                      <a:pt x="595" y="3025"/>
                    </a:lnTo>
                    <a:lnTo>
                      <a:pt x="607" y="3021"/>
                    </a:lnTo>
                    <a:lnTo>
                      <a:pt x="618" y="3015"/>
                    </a:lnTo>
                    <a:lnTo>
                      <a:pt x="631" y="3009"/>
                    </a:lnTo>
                    <a:lnTo>
                      <a:pt x="643" y="3002"/>
                    </a:lnTo>
                    <a:lnTo>
                      <a:pt x="654" y="2994"/>
                    </a:lnTo>
                    <a:lnTo>
                      <a:pt x="666" y="2984"/>
                    </a:lnTo>
                    <a:lnTo>
                      <a:pt x="677" y="2974"/>
                    </a:lnTo>
                    <a:lnTo>
                      <a:pt x="699" y="2951"/>
                    </a:lnTo>
                    <a:lnTo>
                      <a:pt x="721" y="2925"/>
                    </a:lnTo>
                    <a:lnTo>
                      <a:pt x="743" y="2895"/>
                    </a:lnTo>
                    <a:lnTo>
                      <a:pt x="764" y="2861"/>
                    </a:lnTo>
                    <a:lnTo>
                      <a:pt x="785" y="2826"/>
                    </a:lnTo>
                    <a:lnTo>
                      <a:pt x="807" y="2786"/>
                    </a:lnTo>
                    <a:lnTo>
                      <a:pt x="827" y="2745"/>
                    </a:lnTo>
                    <a:lnTo>
                      <a:pt x="849" y="2701"/>
                    </a:lnTo>
                    <a:lnTo>
                      <a:pt x="893" y="2607"/>
                    </a:lnTo>
                    <a:lnTo>
                      <a:pt x="939" y="2506"/>
                    </a:lnTo>
                    <a:lnTo>
                      <a:pt x="939" y="2506"/>
                    </a:lnTo>
                    <a:lnTo>
                      <a:pt x="1007" y="2354"/>
                    </a:lnTo>
                    <a:lnTo>
                      <a:pt x="1044" y="2275"/>
                    </a:lnTo>
                    <a:lnTo>
                      <a:pt x="1084" y="2195"/>
                    </a:lnTo>
                    <a:lnTo>
                      <a:pt x="1126" y="2113"/>
                    </a:lnTo>
                    <a:lnTo>
                      <a:pt x="1171" y="2032"/>
                    </a:lnTo>
                    <a:lnTo>
                      <a:pt x="1219" y="1950"/>
                    </a:lnTo>
                    <a:lnTo>
                      <a:pt x="1244" y="1909"/>
                    </a:lnTo>
                    <a:lnTo>
                      <a:pt x="1270" y="1868"/>
                    </a:lnTo>
                    <a:lnTo>
                      <a:pt x="1270" y="1868"/>
                    </a:lnTo>
                    <a:lnTo>
                      <a:pt x="1229" y="1894"/>
                    </a:lnTo>
                    <a:lnTo>
                      <a:pt x="1186" y="1920"/>
                    </a:lnTo>
                    <a:lnTo>
                      <a:pt x="1103" y="1968"/>
                    </a:lnTo>
                    <a:lnTo>
                      <a:pt x="1018" y="2013"/>
                    </a:lnTo>
                    <a:lnTo>
                      <a:pt x="935" y="2055"/>
                    </a:lnTo>
                    <a:lnTo>
                      <a:pt x="852" y="2094"/>
                    </a:lnTo>
                    <a:lnTo>
                      <a:pt x="771" y="2130"/>
                    </a:lnTo>
                    <a:lnTo>
                      <a:pt x="614" y="2199"/>
                    </a:lnTo>
                    <a:lnTo>
                      <a:pt x="614" y="2199"/>
                    </a:lnTo>
                    <a:lnTo>
                      <a:pt x="513" y="2242"/>
                    </a:lnTo>
                    <a:lnTo>
                      <a:pt x="420" y="2285"/>
                    </a:lnTo>
                    <a:lnTo>
                      <a:pt x="377" y="2305"/>
                    </a:lnTo>
                    <a:lnTo>
                      <a:pt x="336" y="2326"/>
                    </a:lnTo>
                    <a:lnTo>
                      <a:pt x="296" y="2346"/>
                    </a:lnTo>
                    <a:lnTo>
                      <a:pt x="261" y="2367"/>
                    </a:lnTo>
                    <a:lnTo>
                      <a:pt x="228" y="2387"/>
                    </a:lnTo>
                    <a:lnTo>
                      <a:pt x="198" y="2409"/>
                    </a:lnTo>
                    <a:lnTo>
                      <a:pt x="170" y="2430"/>
                    </a:lnTo>
                    <a:lnTo>
                      <a:pt x="149" y="2451"/>
                    </a:lnTo>
                    <a:lnTo>
                      <a:pt x="129" y="2473"/>
                    </a:lnTo>
                    <a:lnTo>
                      <a:pt x="121" y="2484"/>
                    </a:lnTo>
                    <a:lnTo>
                      <a:pt x="113" y="2496"/>
                    </a:lnTo>
                    <a:lnTo>
                      <a:pt x="108" y="2507"/>
                    </a:lnTo>
                    <a:lnTo>
                      <a:pt x="102" y="2520"/>
                    </a:lnTo>
                    <a:lnTo>
                      <a:pt x="98" y="2531"/>
                    </a:lnTo>
                    <a:lnTo>
                      <a:pt x="95" y="2543"/>
                    </a:lnTo>
                    <a:lnTo>
                      <a:pt x="95" y="2543"/>
                    </a:lnTo>
                    <a:lnTo>
                      <a:pt x="94" y="2558"/>
                    </a:lnTo>
                    <a:lnTo>
                      <a:pt x="93" y="2574"/>
                    </a:lnTo>
                    <a:lnTo>
                      <a:pt x="94" y="2591"/>
                    </a:lnTo>
                    <a:lnTo>
                      <a:pt x="97" y="2607"/>
                    </a:lnTo>
                    <a:lnTo>
                      <a:pt x="102" y="2625"/>
                    </a:lnTo>
                    <a:lnTo>
                      <a:pt x="109" y="2643"/>
                    </a:lnTo>
                    <a:lnTo>
                      <a:pt x="117" y="2660"/>
                    </a:lnTo>
                    <a:lnTo>
                      <a:pt x="127" y="2679"/>
                    </a:lnTo>
                    <a:lnTo>
                      <a:pt x="138" y="2700"/>
                    </a:lnTo>
                    <a:lnTo>
                      <a:pt x="151" y="2719"/>
                    </a:lnTo>
                    <a:lnTo>
                      <a:pt x="166" y="2741"/>
                    </a:lnTo>
                    <a:lnTo>
                      <a:pt x="183" y="2761"/>
                    </a:lnTo>
                    <a:lnTo>
                      <a:pt x="200" y="2785"/>
                    </a:lnTo>
                    <a:lnTo>
                      <a:pt x="221" y="2807"/>
                    </a:lnTo>
                    <a:lnTo>
                      <a:pt x="266" y="2854"/>
                    </a:lnTo>
                    <a:lnTo>
                      <a:pt x="266" y="285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4" name="Freeform: Shape 8"/>
              <p:cNvSpPr>
                <a:spLocks/>
              </p:cNvSpPr>
              <p:nvPr/>
            </p:nvSpPr>
            <p:spPr bwMode="auto">
              <a:xfrm>
                <a:off x="7549881" y="2546520"/>
                <a:ext cx="1580436" cy="1580435"/>
              </a:xfrm>
              <a:custGeom>
                <a:avLst/>
                <a:gdLst>
                  <a:gd name="T0" fmla="*/ 1611 w 1611"/>
                  <a:gd name="T1" fmla="*/ 848 h 1612"/>
                  <a:gd name="T2" fmla="*/ 1595 w 1611"/>
                  <a:gd name="T3" fmla="*/ 969 h 1612"/>
                  <a:gd name="T4" fmla="*/ 1564 w 1611"/>
                  <a:gd name="T5" fmla="*/ 1084 h 1612"/>
                  <a:gd name="T6" fmla="*/ 1514 w 1611"/>
                  <a:gd name="T7" fmla="*/ 1190 h 1612"/>
                  <a:gd name="T8" fmla="*/ 1452 w 1611"/>
                  <a:gd name="T9" fmla="*/ 1289 h 1612"/>
                  <a:gd name="T10" fmla="*/ 1375 w 1611"/>
                  <a:gd name="T11" fmla="*/ 1376 h 1612"/>
                  <a:gd name="T12" fmla="*/ 1288 w 1611"/>
                  <a:gd name="T13" fmla="*/ 1453 h 1612"/>
                  <a:gd name="T14" fmla="*/ 1189 w 1611"/>
                  <a:gd name="T15" fmla="*/ 1516 h 1612"/>
                  <a:gd name="T16" fmla="*/ 1083 w 1611"/>
                  <a:gd name="T17" fmla="*/ 1563 h 1612"/>
                  <a:gd name="T18" fmla="*/ 968 w 1611"/>
                  <a:gd name="T19" fmla="*/ 1596 h 1612"/>
                  <a:gd name="T20" fmla="*/ 847 w 1611"/>
                  <a:gd name="T21" fmla="*/ 1611 h 1612"/>
                  <a:gd name="T22" fmla="*/ 765 w 1611"/>
                  <a:gd name="T23" fmla="*/ 1611 h 1612"/>
                  <a:gd name="T24" fmla="*/ 643 w 1611"/>
                  <a:gd name="T25" fmla="*/ 1596 h 1612"/>
                  <a:gd name="T26" fmla="*/ 529 w 1611"/>
                  <a:gd name="T27" fmla="*/ 1563 h 1612"/>
                  <a:gd name="T28" fmla="*/ 422 w 1611"/>
                  <a:gd name="T29" fmla="*/ 1516 h 1612"/>
                  <a:gd name="T30" fmla="*/ 324 w 1611"/>
                  <a:gd name="T31" fmla="*/ 1453 h 1612"/>
                  <a:gd name="T32" fmla="*/ 236 w 1611"/>
                  <a:gd name="T33" fmla="*/ 1376 h 1612"/>
                  <a:gd name="T34" fmla="*/ 160 w 1611"/>
                  <a:gd name="T35" fmla="*/ 1289 h 1612"/>
                  <a:gd name="T36" fmla="*/ 97 w 1611"/>
                  <a:gd name="T37" fmla="*/ 1190 h 1612"/>
                  <a:gd name="T38" fmla="*/ 49 w 1611"/>
                  <a:gd name="T39" fmla="*/ 1084 h 1612"/>
                  <a:gd name="T40" fmla="*/ 17 w 1611"/>
                  <a:gd name="T41" fmla="*/ 969 h 1612"/>
                  <a:gd name="T42" fmla="*/ 2 w 1611"/>
                  <a:gd name="T43" fmla="*/ 848 h 1612"/>
                  <a:gd name="T44" fmla="*/ 2 w 1611"/>
                  <a:gd name="T45" fmla="*/ 764 h 1612"/>
                  <a:gd name="T46" fmla="*/ 17 w 1611"/>
                  <a:gd name="T47" fmla="*/ 644 h 1612"/>
                  <a:gd name="T48" fmla="*/ 49 w 1611"/>
                  <a:gd name="T49" fmla="*/ 529 h 1612"/>
                  <a:gd name="T50" fmla="*/ 97 w 1611"/>
                  <a:gd name="T51" fmla="*/ 422 h 1612"/>
                  <a:gd name="T52" fmla="*/ 160 w 1611"/>
                  <a:gd name="T53" fmla="*/ 323 h 1612"/>
                  <a:gd name="T54" fmla="*/ 236 w 1611"/>
                  <a:gd name="T55" fmla="*/ 236 h 1612"/>
                  <a:gd name="T56" fmla="*/ 324 w 1611"/>
                  <a:gd name="T57" fmla="*/ 161 h 1612"/>
                  <a:gd name="T58" fmla="*/ 422 w 1611"/>
                  <a:gd name="T59" fmla="*/ 98 h 1612"/>
                  <a:gd name="T60" fmla="*/ 529 w 1611"/>
                  <a:gd name="T61" fmla="*/ 49 h 1612"/>
                  <a:gd name="T62" fmla="*/ 643 w 1611"/>
                  <a:gd name="T63" fmla="*/ 16 h 1612"/>
                  <a:gd name="T64" fmla="*/ 765 w 1611"/>
                  <a:gd name="T65" fmla="*/ 1 h 1612"/>
                  <a:gd name="T66" fmla="*/ 847 w 1611"/>
                  <a:gd name="T67" fmla="*/ 1 h 1612"/>
                  <a:gd name="T68" fmla="*/ 968 w 1611"/>
                  <a:gd name="T69" fmla="*/ 16 h 1612"/>
                  <a:gd name="T70" fmla="*/ 1083 w 1611"/>
                  <a:gd name="T71" fmla="*/ 49 h 1612"/>
                  <a:gd name="T72" fmla="*/ 1189 w 1611"/>
                  <a:gd name="T73" fmla="*/ 98 h 1612"/>
                  <a:gd name="T74" fmla="*/ 1288 w 1611"/>
                  <a:gd name="T75" fmla="*/ 161 h 1612"/>
                  <a:gd name="T76" fmla="*/ 1375 w 1611"/>
                  <a:gd name="T77" fmla="*/ 236 h 1612"/>
                  <a:gd name="T78" fmla="*/ 1452 w 1611"/>
                  <a:gd name="T79" fmla="*/ 323 h 1612"/>
                  <a:gd name="T80" fmla="*/ 1514 w 1611"/>
                  <a:gd name="T81" fmla="*/ 422 h 1612"/>
                  <a:gd name="T82" fmla="*/ 1564 w 1611"/>
                  <a:gd name="T83" fmla="*/ 529 h 1612"/>
                  <a:gd name="T84" fmla="*/ 1595 w 1611"/>
                  <a:gd name="T85" fmla="*/ 644 h 1612"/>
                  <a:gd name="T86" fmla="*/ 1611 w 1611"/>
                  <a:gd name="T87" fmla="*/ 764 h 1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611" h="1612">
                    <a:moveTo>
                      <a:pt x="1611" y="807"/>
                    </a:moveTo>
                    <a:lnTo>
                      <a:pt x="1611" y="807"/>
                    </a:lnTo>
                    <a:lnTo>
                      <a:pt x="1611" y="848"/>
                    </a:lnTo>
                    <a:lnTo>
                      <a:pt x="1607" y="889"/>
                    </a:lnTo>
                    <a:lnTo>
                      <a:pt x="1603" y="930"/>
                    </a:lnTo>
                    <a:lnTo>
                      <a:pt x="1595" y="969"/>
                    </a:lnTo>
                    <a:lnTo>
                      <a:pt x="1587" y="1007"/>
                    </a:lnTo>
                    <a:lnTo>
                      <a:pt x="1576" y="1046"/>
                    </a:lnTo>
                    <a:lnTo>
                      <a:pt x="1564" y="1084"/>
                    </a:lnTo>
                    <a:lnTo>
                      <a:pt x="1549" y="1119"/>
                    </a:lnTo>
                    <a:lnTo>
                      <a:pt x="1532" y="1156"/>
                    </a:lnTo>
                    <a:lnTo>
                      <a:pt x="1514" y="1190"/>
                    </a:lnTo>
                    <a:lnTo>
                      <a:pt x="1495" y="1225"/>
                    </a:lnTo>
                    <a:lnTo>
                      <a:pt x="1475" y="1257"/>
                    </a:lnTo>
                    <a:lnTo>
                      <a:pt x="1452" y="1289"/>
                    </a:lnTo>
                    <a:lnTo>
                      <a:pt x="1428" y="1319"/>
                    </a:lnTo>
                    <a:lnTo>
                      <a:pt x="1402" y="1349"/>
                    </a:lnTo>
                    <a:lnTo>
                      <a:pt x="1375" y="1376"/>
                    </a:lnTo>
                    <a:lnTo>
                      <a:pt x="1348" y="1404"/>
                    </a:lnTo>
                    <a:lnTo>
                      <a:pt x="1319" y="1428"/>
                    </a:lnTo>
                    <a:lnTo>
                      <a:pt x="1288" y="1453"/>
                    </a:lnTo>
                    <a:lnTo>
                      <a:pt x="1256" y="1475"/>
                    </a:lnTo>
                    <a:lnTo>
                      <a:pt x="1224" y="1496"/>
                    </a:lnTo>
                    <a:lnTo>
                      <a:pt x="1189" y="1516"/>
                    </a:lnTo>
                    <a:lnTo>
                      <a:pt x="1155" y="1533"/>
                    </a:lnTo>
                    <a:lnTo>
                      <a:pt x="1120" y="1550"/>
                    </a:lnTo>
                    <a:lnTo>
                      <a:pt x="1083" y="1563"/>
                    </a:lnTo>
                    <a:lnTo>
                      <a:pt x="1046" y="1576"/>
                    </a:lnTo>
                    <a:lnTo>
                      <a:pt x="1008" y="1587"/>
                    </a:lnTo>
                    <a:lnTo>
                      <a:pt x="968" y="1596"/>
                    </a:lnTo>
                    <a:lnTo>
                      <a:pt x="929" y="1603"/>
                    </a:lnTo>
                    <a:lnTo>
                      <a:pt x="888" y="1608"/>
                    </a:lnTo>
                    <a:lnTo>
                      <a:pt x="847" y="1611"/>
                    </a:lnTo>
                    <a:lnTo>
                      <a:pt x="806" y="1612"/>
                    </a:lnTo>
                    <a:lnTo>
                      <a:pt x="806" y="1612"/>
                    </a:lnTo>
                    <a:lnTo>
                      <a:pt x="765" y="1611"/>
                    </a:lnTo>
                    <a:lnTo>
                      <a:pt x="724" y="1608"/>
                    </a:lnTo>
                    <a:lnTo>
                      <a:pt x="683" y="1603"/>
                    </a:lnTo>
                    <a:lnTo>
                      <a:pt x="643" y="1596"/>
                    </a:lnTo>
                    <a:lnTo>
                      <a:pt x="605" y="1587"/>
                    </a:lnTo>
                    <a:lnTo>
                      <a:pt x="567" y="1576"/>
                    </a:lnTo>
                    <a:lnTo>
                      <a:pt x="529" y="1563"/>
                    </a:lnTo>
                    <a:lnTo>
                      <a:pt x="492" y="1550"/>
                    </a:lnTo>
                    <a:lnTo>
                      <a:pt x="456" y="1533"/>
                    </a:lnTo>
                    <a:lnTo>
                      <a:pt x="422" y="1516"/>
                    </a:lnTo>
                    <a:lnTo>
                      <a:pt x="388" y="1496"/>
                    </a:lnTo>
                    <a:lnTo>
                      <a:pt x="355" y="1475"/>
                    </a:lnTo>
                    <a:lnTo>
                      <a:pt x="324" y="1453"/>
                    </a:lnTo>
                    <a:lnTo>
                      <a:pt x="294" y="1428"/>
                    </a:lnTo>
                    <a:lnTo>
                      <a:pt x="264" y="1404"/>
                    </a:lnTo>
                    <a:lnTo>
                      <a:pt x="236" y="1376"/>
                    </a:lnTo>
                    <a:lnTo>
                      <a:pt x="209" y="1349"/>
                    </a:lnTo>
                    <a:lnTo>
                      <a:pt x="185" y="1319"/>
                    </a:lnTo>
                    <a:lnTo>
                      <a:pt x="160" y="1289"/>
                    </a:lnTo>
                    <a:lnTo>
                      <a:pt x="138" y="1257"/>
                    </a:lnTo>
                    <a:lnTo>
                      <a:pt x="116" y="1225"/>
                    </a:lnTo>
                    <a:lnTo>
                      <a:pt x="97" y="1190"/>
                    </a:lnTo>
                    <a:lnTo>
                      <a:pt x="79" y="1156"/>
                    </a:lnTo>
                    <a:lnTo>
                      <a:pt x="63" y="1119"/>
                    </a:lnTo>
                    <a:lnTo>
                      <a:pt x="49" y="1084"/>
                    </a:lnTo>
                    <a:lnTo>
                      <a:pt x="36" y="1046"/>
                    </a:lnTo>
                    <a:lnTo>
                      <a:pt x="25" y="1007"/>
                    </a:lnTo>
                    <a:lnTo>
                      <a:pt x="17" y="969"/>
                    </a:lnTo>
                    <a:lnTo>
                      <a:pt x="10" y="930"/>
                    </a:lnTo>
                    <a:lnTo>
                      <a:pt x="4" y="889"/>
                    </a:lnTo>
                    <a:lnTo>
                      <a:pt x="2" y="848"/>
                    </a:lnTo>
                    <a:lnTo>
                      <a:pt x="0" y="807"/>
                    </a:lnTo>
                    <a:lnTo>
                      <a:pt x="0" y="807"/>
                    </a:lnTo>
                    <a:lnTo>
                      <a:pt x="2" y="764"/>
                    </a:lnTo>
                    <a:lnTo>
                      <a:pt x="4" y="723"/>
                    </a:lnTo>
                    <a:lnTo>
                      <a:pt x="10" y="684"/>
                    </a:lnTo>
                    <a:lnTo>
                      <a:pt x="17" y="644"/>
                    </a:lnTo>
                    <a:lnTo>
                      <a:pt x="25" y="605"/>
                    </a:lnTo>
                    <a:lnTo>
                      <a:pt x="36" y="566"/>
                    </a:lnTo>
                    <a:lnTo>
                      <a:pt x="49" y="529"/>
                    </a:lnTo>
                    <a:lnTo>
                      <a:pt x="63" y="493"/>
                    </a:lnTo>
                    <a:lnTo>
                      <a:pt x="79" y="457"/>
                    </a:lnTo>
                    <a:lnTo>
                      <a:pt x="97" y="422"/>
                    </a:lnTo>
                    <a:lnTo>
                      <a:pt x="116" y="389"/>
                    </a:lnTo>
                    <a:lnTo>
                      <a:pt x="138" y="356"/>
                    </a:lnTo>
                    <a:lnTo>
                      <a:pt x="160" y="323"/>
                    </a:lnTo>
                    <a:lnTo>
                      <a:pt x="185" y="293"/>
                    </a:lnTo>
                    <a:lnTo>
                      <a:pt x="209" y="265"/>
                    </a:lnTo>
                    <a:lnTo>
                      <a:pt x="236" y="236"/>
                    </a:lnTo>
                    <a:lnTo>
                      <a:pt x="264" y="210"/>
                    </a:lnTo>
                    <a:lnTo>
                      <a:pt x="294" y="184"/>
                    </a:lnTo>
                    <a:lnTo>
                      <a:pt x="324" y="161"/>
                    </a:lnTo>
                    <a:lnTo>
                      <a:pt x="355" y="138"/>
                    </a:lnTo>
                    <a:lnTo>
                      <a:pt x="388" y="117"/>
                    </a:lnTo>
                    <a:lnTo>
                      <a:pt x="422" y="98"/>
                    </a:lnTo>
                    <a:lnTo>
                      <a:pt x="456" y="80"/>
                    </a:lnTo>
                    <a:lnTo>
                      <a:pt x="492" y="64"/>
                    </a:lnTo>
                    <a:lnTo>
                      <a:pt x="529" y="49"/>
                    </a:lnTo>
                    <a:lnTo>
                      <a:pt x="567" y="36"/>
                    </a:lnTo>
                    <a:lnTo>
                      <a:pt x="605" y="26"/>
                    </a:lnTo>
                    <a:lnTo>
                      <a:pt x="643" y="16"/>
                    </a:lnTo>
                    <a:lnTo>
                      <a:pt x="683" y="9"/>
                    </a:lnTo>
                    <a:lnTo>
                      <a:pt x="724" y="4"/>
                    </a:lnTo>
                    <a:lnTo>
                      <a:pt x="765" y="1"/>
                    </a:lnTo>
                    <a:lnTo>
                      <a:pt x="806" y="0"/>
                    </a:lnTo>
                    <a:lnTo>
                      <a:pt x="806" y="0"/>
                    </a:lnTo>
                    <a:lnTo>
                      <a:pt x="847" y="1"/>
                    </a:lnTo>
                    <a:lnTo>
                      <a:pt x="888" y="4"/>
                    </a:lnTo>
                    <a:lnTo>
                      <a:pt x="929" y="9"/>
                    </a:lnTo>
                    <a:lnTo>
                      <a:pt x="968" y="16"/>
                    </a:lnTo>
                    <a:lnTo>
                      <a:pt x="1008" y="26"/>
                    </a:lnTo>
                    <a:lnTo>
                      <a:pt x="1046" y="36"/>
                    </a:lnTo>
                    <a:lnTo>
                      <a:pt x="1083" y="49"/>
                    </a:lnTo>
                    <a:lnTo>
                      <a:pt x="1120" y="64"/>
                    </a:lnTo>
                    <a:lnTo>
                      <a:pt x="1155" y="80"/>
                    </a:lnTo>
                    <a:lnTo>
                      <a:pt x="1189" y="98"/>
                    </a:lnTo>
                    <a:lnTo>
                      <a:pt x="1224" y="117"/>
                    </a:lnTo>
                    <a:lnTo>
                      <a:pt x="1256" y="138"/>
                    </a:lnTo>
                    <a:lnTo>
                      <a:pt x="1288" y="161"/>
                    </a:lnTo>
                    <a:lnTo>
                      <a:pt x="1319" y="184"/>
                    </a:lnTo>
                    <a:lnTo>
                      <a:pt x="1348" y="210"/>
                    </a:lnTo>
                    <a:lnTo>
                      <a:pt x="1375" y="236"/>
                    </a:lnTo>
                    <a:lnTo>
                      <a:pt x="1402" y="265"/>
                    </a:lnTo>
                    <a:lnTo>
                      <a:pt x="1428" y="293"/>
                    </a:lnTo>
                    <a:lnTo>
                      <a:pt x="1452" y="323"/>
                    </a:lnTo>
                    <a:lnTo>
                      <a:pt x="1475" y="356"/>
                    </a:lnTo>
                    <a:lnTo>
                      <a:pt x="1495" y="389"/>
                    </a:lnTo>
                    <a:lnTo>
                      <a:pt x="1514" y="422"/>
                    </a:lnTo>
                    <a:lnTo>
                      <a:pt x="1532" y="457"/>
                    </a:lnTo>
                    <a:lnTo>
                      <a:pt x="1549" y="493"/>
                    </a:lnTo>
                    <a:lnTo>
                      <a:pt x="1564" y="529"/>
                    </a:lnTo>
                    <a:lnTo>
                      <a:pt x="1576" y="566"/>
                    </a:lnTo>
                    <a:lnTo>
                      <a:pt x="1587" y="605"/>
                    </a:lnTo>
                    <a:lnTo>
                      <a:pt x="1595" y="644"/>
                    </a:lnTo>
                    <a:lnTo>
                      <a:pt x="1603" y="684"/>
                    </a:lnTo>
                    <a:lnTo>
                      <a:pt x="1607" y="723"/>
                    </a:lnTo>
                    <a:lnTo>
                      <a:pt x="1611" y="764"/>
                    </a:lnTo>
                    <a:lnTo>
                      <a:pt x="1611" y="807"/>
                    </a:lnTo>
                    <a:lnTo>
                      <a:pt x="1611" y="807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4" name="Freeform: Shape 9"/>
            <p:cNvSpPr>
              <a:spLocks/>
            </p:cNvSpPr>
            <p:nvPr/>
          </p:nvSpPr>
          <p:spPr bwMode="auto">
            <a:xfrm>
              <a:off x="8562402" y="1526469"/>
              <a:ext cx="972189" cy="972189"/>
            </a:xfrm>
            <a:custGeom>
              <a:avLst/>
              <a:gdLst>
                <a:gd name="T0" fmla="*/ 819 w 819"/>
                <a:gd name="T1" fmla="*/ 430 h 819"/>
                <a:gd name="T2" fmla="*/ 811 w 819"/>
                <a:gd name="T3" fmla="*/ 493 h 819"/>
                <a:gd name="T4" fmla="*/ 795 w 819"/>
                <a:gd name="T5" fmla="*/ 550 h 819"/>
                <a:gd name="T6" fmla="*/ 770 w 819"/>
                <a:gd name="T7" fmla="*/ 605 h 819"/>
                <a:gd name="T8" fmla="*/ 739 w 819"/>
                <a:gd name="T9" fmla="*/ 655 h 819"/>
                <a:gd name="T10" fmla="*/ 699 w 819"/>
                <a:gd name="T11" fmla="*/ 699 h 819"/>
                <a:gd name="T12" fmla="*/ 656 w 819"/>
                <a:gd name="T13" fmla="*/ 738 h 819"/>
                <a:gd name="T14" fmla="*/ 605 w 819"/>
                <a:gd name="T15" fmla="*/ 770 h 819"/>
                <a:gd name="T16" fmla="*/ 550 w 819"/>
                <a:gd name="T17" fmla="*/ 794 h 819"/>
                <a:gd name="T18" fmla="*/ 493 w 819"/>
                <a:gd name="T19" fmla="*/ 811 h 819"/>
                <a:gd name="T20" fmla="*/ 432 w 819"/>
                <a:gd name="T21" fmla="*/ 819 h 819"/>
                <a:gd name="T22" fmla="*/ 389 w 819"/>
                <a:gd name="T23" fmla="*/ 819 h 819"/>
                <a:gd name="T24" fmla="*/ 328 w 819"/>
                <a:gd name="T25" fmla="*/ 811 h 819"/>
                <a:gd name="T26" fmla="*/ 269 w 819"/>
                <a:gd name="T27" fmla="*/ 794 h 819"/>
                <a:gd name="T28" fmla="*/ 215 w 819"/>
                <a:gd name="T29" fmla="*/ 770 h 819"/>
                <a:gd name="T30" fmla="*/ 164 w 819"/>
                <a:gd name="T31" fmla="*/ 738 h 819"/>
                <a:gd name="T32" fmla="*/ 120 w 819"/>
                <a:gd name="T33" fmla="*/ 699 h 819"/>
                <a:gd name="T34" fmla="*/ 81 w 819"/>
                <a:gd name="T35" fmla="*/ 655 h 819"/>
                <a:gd name="T36" fmla="*/ 49 w 819"/>
                <a:gd name="T37" fmla="*/ 605 h 819"/>
                <a:gd name="T38" fmla="*/ 25 w 819"/>
                <a:gd name="T39" fmla="*/ 550 h 819"/>
                <a:gd name="T40" fmla="*/ 8 w 819"/>
                <a:gd name="T41" fmla="*/ 493 h 819"/>
                <a:gd name="T42" fmla="*/ 0 w 819"/>
                <a:gd name="T43" fmla="*/ 430 h 819"/>
                <a:gd name="T44" fmla="*/ 0 w 819"/>
                <a:gd name="T45" fmla="*/ 389 h 819"/>
                <a:gd name="T46" fmla="*/ 8 w 819"/>
                <a:gd name="T47" fmla="*/ 326 h 819"/>
                <a:gd name="T48" fmla="*/ 25 w 819"/>
                <a:gd name="T49" fmla="*/ 269 h 819"/>
                <a:gd name="T50" fmla="*/ 49 w 819"/>
                <a:gd name="T51" fmla="*/ 214 h 819"/>
                <a:gd name="T52" fmla="*/ 81 w 819"/>
                <a:gd name="T53" fmla="*/ 163 h 819"/>
                <a:gd name="T54" fmla="*/ 120 w 819"/>
                <a:gd name="T55" fmla="*/ 120 h 819"/>
                <a:gd name="T56" fmla="*/ 164 w 819"/>
                <a:gd name="T57" fmla="*/ 80 h 819"/>
                <a:gd name="T58" fmla="*/ 215 w 819"/>
                <a:gd name="T59" fmla="*/ 49 h 819"/>
                <a:gd name="T60" fmla="*/ 269 w 819"/>
                <a:gd name="T61" fmla="*/ 24 h 819"/>
                <a:gd name="T62" fmla="*/ 328 w 819"/>
                <a:gd name="T63" fmla="*/ 8 h 819"/>
                <a:gd name="T64" fmla="*/ 389 w 819"/>
                <a:gd name="T65" fmla="*/ 0 h 819"/>
                <a:gd name="T66" fmla="*/ 432 w 819"/>
                <a:gd name="T67" fmla="*/ 0 h 819"/>
                <a:gd name="T68" fmla="*/ 493 w 819"/>
                <a:gd name="T69" fmla="*/ 8 h 819"/>
                <a:gd name="T70" fmla="*/ 550 w 819"/>
                <a:gd name="T71" fmla="*/ 24 h 819"/>
                <a:gd name="T72" fmla="*/ 605 w 819"/>
                <a:gd name="T73" fmla="*/ 49 h 819"/>
                <a:gd name="T74" fmla="*/ 656 w 819"/>
                <a:gd name="T75" fmla="*/ 80 h 819"/>
                <a:gd name="T76" fmla="*/ 699 w 819"/>
                <a:gd name="T77" fmla="*/ 120 h 819"/>
                <a:gd name="T78" fmla="*/ 739 w 819"/>
                <a:gd name="T79" fmla="*/ 163 h 819"/>
                <a:gd name="T80" fmla="*/ 770 w 819"/>
                <a:gd name="T81" fmla="*/ 214 h 819"/>
                <a:gd name="T82" fmla="*/ 795 w 819"/>
                <a:gd name="T83" fmla="*/ 269 h 819"/>
                <a:gd name="T84" fmla="*/ 811 w 819"/>
                <a:gd name="T85" fmla="*/ 326 h 819"/>
                <a:gd name="T86" fmla="*/ 819 w 819"/>
                <a:gd name="T87" fmla="*/ 389 h 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19" h="819">
                  <a:moveTo>
                    <a:pt x="819" y="409"/>
                  </a:moveTo>
                  <a:lnTo>
                    <a:pt x="819" y="409"/>
                  </a:lnTo>
                  <a:lnTo>
                    <a:pt x="819" y="430"/>
                  </a:lnTo>
                  <a:lnTo>
                    <a:pt x="818" y="452"/>
                  </a:lnTo>
                  <a:lnTo>
                    <a:pt x="815" y="472"/>
                  </a:lnTo>
                  <a:lnTo>
                    <a:pt x="811" y="493"/>
                  </a:lnTo>
                  <a:lnTo>
                    <a:pt x="807" y="512"/>
                  </a:lnTo>
                  <a:lnTo>
                    <a:pt x="802" y="531"/>
                  </a:lnTo>
                  <a:lnTo>
                    <a:pt x="795" y="550"/>
                  </a:lnTo>
                  <a:lnTo>
                    <a:pt x="788" y="569"/>
                  </a:lnTo>
                  <a:lnTo>
                    <a:pt x="780" y="587"/>
                  </a:lnTo>
                  <a:lnTo>
                    <a:pt x="770" y="605"/>
                  </a:lnTo>
                  <a:lnTo>
                    <a:pt x="761" y="622"/>
                  </a:lnTo>
                  <a:lnTo>
                    <a:pt x="750" y="639"/>
                  </a:lnTo>
                  <a:lnTo>
                    <a:pt x="739" y="655"/>
                  </a:lnTo>
                  <a:lnTo>
                    <a:pt x="727" y="670"/>
                  </a:lnTo>
                  <a:lnTo>
                    <a:pt x="713" y="685"/>
                  </a:lnTo>
                  <a:lnTo>
                    <a:pt x="699" y="699"/>
                  </a:lnTo>
                  <a:lnTo>
                    <a:pt x="686" y="712"/>
                  </a:lnTo>
                  <a:lnTo>
                    <a:pt x="671" y="726"/>
                  </a:lnTo>
                  <a:lnTo>
                    <a:pt x="656" y="738"/>
                  </a:lnTo>
                  <a:lnTo>
                    <a:pt x="639" y="749"/>
                  </a:lnTo>
                  <a:lnTo>
                    <a:pt x="623" y="760"/>
                  </a:lnTo>
                  <a:lnTo>
                    <a:pt x="605" y="770"/>
                  </a:lnTo>
                  <a:lnTo>
                    <a:pt x="587" y="779"/>
                  </a:lnTo>
                  <a:lnTo>
                    <a:pt x="570" y="788"/>
                  </a:lnTo>
                  <a:lnTo>
                    <a:pt x="550" y="794"/>
                  </a:lnTo>
                  <a:lnTo>
                    <a:pt x="531" y="801"/>
                  </a:lnTo>
                  <a:lnTo>
                    <a:pt x="512" y="807"/>
                  </a:lnTo>
                  <a:lnTo>
                    <a:pt x="493" y="811"/>
                  </a:lnTo>
                  <a:lnTo>
                    <a:pt x="473" y="815"/>
                  </a:lnTo>
                  <a:lnTo>
                    <a:pt x="452" y="818"/>
                  </a:lnTo>
                  <a:lnTo>
                    <a:pt x="432" y="819"/>
                  </a:lnTo>
                  <a:lnTo>
                    <a:pt x="410" y="819"/>
                  </a:lnTo>
                  <a:lnTo>
                    <a:pt x="410" y="819"/>
                  </a:lnTo>
                  <a:lnTo>
                    <a:pt x="389" y="819"/>
                  </a:lnTo>
                  <a:lnTo>
                    <a:pt x="367" y="818"/>
                  </a:lnTo>
                  <a:lnTo>
                    <a:pt x="347" y="815"/>
                  </a:lnTo>
                  <a:lnTo>
                    <a:pt x="328" y="811"/>
                  </a:lnTo>
                  <a:lnTo>
                    <a:pt x="307" y="807"/>
                  </a:lnTo>
                  <a:lnTo>
                    <a:pt x="288" y="801"/>
                  </a:lnTo>
                  <a:lnTo>
                    <a:pt x="269" y="794"/>
                  </a:lnTo>
                  <a:lnTo>
                    <a:pt x="250" y="788"/>
                  </a:lnTo>
                  <a:lnTo>
                    <a:pt x="232" y="779"/>
                  </a:lnTo>
                  <a:lnTo>
                    <a:pt x="215" y="770"/>
                  </a:lnTo>
                  <a:lnTo>
                    <a:pt x="197" y="760"/>
                  </a:lnTo>
                  <a:lnTo>
                    <a:pt x="180" y="749"/>
                  </a:lnTo>
                  <a:lnTo>
                    <a:pt x="164" y="738"/>
                  </a:lnTo>
                  <a:lnTo>
                    <a:pt x="149" y="726"/>
                  </a:lnTo>
                  <a:lnTo>
                    <a:pt x="134" y="712"/>
                  </a:lnTo>
                  <a:lnTo>
                    <a:pt x="120" y="699"/>
                  </a:lnTo>
                  <a:lnTo>
                    <a:pt x="107" y="685"/>
                  </a:lnTo>
                  <a:lnTo>
                    <a:pt x="93" y="670"/>
                  </a:lnTo>
                  <a:lnTo>
                    <a:pt x="81" y="655"/>
                  </a:lnTo>
                  <a:lnTo>
                    <a:pt x="70" y="639"/>
                  </a:lnTo>
                  <a:lnTo>
                    <a:pt x="59" y="622"/>
                  </a:lnTo>
                  <a:lnTo>
                    <a:pt x="49" y="605"/>
                  </a:lnTo>
                  <a:lnTo>
                    <a:pt x="40" y="587"/>
                  </a:lnTo>
                  <a:lnTo>
                    <a:pt x="32" y="569"/>
                  </a:lnTo>
                  <a:lnTo>
                    <a:pt x="25" y="550"/>
                  </a:lnTo>
                  <a:lnTo>
                    <a:pt x="18" y="531"/>
                  </a:lnTo>
                  <a:lnTo>
                    <a:pt x="12" y="512"/>
                  </a:lnTo>
                  <a:lnTo>
                    <a:pt x="8" y="493"/>
                  </a:lnTo>
                  <a:lnTo>
                    <a:pt x="4" y="472"/>
                  </a:lnTo>
                  <a:lnTo>
                    <a:pt x="2" y="452"/>
                  </a:lnTo>
                  <a:lnTo>
                    <a:pt x="0" y="430"/>
                  </a:lnTo>
                  <a:lnTo>
                    <a:pt x="0" y="409"/>
                  </a:lnTo>
                  <a:lnTo>
                    <a:pt x="0" y="409"/>
                  </a:lnTo>
                  <a:lnTo>
                    <a:pt x="0" y="389"/>
                  </a:lnTo>
                  <a:lnTo>
                    <a:pt x="2" y="367"/>
                  </a:lnTo>
                  <a:lnTo>
                    <a:pt x="4" y="346"/>
                  </a:lnTo>
                  <a:lnTo>
                    <a:pt x="8" y="326"/>
                  </a:lnTo>
                  <a:lnTo>
                    <a:pt x="12" y="307"/>
                  </a:lnTo>
                  <a:lnTo>
                    <a:pt x="18" y="288"/>
                  </a:lnTo>
                  <a:lnTo>
                    <a:pt x="25" y="269"/>
                  </a:lnTo>
                  <a:lnTo>
                    <a:pt x="32" y="249"/>
                  </a:lnTo>
                  <a:lnTo>
                    <a:pt x="40" y="232"/>
                  </a:lnTo>
                  <a:lnTo>
                    <a:pt x="49" y="214"/>
                  </a:lnTo>
                  <a:lnTo>
                    <a:pt x="59" y="196"/>
                  </a:lnTo>
                  <a:lnTo>
                    <a:pt x="70" y="180"/>
                  </a:lnTo>
                  <a:lnTo>
                    <a:pt x="81" y="163"/>
                  </a:lnTo>
                  <a:lnTo>
                    <a:pt x="93" y="148"/>
                  </a:lnTo>
                  <a:lnTo>
                    <a:pt x="107" y="133"/>
                  </a:lnTo>
                  <a:lnTo>
                    <a:pt x="120" y="120"/>
                  </a:lnTo>
                  <a:lnTo>
                    <a:pt x="134" y="106"/>
                  </a:lnTo>
                  <a:lnTo>
                    <a:pt x="149" y="92"/>
                  </a:lnTo>
                  <a:lnTo>
                    <a:pt x="164" y="80"/>
                  </a:lnTo>
                  <a:lnTo>
                    <a:pt x="180" y="69"/>
                  </a:lnTo>
                  <a:lnTo>
                    <a:pt x="197" y="58"/>
                  </a:lnTo>
                  <a:lnTo>
                    <a:pt x="215" y="49"/>
                  </a:lnTo>
                  <a:lnTo>
                    <a:pt x="232" y="39"/>
                  </a:lnTo>
                  <a:lnTo>
                    <a:pt x="250" y="31"/>
                  </a:lnTo>
                  <a:lnTo>
                    <a:pt x="269" y="24"/>
                  </a:lnTo>
                  <a:lnTo>
                    <a:pt x="288" y="17"/>
                  </a:lnTo>
                  <a:lnTo>
                    <a:pt x="307" y="12"/>
                  </a:lnTo>
                  <a:lnTo>
                    <a:pt x="328" y="8"/>
                  </a:lnTo>
                  <a:lnTo>
                    <a:pt x="347" y="4"/>
                  </a:lnTo>
                  <a:lnTo>
                    <a:pt x="367" y="1"/>
                  </a:lnTo>
                  <a:lnTo>
                    <a:pt x="389" y="0"/>
                  </a:lnTo>
                  <a:lnTo>
                    <a:pt x="410" y="0"/>
                  </a:lnTo>
                  <a:lnTo>
                    <a:pt x="410" y="0"/>
                  </a:lnTo>
                  <a:lnTo>
                    <a:pt x="432" y="0"/>
                  </a:lnTo>
                  <a:lnTo>
                    <a:pt x="452" y="1"/>
                  </a:lnTo>
                  <a:lnTo>
                    <a:pt x="473" y="4"/>
                  </a:lnTo>
                  <a:lnTo>
                    <a:pt x="493" y="8"/>
                  </a:lnTo>
                  <a:lnTo>
                    <a:pt x="512" y="12"/>
                  </a:lnTo>
                  <a:lnTo>
                    <a:pt x="531" y="17"/>
                  </a:lnTo>
                  <a:lnTo>
                    <a:pt x="550" y="24"/>
                  </a:lnTo>
                  <a:lnTo>
                    <a:pt x="570" y="31"/>
                  </a:lnTo>
                  <a:lnTo>
                    <a:pt x="587" y="39"/>
                  </a:lnTo>
                  <a:lnTo>
                    <a:pt x="605" y="49"/>
                  </a:lnTo>
                  <a:lnTo>
                    <a:pt x="623" y="58"/>
                  </a:lnTo>
                  <a:lnTo>
                    <a:pt x="639" y="69"/>
                  </a:lnTo>
                  <a:lnTo>
                    <a:pt x="656" y="80"/>
                  </a:lnTo>
                  <a:lnTo>
                    <a:pt x="671" y="92"/>
                  </a:lnTo>
                  <a:lnTo>
                    <a:pt x="686" y="106"/>
                  </a:lnTo>
                  <a:lnTo>
                    <a:pt x="699" y="120"/>
                  </a:lnTo>
                  <a:lnTo>
                    <a:pt x="713" y="133"/>
                  </a:lnTo>
                  <a:lnTo>
                    <a:pt x="727" y="148"/>
                  </a:lnTo>
                  <a:lnTo>
                    <a:pt x="739" y="163"/>
                  </a:lnTo>
                  <a:lnTo>
                    <a:pt x="750" y="180"/>
                  </a:lnTo>
                  <a:lnTo>
                    <a:pt x="761" y="196"/>
                  </a:lnTo>
                  <a:lnTo>
                    <a:pt x="770" y="214"/>
                  </a:lnTo>
                  <a:lnTo>
                    <a:pt x="780" y="232"/>
                  </a:lnTo>
                  <a:lnTo>
                    <a:pt x="788" y="249"/>
                  </a:lnTo>
                  <a:lnTo>
                    <a:pt x="795" y="269"/>
                  </a:lnTo>
                  <a:lnTo>
                    <a:pt x="802" y="288"/>
                  </a:lnTo>
                  <a:lnTo>
                    <a:pt x="807" y="307"/>
                  </a:lnTo>
                  <a:lnTo>
                    <a:pt x="811" y="326"/>
                  </a:lnTo>
                  <a:lnTo>
                    <a:pt x="815" y="346"/>
                  </a:lnTo>
                  <a:lnTo>
                    <a:pt x="818" y="367"/>
                  </a:lnTo>
                  <a:lnTo>
                    <a:pt x="819" y="389"/>
                  </a:lnTo>
                  <a:lnTo>
                    <a:pt x="819" y="409"/>
                  </a:lnTo>
                  <a:lnTo>
                    <a:pt x="819" y="40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Freeform: Shape 10"/>
            <p:cNvSpPr>
              <a:spLocks/>
            </p:cNvSpPr>
            <p:nvPr/>
          </p:nvSpPr>
          <p:spPr bwMode="auto">
            <a:xfrm>
              <a:off x="8562402" y="5205010"/>
              <a:ext cx="972189" cy="975748"/>
            </a:xfrm>
            <a:custGeom>
              <a:avLst/>
              <a:gdLst>
                <a:gd name="T0" fmla="*/ 819 w 819"/>
                <a:gd name="T1" fmla="*/ 432 h 821"/>
                <a:gd name="T2" fmla="*/ 811 w 819"/>
                <a:gd name="T3" fmla="*/ 493 h 821"/>
                <a:gd name="T4" fmla="*/ 795 w 819"/>
                <a:gd name="T5" fmla="*/ 552 h 821"/>
                <a:gd name="T6" fmla="*/ 770 w 819"/>
                <a:gd name="T7" fmla="*/ 605 h 821"/>
                <a:gd name="T8" fmla="*/ 739 w 819"/>
                <a:gd name="T9" fmla="*/ 656 h 821"/>
                <a:gd name="T10" fmla="*/ 699 w 819"/>
                <a:gd name="T11" fmla="*/ 701 h 821"/>
                <a:gd name="T12" fmla="*/ 656 w 819"/>
                <a:gd name="T13" fmla="*/ 739 h 821"/>
                <a:gd name="T14" fmla="*/ 605 w 819"/>
                <a:gd name="T15" fmla="*/ 770 h 821"/>
                <a:gd name="T16" fmla="*/ 550 w 819"/>
                <a:gd name="T17" fmla="*/ 795 h 821"/>
                <a:gd name="T18" fmla="*/ 493 w 819"/>
                <a:gd name="T19" fmla="*/ 811 h 821"/>
                <a:gd name="T20" fmla="*/ 432 w 819"/>
                <a:gd name="T21" fmla="*/ 820 h 821"/>
                <a:gd name="T22" fmla="*/ 389 w 819"/>
                <a:gd name="T23" fmla="*/ 820 h 821"/>
                <a:gd name="T24" fmla="*/ 328 w 819"/>
                <a:gd name="T25" fmla="*/ 811 h 821"/>
                <a:gd name="T26" fmla="*/ 269 w 819"/>
                <a:gd name="T27" fmla="*/ 795 h 821"/>
                <a:gd name="T28" fmla="*/ 215 w 819"/>
                <a:gd name="T29" fmla="*/ 770 h 821"/>
                <a:gd name="T30" fmla="*/ 164 w 819"/>
                <a:gd name="T31" fmla="*/ 739 h 821"/>
                <a:gd name="T32" fmla="*/ 120 w 819"/>
                <a:gd name="T33" fmla="*/ 701 h 821"/>
                <a:gd name="T34" fmla="*/ 81 w 819"/>
                <a:gd name="T35" fmla="*/ 656 h 821"/>
                <a:gd name="T36" fmla="*/ 49 w 819"/>
                <a:gd name="T37" fmla="*/ 605 h 821"/>
                <a:gd name="T38" fmla="*/ 25 w 819"/>
                <a:gd name="T39" fmla="*/ 552 h 821"/>
                <a:gd name="T40" fmla="*/ 8 w 819"/>
                <a:gd name="T41" fmla="*/ 493 h 821"/>
                <a:gd name="T42" fmla="*/ 0 w 819"/>
                <a:gd name="T43" fmla="*/ 432 h 821"/>
                <a:gd name="T44" fmla="*/ 0 w 819"/>
                <a:gd name="T45" fmla="*/ 389 h 821"/>
                <a:gd name="T46" fmla="*/ 8 w 819"/>
                <a:gd name="T47" fmla="*/ 328 h 821"/>
                <a:gd name="T48" fmla="*/ 25 w 819"/>
                <a:gd name="T49" fmla="*/ 269 h 821"/>
                <a:gd name="T50" fmla="*/ 49 w 819"/>
                <a:gd name="T51" fmla="*/ 215 h 821"/>
                <a:gd name="T52" fmla="*/ 81 w 819"/>
                <a:gd name="T53" fmla="*/ 165 h 821"/>
                <a:gd name="T54" fmla="*/ 120 w 819"/>
                <a:gd name="T55" fmla="*/ 120 h 821"/>
                <a:gd name="T56" fmla="*/ 164 w 819"/>
                <a:gd name="T57" fmla="*/ 82 h 821"/>
                <a:gd name="T58" fmla="*/ 215 w 819"/>
                <a:gd name="T59" fmla="*/ 49 h 821"/>
                <a:gd name="T60" fmla="*/ 269 w 819"/>
                <a:gd name="T61" fmla="*/ 25 h 821"/>
                <a:gd name="T62" fmla="*/ 328 w 819"/>
                <a:gd name="T63" fmla="*/ 8 h 821"/>
                <a:gd name="T64" fmla="*/ 389 w 819"/>
                <a:gd name="T65" fmla="*/ 0 h 821"/>
                <a:gd name="T66" fmla="*/ 432 w 819"/>
                <a:gd name="T67" fmla="*/ 0 h 821"/>
                <a:gd name="T68" fmla="*/ 493 w 819"/>
                <a:gd name="T69" fmla="*/ 8 h 821"/>
                <a:gd name="T70" fmla="*/ 550 w 819"/>
                <a:gd name="T71" fmla="*/ 25 h 821"/>
                <a:gd name="T72" fmla="*/ 605 w 819"/>
                <a:gd name="T73" fmla="*/ 49 h 821"/>
                <a:gd name="T74" fmla="*/ 656 w 819"/>
                <a:gd name="T75" fmla="*/ 82 h 821"/>
                <a:gd name="T76" fmla="*/ 699 w 819"/>
                <a:gd name="T77" fmla="*/ 120 h 821"/>
                <a:gd name="T78" fmla="*/ 739 w 819"/>
                <a:gd name="T79" fmla="*/ 165 h 821"/>
                <a:gd name="T80" fmla="*/ 770 w 819"/>
                <a:gd name="T81" fmla="*/ 215 h 821"/>
                <a:gd name="T82" fmla="*/ 795 w 819"/>
                <a:gd name="T83" fmla="*/ 269 h 821"/>
                <a:gd name="T84" fmla="*/ 811 w 819"/>
                <a:gd name="T85" fmla="*/ 328 h 821"/>
                <a:gd name="T86" fmla="*/ 819 w 819"/>
                <a:gd name="T87" fmla="*/ 389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19" h="821">
                  <a:moveTo>
                    <a:pt x="819" y="410"/>
                  </a:moveTo>
                  <a:lnTo>
                    <a:pt x="819" y="410"/>
                  </a:lnTo>
                  <a:lnTo>
                    <a:pt x="819" y="432"/>
                  </a:lnTo>
                  <a:lnTo>
                    <a:pt x="818" y="452"/>
                  </a:lnTo>
                  <a:lnTo>
                    <a:pt x="815" y="473"/>
                  </a:lnTo>
                  <a:lnTo>
                    <a:pt x="811" y="493"/>
                  </a:lnTo>
                  <a:lnTo>
                    <a:pt x="807" y="512"/>
                  </a:lnTo>
                  <a:lnTo>
                    <a:pt x="802" y="533"/>
                  </a:lnTo>
                  <a:lnTo>
                    <a:pt x="795" y="552"/>
                  </a:lnTo>
                  <a:lnTo>
                    <a:pt x="788" y="570"/>
                  </a:lnTo>
                  <a:lnTo>
                    <a:pt x="780" y="589"/>
                  </a:lnTo>
                  <a:lnTo>
                    <a:pt x="770" y="605"/>
                  </a:lnTo>
                  <a:lnTo>
                    <a:pt x="761" y="623"/>
                  </a:lnTo>
                  <a:lnTo>
                    <a:pt x="750" y="639"/>
                  </a:lnTo>
                  <a:lnTo>
                    <a:pt x="739" y="656"/>
                  </a:lnTo>
                  <a:lnTo>
                    <a:pt x="727" y="671"/>
                  </a:lnTo>
                  <a:lnTo>
                    <a:pt x="713" y="686"/>
                  </a:lnTo>
                  <a:lnTo>
                    <a:pt x="699" y="701"/>
                  </a:lnTo>
                  <a:lnTo>
                    <a:pt x="686" y="714"/>
                  </a:lnTo>
                  <a:lnTo>
                    <a:pt x="671" y="727"/>
                  </a:lnTo>
                  <a:lnTo>
                    <a:pt x="656" y="739"/>
                  </a:lnTo>
                  <a:lnTo>
                    <a:pt x="639" y="750"/>
                  </a:lnTo>
                  <a:lnTo>
                    <a:pt x="623" y="761"/>
                  </a:lnTo>
                  <a:lnTo>
                    <a:pt x="605" y="770"/>
                  </a:lnTo>
                  <a:lnTo>
                    <a:pt x="587" y="780"/>
                  </a:lnTo>
                  <a:lnTo>
                    <a:pt x="570" y="788"/>
                  </a:lnTo>
                  <a:lnTo>
                    <a:pt x="550" y="795"/>
                  </a:lnTo>
                  <a:lnTo>
                    <a:pt x="531" y="802"/>
                  </a:lnTo>
                  <a:lnTo>
                    <a:pt x="512" y="807"/>
                  </a:lnTo>
                  <a:lnTo>
                    <a:pt x="493" y="811"/>
                  </a:lnTo>
                  <a:lnTo>
                    <a:pt x="473" y="815"/>
                  </a:lnTo>
                  <a:lnTo>
                    <a:pt x="452" y="818"/>
                  </a:lnTo>
                  <a:lnTo>
                    <a:pt x="432" y="820"/>
                  </a:lnTo>
                  <a:lnTo>
                    <a:pt x="410" y="821"/>
                  </a:lnTo>
                  <a:lnTo>
                    <a:pt x="410" y="821"/>
                  </a:lnTo>
                  <a:lnTo>
                    <a:pt x="389" y="820"/>
                  </a:lnTo>
                  <a:lnTo>
                    <a:pt x="367" y="818"/>
                  </a:lnTo>
                  <a:lnTo>
                    <a:pt x="347" y="815"/>
                  </a:lnTo>
                  <a:lnTo>
                    <a:pt x="328" y="811"/>
                  </a:lnTo>
                  <a:lnTo>
                    <a:pt x="307" y="807"/>
                  </a:lnTo>
                  <a:lnTo>
                    <a:pt x="288" y="802"/>
                  </a:lnTo>
                  <a:lnTo>
                    <a:pt x="269" y="795"/>
                  </a:lnTo>
                  <a:lnTo>
                    <a:pt x="250" y="788"/>
                  </a:lnTo>
                  <a:lnTo>
                    <a:pt x="232" y="780"/>
                  </a:lnTo>
                  <a:lnTo>
                    <a:pt x="215" y="770"/>
                  </a:lnTo>
                  <a:lnTo>
                    <a:pt x="197" y="761"/>
                  </a:lnTo>
                  <a:lnTo>
                    <a:pt x="180" y="750"/>
                  </a:lnTo>
                  <a:lnTo>
                    <a:pt x="164" y="739"/>
                  </a:lnTo>
                  <a:lnTo>
                    <a:pt x="149" y="727"/>
                  </a:lnTo>
                  <a:lnTo>
                    <a:pt x="134" y="714"/>
                  </a:lnTo>
                  <a:lnTo>
                    <a:pt x="120" y="701"/>
                  </a:lnTo>
                  <a:lnTo>
                    <a:pt x="107" y="686"/>
                  </a:lnTo>
                  <a:lnTo>
                    <a:pt x="93" y="671"/>
                  </a:lnTo>
                  <a:lnTo>
                    <a:pt x="81" y="656"/>
                  </a:lnTo>
                  <a:lnTo>
                    <a:pt x="70" y="639"/>
                  </a:lnTo>
                  <a:lnTo>
                    <a:pt x="59" y="623"/>
                  </a:lnTo>
                  <a:lnTo>
                    <a:pt x="49" y="605"/>
                  </a:lnTo>
                  <a:lnTo>
                    <a:pt x="40" y="589"/>
                  </a:lnTo>
                  <a:lnTo>
                    <a:pt x="32" y="570"/>
                  </a:lnTo>
                  <a:lnTo>
                    <a:pt x="25" y="552"/>
                  </a:lnTo>
                  <a:lnTo>
                    <a:pt x="18" y="533"/>
                  </a:lnTo>
                  <a:lnTo>
                    <a:pt x="12" y="512"/>
                  </a:lnTo>
                  <a:lnTo>
                    <a:pt x="8" y="493"/>
                  </a:lnTo>
                  <a:lnTo>
                    <a:pt x="4" y="473"/>
                  </a:lnTo>
                  <a:lnTo>
                    <a:pt x="2" y="452"/>
                  </a:lnTo>
                  <a:lnTo>
                    <a:pt x="0" y="432"/>
                  </a:lnTo>
                  <a:lnTo>
                    <a:pt x="0" y="410"/>
                  </a:lnTo>
                  <a:lnTo>
                    <a:pt x="0" y="410"/>
                  </a:lnTo>
                  <a:lnTo>
                    <a:pt x="0" y="389"/>
                  </a:lnTo>
                  <a:lnTo>
                    <a:pt x="2" y="369"/>
                  </a:lnTo>
                  <a:lnTo>
                    <a:pt x="4" y="348"/>
                  </a:lnTo>
                  <a:lnTo>
                    <a:pt x="8" y="328"/>
                  </a:lnTo>
                  <a:lnTo>
                    <a:pt x="12" y="307"/>
                  </a:lnTo>
                  <a:lnTo>
                    <a:pt x="18" y="288"/>
                  </a:lnTo>
                  <a:lnTo>
                    <a:pt x="25" y="269"/>
                  </a:lnTo>
                  <a:lnTo>
                    <a:pt x="32" y="250"/>
                  </a:lnTo>
                  <a:lnTo>
                    <a:pt x="40" y="232"/>
                  </a:lnTo>
                  <a:lnTo>
                    <a:pt x="49" y="215"/>
                  </a:lnTo>
                  <a:lnTo>
                    <a:pt x="59" y="198"/>
                  </a:lnTo>
                  <a:lnTo>
                    <a:pt x="70" y="180"/>
                  </a:lnTo>
                  <a:lnTo>
                    <a:pt x="81" y="165"/>
                  </a:lnTo>
                  <a:lnTo>
                    <a:pt x="93" y="149"/>
                  </a:lnTo>
                  <a:lnTo>
                    <a:pt x="107" y="134"/>
                  </a:lnTo>
                  <a:lnTo>
                    <a:pt x="120" y="120"/>
                  </a:lnTo>
                  <a:lnTo>
                    <a:pt x="134" y="107"/>
                  </a:lnTo>
                  <a:lnTo>
                    <a:pt x="149" y="94"/>
                  </a:lnTo>
                  <a:lnTo>
                    <a:pt x="164" y="82"/>
                  </a:lnTo>
                  <a:lnTo>
                    <a:pt x="180" y="70"/>
                  </a:lnTo>
                  <a:lnTo>
                    <a:pt x="197" y="60"/>
                  </a:lnTo>
                  <a:lnTo>
                    <a:pt x="215" y="49"/>
                  </a:lnTo>
                  <a:lnTo>
                    <a:pt x="232" y="41"/>
                  </a:lnTo>
                  <a:lnTo>
                    <a:pt x="250" y="33"/>
                  </a:lnTo>
                  <a:lnTo>
                    <a:pt x="269" y="25"/>
                  </a:lnTo>
                  <a:lnTo>
                    <a:pt x="288" y="19"/>
                  </a:lnTo>
                  <a:lnTo>
                    <a:pt x="307" y="14"/>
                  </a:lnTo>
                  <a:lnTo>
                    <a:pt x="328" y="8"/>
                  </a:lnTo>
                  <a:lnTo>
                    <a:pt x="347" y="6"/>
                  </a:lnTo>
                  <a:lnTo>
                    <a:pt x="367" y="3"/>
                  </a:lnTo>
                  <a:lnTo>
                    <a:pt x="389" y="0"/>
                  </a:lnTo>
                  <a:lnTo>
                    <a:pt x="410" y="0"/>
                  </a:lnTo>
                  <a:lnTo>
                    <a:pt x="410" y="0"/>
                  </a:lnTo>
                  <a:lnTo>
                    <a:pt x="432" y="0"/>
                  </a:lnTo>
                  <a:lnTo>
                    <a:pt x="452" y="3"/>
                  </a:lnTo>
                  <a:lnTo>
                    <a:pt x="473" y="6"/>
                  </a:lnTo>
                  <a:lnTo>
                    <a:pt x="493" y="8"/>
                  </a:lnTo>
                  <a:lnTo>
                    <a:pt x="512" y="14"/>
                  </a:lnTo>
                  <a:lnTo>
                    <a:pt x="531" y="19"/>
                  </a:lnTo>
                  <a:lnTo>
                    <a:pt x="550" y="25"/>
                  </a:lnTo>
                  <a:lnTo>
                    <a:pt x="570" y="33"/>
                  </a:lnTo>
                  <a:lnTo>
                    <a:pt x="587" y="41"/>
                  </a:lnTo>
                  <a:lnTo>
                    <a:pt x="605" y="49"/>
                  </a:lnTo>
                  <a:lnTo>
                    <a:pt x="623" y="60"/>
                  </a:lnTo>
                  <a:lnTo>
                    <a:pt x="639" y="70"/>
                  </a:lnTo>
                  <a:lnTo>
                    <a:pt x="656" y="82"/>
                  </a:lnTo>
                  <a:lnTo>
                    <a:pt x="671" y="94"/>
                  </a:lnTo>
                  <a:lnTo>
                    <a:pt x="686" y="107"/>
                  </a:lnTo>
                  <a:lnTo>
                    <a:pt x="699" y="120"/>
                  </a:lnTo>
                  <a:lnTo>
                    <a:pt x="713" y="134"/>
                  </a:lnTo>
                  <a:lnTo>
                    <a:pt x="727" y="149"/>
                  </a:lnTo>
                  <a:lnTo>
                    <a:pt x="739" y="165"/>
                  </a:lnTo>
                  <a:lnTo>
                    <a:pt x="750" y="180"/>
                  </a:lnTo>
                  <a:lnTo>
                    <a:pt x="761" y="198"/>
                  </a:lnTo>
                  <a:lnTo>
                    <a:pt x="770" y="215"/>
                  </a:lnTo>
                  <a:lnTo>
                    <a:pt x="780" y="232"/>
                  </a:lnTo>
                  <a:lnTo>
                    <a:pt x="788" y="250"/>
                  </a:lnTo>
                  <a:lnTo>
                    <a:pt x="795" y="269"/>
                  </a:lnTo>
                  <a:lnTo>
                    <a:pt x="802" y="288"/>
                  </a:lnTo>
                  <a:lnTo>
                    <a:pt x="807" y="307"/>
                  </a:lnTo>
                  <a:lnTo>
                    <a:pt x="811" y="328"/>
                  </a:lnTo>
                  <a:lnTo>
                    <a:pt x="815" y="348"/>
                  </a:lnTo>
                  <a:lnTo>
                    <a:pt x="818" y="369"/>
                  </a:lnTo>
                  <a:lnTo>
                    <a:pt x="819" y="389"/>
                  </a:lnTo>
                  <a:lnTo>
                    <a:pt x="819" y="410"/>
                  </a:lnTo>
                  <a:lnTo>
                    <a:pt x="819" y="4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Freeform: Shape 11"/>
            <p:cNvSpPr>
              <a:spLocks/>
            </p:cNvSpPr>
            <p:nvPr/>
          </p:nvSpPr>
          <p:spPr bwMode="auto">
            <a:xfrm>
              <a:off x="7258307" y="2065052"/>
              <a:ext cx="975748" cy="972189"/>
            </a:xfrm>
            <a:custGeom>
              <a:avLst/>
              <a:gdLst>
                <a:gd name="T0" fmla="*/ 715 w 821"/>
                <a:gd name="T1" fmla="*/ 135 h 820"/>
                <a:gd name="T2" fmla="*/ 754 w 821"/>
                <a:gd name="T3" fmla="*/ 184 h 820"/>
                <a:gd name="T4" fmla="*/ 782 w 821"/>
                <a:gd name="T5" fmla="*/ 237 h 820"/>
                <a:gd name="T6" fmla="*/ 804 w 821"/>
                <a:gd name="T7" fmla="*/ 293 h 820"/>
                <a:gd name="T8" fmla="*/ 817 w 821"/>
                <a:gd name="T9" fmla="*/ 351 h 820"/>
                <a:gd name="T10" fmla="*/ 821 w 821"/>
                <a:gd name="T11" fmla="*/ 409 h 820"/>
                <a:gd name="T12" fmla="*/ 817 w 821"/>
                <a:gd name="T13" fmla="*/ 468 h 820"/>
                <a:gd name="T14" fmla="*/ 804 w 821"/>
                <a:gd name="T15" fmla="*/ 527 h 820"/>
                <a:gd name="T16" fmla="*/ 782 w 821"/>
                <a:gd name="T17" fmla="*/ 583 h 820"/>
                <a:gd name="T18" fmla="*/ 754 w 821"/>
                <a:gd name="T19" fmla="*/ 636 h 820"/>
                <a:gd name="T20" fmla="*/ 715 w 821"/>
                <a:gd name="T21" fmla="*/ 684 h 820"/>
                <a:gd name="T22" fmla="*/ 685 w 821"/>
                <a:gd name="T23" fmla="*/ 714 h 820"/>
                <a:gd name="T24" fmla="*/ 636 w 821"/>
                <a:gd name="T25" fmla="*/ 752 h 820"/>
                <a:gd name="T26" fmla="*/ 583 w 821"/>
                <a:gd name="T27" fmla="*/ 782 h 820"/>
                <a:gd name="T28" fmla="*/ 527 w 821"/>
                <a:gd name="T29" fmla="*/ 803 h 820"/>
                <a:gd name="T30" fmla="*/ 470 w 821"/>
                <a:gd name="T31" fmla="*/ 816 h 820"/>
                <a:gd name="T32" fmla="*/ 411 w 821"/>
                <a:gd name="T33" fmla="*/ 820 h 820"/>
                <a:gd name="T34" fmla="*/ 352 w 821"/>
                <a:gd name="T35" fmla="*/ 816 h 820"/>
                <a:gd name="T36" fmla="*/ 294 w 821"/>
                <a:gd name="T37" fmla="*/ 803 h 820"/>
                <a:gd name="T38" fmla="*/ 238 w 821"/>
                <a:gd name="T39" fmla="*/ 782 h 820"/>
                <a:gd name="T40" fmla="*/ 186 w 821"/>
                <a:gd name="T41" fmla="*/ 752 h 820"/>
                <a:gd name="T42" fmla="*/ 137 w 821"/>
                <a:gd name="T43" fmla="*/ 714 h 820"/>
                <a:gd name="T44" fmla="*/ 106 w 821"/>
                <a:gd name="T45" fmla="*/ 684 h 820"/>
                <a:gd name="T46" fmla="*/ 68 w 821"/>
                <a:gd name="T47" fmla="*/ 636 h 820"/>
                <a:gd name="T48" fmla="*/ 38 w 821"/>
                <a:gd name="T49" fmla="*/ 583 h 820"/>
                <a:gd name="T50" fmla="*/ 18 w 821"/>
                <a:gd name="T51" fmla="*/ 527 h 820"/>
                <a:gd name="T52" fmla="*/ 5 w 821"/>
                <a:gd name="T53" fmla="*/ 468 h 820"/>
                <a:gd name="T54" fmla="*/ 0 w 821"/>
                <a:gd name="T55" fmla="*/ 409 h 820"/>
                <a:gd name="T56" fmla="*/ 5 w 821"/>
                <a:gd name="T57" fmla="*/ 351 h 820"/>
                <a:gd name="T58" fmla="*/ 18 w 821"/>
                <a:gd name="T59" fmla="*/ 293 h 820"/>
                <a:gd name="T60" fmla="*/ 38 w 821"/>
                <a:gd name="T61" fmla="*/ 237 h 820"/>
                <a:gd name="T62" fmla="*/ 68 w 821"/>
                <a:gd name="T63" fmla="*/ 184 h 820"/>
                <a:gd name="T64" fmla="*/ 106 w 821"/>
                <a:gd name="T65" fmla="*/ 135 h 820"/>
                <a:gd name="T66" fmla="*/ 137 w 821"/>
                <a:gd name="T67" fmla="*/ 105 h 820"/>
                <a:gd name="T68" fmla="*/ 186 w 821"/>
                <a:gd name="T69" fmla="*/ 68 h 820"/>
                <a:gd name="T70" fmla="*/ 238 w 821"/>
                <a:gd name="T71" fmla="*/ 38 h 820"/>
                <a:gd name="T72" fmla="*/ 294 w 821"/>
                <a:gd name="T73" fmla="*/ 16 h 820"/>
                <a:gd name="T74" fmla="*/ 352 w 821"/>
                <a:gd name="T75" fmla="*/ 4 h 820"/>
                <a:gd name="T76" fmla="*/ 411 w 821"/>
                <a:gd name="T77" fmla="*/ 0 h 820"/>
                <a:gd name="T78" fmla="*/ 470 w 821"/>
                <a:gd name="T79" fmla="*/ 4 h 820"/>
                <a:gd name="T80" fmla="*/ 527 w 821"/>
                <a:gd name="T81" fmla="*/ 16 h 820"/>
                <a:gd name="T82" fmla="*/ 583 w 821"/>
                <a:gd name="T83" fmla="*/ 38 h 820"/>
                <a:gd name="T84" fmla="*/ 636 w 821"/>
                <a:gd name="T85" fmla="*/ 68 h 820"/>
                <a:gd name="T86" fmla="*/ 685 w 821"/>
                <a:gd name="T87" fmla="*/ 105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21" h="820">
                  <a:moveTo>
                    <a:pt x="700" y="120"/>
                  </a:moveTo>
                  <a:lnTo>
                    <a:pt x="700" y="120"/>
                  </a:lnTo>
                  <a:lnTo>
                    <a:pt x="715" y="135"/>
                  </a:lnTo>
                  <a:lnTo>
                    <a:pt x="729" y="151"/>
                  </a:lnTo>
                  <a:lnTo>
                    <a:pt x="741" y="168"/>
                  </a:lnTo>
                  <a:lnTo>
                    <a:pt x="754" y="184"/>
                  </a:lnTo>
                  <a:lnTo>
                    <a:pt x="763" y="202"/>
                  </a:lnTo>
                  <a:lnTo>
                    <a:pt x="774" y="219"/>
                  </a:lnTo>
                  <a:lnTo>
                    <a:pt x="782" y="237"/>
                  </a:lnTo>
                  <a:lnTo>
                    <a:pt x="791" y="255"/>
                  </a:lnTo>
                  <a:lnTo>
                    <a:pt x="797" y="274"/>
                  </a:lnTo>
                  <a:lnTo>
                    <a:pt x="804" y="293"/>
                  </a:lnTo>
                  <a:lnTo>
                    <a:pt x="808" y="312"/>
                  </a:lnTo>
                  <a:lnTo>
                    <a:pt x="814" y="331"/>
                  </a:lnTo>
                  <a:lnTo>
                    <a:pt x="817" y="351"/>
                  </a:lnTo>
                  <a:lnTo>
                    <a:pt x="819" y="371"/>
                  </a:lnTo>
                  <a:lnTo>
                    <a:pt x="821" y="390"/>
                  </a:lnTo>
                  <a:lnTo>
                    <a:pt x="821" y="409"/>
                  </a:lnTo>
                  <a:lnTo>
                    <a:pt x="821" y="430"/>
                  </a:lnTo>
                  <a:lnTo>
                    <a:pt x="819" y="449"/>
                  </a:lnTo>
                  <a:lnTo>
                    <a:pt x="817" y="468"/>
                  </a:lnTo>
                  <a:lnTo>
                    <a:pt x="814" y="488"/>
                  </a:lnTo>
                  <a:lnTo>
                    <a:pt x="808" y="508"/>
                  </a:lnTo>
                  <a:lnTo>
                    <a:pt x="804" y="527"/>
                  </a:lnTo>
                  <a:lnTo>
                    <a:pt x="797" y="546"/>
                  </a:lnTo>
                  <a:lnTo>
                    <a:pt x="791" y="564"/>
                  </a:lnTo>
                  <a:lnTo>
                    <a:pt x="782" y="583"/>
                  </a:lnTo>
                  <a:lnTo>
                    <a:pt x="774" y="600"/>
                  </a:lnTo>
                  <a:lnTo>
                    <a:pt x="763" y="618"/>
                  </a:lnTo>
                  <a:lnTo>
                    <a:pt x="754" y="636"/>
                  </a:lnTo>
                  <a:lnTo>
                    <a:pt x="741" y="652"/>
                  </a:lnTo>
                  <a:lnTo>
                    <a:pt x="729" y="669"/>
                  </a:lnTo>
                  <a:lnTo>
                    <a:pt x="715" y="684"/>
                  </a:lnTo>
                  <a:lnTo>
                    <a:pt x="700" y="700"/>
                  </a:lnTo>
                  <a:lnTo>
                    <a:pt x="700" y="700"/>
                  </a:lnTo>
                  <a:lnTo>
                    <a:pt x="685" y="714"/>
                  </a:lnTo>
                  <a:lnTo>
                    <a:pt x="669" y="727"/>
                  </a:lnTo>
                  <a:lnTo>
                    <a:pt x="653" y="741"/>
                  </a:lnTo>
                  <a:lnTo>
                    <a:pt x="636" y="752"/>
                  </a:lnTo>
                  <a:lnTo>
                    <a:pt x="619" y="763"/>
                  </a:lnTo>
                  <a:lnTo>
                    <a:pt x="601" y="773"/>
                  </a:lnTo>
                  <a:lnTo>
                    <a:pt x="583" y="782"/>
                  </a:lnTo>
                  <a:lnTo>
                    <a:pt x="565" y="790"/>
                  </a:lnTo>
                  <a:lnTo>
                    <a:pt x="546" y="797"/>
                  </a:lnTo>
                  <a:lnTo>
                    <a:pt x="527" y="803"/>
                  </a:lnTo>
                  <a:lnTo>
                    <a:pt x="508" y="808"/>
                  </a:lnTo>
                  <a:lnTo>
                    <a:pt x="489" y="812"/>
                  </a:lnTo>
                  <a:lnTo>
                    <a:pt x="470" y="816"/>
                  </a:lnTo>
                  <a:lnTo>
                    <a:pt x="451" y="818"/>
                  </a:lnTo>
                  <a:lnTo>
                    <a:pt x="430" y="819"/>
                  </a:lnTo>
                  <a:lnTo>
                    <a:pt x="411" y="820"/>
                  </a:lnTo>
                  <a:lnTo>
                    <a:pt x="391" y="819"/>
                  </a:lnTo>
                  <a:lnTo>
                    <a:pt x="371" y="818"/>
                  </a:lnTo>
                  <a:lnTo>
                    <a:pt x="352" y="816"/>
                  </a:lnTo>
                  <a:lnTo>
                    <a:pt x="332" y="812"/>
                  </a:lnTo>
                  <a:lnTo>
                    <a:pt x="313" y="808"/>
                  </a:lnTo>
                  <a:lnTo>
                    <a:pt x="294" y="803"/>
                  </a:lnTo>
                  <a:lnTo>
                    <a:pt x="274" y="797"/>
                  </a:lnTo>
                  <a:lnTo>
                    <a:pt x="257" y="790"/>
                  </a:lnTo>
                  <a:lnTo>
                    <a:pt x="238" y="782"/>
                  </a:lnTo>
                  <a:lnTo>
                    <a:pt x="220" y="773"/>
                  </a:lnTo>
                  <a:lnTo>
                    <a:pt x="202" y="763"/>
                  </a:lnTo>
                  <a:lnTo>
                    <a:pt x="186" y="752"/>
                  </a:lnTo>
                  <a:lnTo>
                    <a:pt x="168" y="741"/>
                  </a:lnTo>
                  <a:lnTo>
                    <a:pt x="152" y="727"/>
                  </a:lnTo>
                  <a:lnTo>
                    <a:pt x="137" y="714"/>
                  </a:lnTo>
                  <a:lnTo>
                    <a:pt x="120" y="700"/>
                  </a:lnTo>
                  <a:lnTo>
                    <a:pt x="120" y="700"/>
                  </a:lnTo>
                  <a:lnTo>
                    <a:pt x="106" y="684"/>
                  </a:lnTo>
                  <a:lnTo>
                    <a:pt x="93" y="669"/>
                  </a:lnTo>
                  <a:lnTo>
                    <a:pt x="81" y="652"/>
                  </a:lnTo>
                  <a:lnTo>
                    <a:pt x="68" y="636"/>
                  </a:lnTo>
                  <a:lnTo>
                    <a:pt x="57" y="618"/>
                  </a:lnTo>
                  <a:lnTo>
                    <a:pt x="48" y="600"/>
                  </a:lnTo>
                  <a:lnTo>
                    <a:pt x="38" y="583"/>
                  </a:lnTo>
                  <a:lnTo>
                    <a:pt x="30" y="564"/>
                  </a:lnTo>
                  <a:lnTo>
                    <a:pt x="23" y="546"/>
                  </a:lnTo>
                  <a:lnTo>
                    <a:pt x="18" y="527"/>
                  </a:lnTo>
                  <a:lnTo>
                    <a:pt x="12" y="508"/>
                  </a:lnTo>
                  <a:lnTo>
                    <a:pt x="8" y="488"/>
                  </a:lnTo>
                  <a:lnTo>
                    <a:pt x="5" y="468"/>
                  </a:lnTo>
                  <a:lnTo>
                    <a:pt x="3" y="449"/>
                  </a:lnTo>
                  <a:lnTo>
                    <a:pt x="1" y="430"/>
                  </a:lnTo>
                  <a:lnTo>
                    <a:pt x="0" y="409"/>
                  </a:lnTo>
                  <a:lnTo>
                    <a:pt x="1" y="390"/>
                  </a:lnTo>
                  <a:lnTo>
                    <a:pt x="3" y="371"/>
                  </a:lnTo>
                  <a:lnTo>
                    <a:pt x="5" y="351"/>
                  </a:lnTo>
                  <a:lnTo>
                    <a:pt x="8" y="331"/>
                  </a:lnTo>
                  <a:lnTo>
                    <a:pt x="12" y="312"/>
                  </a:lnTo>
                  <a:lnTo>
                    <a:pt x="18" y="293"/>
                  </a:lnTo>
                  <a:lnTo>
                    <a:pt x="23" y="274"/>
                  </a:lnTo>
                  <a:lnTo>
                    <a:pt x="30" y="255"/>
                  </a:lnTo>
                  <a:lnTo>
                    <a:pt x="38" y="237"/>
                  </a:lnTo>
                  <a:lnTo>
                    <a:pt x="48" y="219"/>
                  </a:lnTo>
                  <a:lnTo>
                    <a:pt x="57" y="202"/>
                  </a:lnTo>
                  <a:lnTo>
                    <a:pt x="68" y="184"/>
                  </a:lnTo>
                  <a:lnTo>
                    <a:pt x="81" y="168"/>
                  </a:lnTo>
                  <a:lnTo>
                    <a:pt x="93" y="151"/>
                  </a:lnTo>
                  <a:lnTo>
                    <a:pt x="106" y="135"/>
                  </a:lnTo>
                  <a:lnTo>
                    <a:pt x="120" y="120"/>
                  </a:lnTo>
                  <a:lnTo>
                    <a:pt x="120" y="120"/>
                  </a:lnTo>
                  <a:lnTo>
                    <a:pt x="137" y="105"/>
                  </a:lnTo>
                  <a:lnTo>
                    <a:pt x="152" y="91"/>
                  </a:lnTo>
                  <a:lnTo>
                    <a:pt x="168" y="79"/>
                  </a:lnTo>
                  <a:lnTo>
                    <a:pt x="186" y="68"/>
                  </a:lnTo>
                  <a:lnTo>
                    <a:pt x="202" y="57"/>
                  </a:lnTo>
                  <a:lnTo>
                    <a:pt x="220" y="46"/>
                  </a:lnTo>
                  <a:lnTo>
                    <a:pt x="238" y="38"/>
                  </a:lnTo>
                  <a:lnTo>
                    <a:pt x="257" y="30"/>
                  </a:lnTo>
                  <a:lnTo>
                    <a:pt x="274" y="23"/>
                  </a:lnTo>
                  <a:lnTo>
                    <a:pt x="294" y="16"/>
                  </a:lnTo>
                  <a:lnTo>
                    <a:pt x="313" y="12"/>
                  </a:lnTo>
                  <a:lnTo>
                    <a:pt x="332" y="8"/>
                  </a:lnTo>
                  <a:lnTo>
                    <a:pt x="352" y="4"/>
                  </a:lnTo>
                  <a:lnTo>
                    <a:pt x="371" y="1"/>
                  </a:lnTo>
                  <a:lnTo>
                    <a:pt x="391" y="0"/>
                  </a:lnTo>
                  <a:lnTo>
                    <a:pt x="411" y="0"/>
                  </a:lnTo>
                  <a:lnTo>
                    <a:pt x="430" y="0"/>
                  </a:lnTo>
                  <a:lnTo>
                    <a:pt x="451" y="1"/>
                  </a:lnTo>
                  <a:lnTo>
                    <a:pt x="470" y="4"/>
                  </a:lnTo>
                  <a:lnTo>
                    <a:pt x="489" y="8"/>
                  </a:lnTo>
                  <a:lnTo>
                    <a:pt x="508" y="12"/>
                  </a:lnTo>
                  <a:lnTo>
                    <a:pt x="527" y="16"/>
                  </a:lnTo>
                  <a:lnTo>
                    <a:pt x="546" y="23"/>
                  </a:lnTo>
                  <a:lnTo>
                    <a:pt x="565" y="30"/>
                  </a:lnTo>
                  <a:lnTo>
                    <a:pt x="583" y="38"/>
                  </a:lnTo>
                  <a:lnTo>
                    <a:pt x="601" y="46"/>
                  </a:lnTo>
                  <a:lnTo>
                    <a:pt x="619" y="57"/>
                  </a:lnTo>
                  <a:lnTo>
                    <a:pt x="636" y="68"/>
                  </a:lnTo>
                  <a:lnTo>
                    <a:pt x="653" y="79"/>
                  </a:lnTo>
                  <a:lnTo>
                    <a:pt x="669" y="91"/>
                  </a:lnTo>
                  <a:lnTo>
                    <a:pt x="685" y="105"/>
                  </a:lnTo>
                  <a:lnTo>
                    <a:pt x="700" y="120"/>
                  </a:lnTo>
                  <a:lnTo>
                    <a:pt x="700" y="1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Freeform: Shape 12"/>
            <p:cNvSpPr>
              <a:spLocks/>
            </p:cNvSpPr>
            <p:nvPr/>
          </p:nvSpPr>
          <p:spPr bwMode="auto">
            <a:xfrm>
              <a:off x="9863244" y="4666734"/>
              <a:ext cx="972189" cy="972189"/>
            </a:xfrm>
            <a:custGeom>
              <a:avLst/>
              <a:gdLst>
                <a:gd name="T0" fmla="*/ 714 w 821"/>
                <a:gd name="T1" fmla="*/ 135 h 820"/>
                <a:gd name="T2" fmla="*/ 752 w 821"/>
                <a:gd name="T3" fmla="*/ 184 h 820"/>
                <a:gd name="T4" fmla="*/ 782 w 821"/>
                <a:gd name="T5" fmla="*/ 238 h 820"/>
                <a:gd name="T6" fmla="*/ 803 w 821"/>
                <a:gd name="T7" fmla="*/ 294 h 820"/>
                <a:gd name="T8" fmla="*/ 817 w 821"/>
                <a:gd name="T9" fmla="*/ 351 h 820"/>
                <a:gd name="T10" fmla="*/ 821 w 821"/>
                <a:gd name="T11" fmla="*/ 410 h 820"/>
                <a:gd name="T12" fmla="*/ 817 w 821"/>
                <a:gd name="T13" fmla="*/ 469 h 820"/>
                <a:gd name="T14" fmla="*/ 803 w 821"/>
                <a:gd name="T15" fmla="*/ 526 h 820"/>
                <a:gd name="T16" fmla="*/ 782 w 821"/>
                <a:gd name="T17" fmla="*/ 582 h 820"/>
                <a:gd name="T18" fmla="*/ 752 w 821"/>
                <a:gd name="T19" fmla="*/ 635 h 820"/>
                <a:gd name="T20" fmla="*/ 714 w 821"/>
                <a:gd name="T21" fmla="*/ 684 h 820"/>
                <a:gd name="T22" fmla="*/ 685 w 821"/>
                <a:gd name="T23" fmla="*/ 714 h 820"/>
                <a:gd name="T24" fmla="*/ 636 w 821"/>
                <a:gd name="T25" fmla="*/ 753 h 820"/>
                <a:gd name="T26" fmla="*/ 583 w 821"/>
                <a:gd name="T27" fmla="*/ 781 h 820"/>
                <a:gd name="T28" fmla="*/ 527 w 821"/>
                <a:gd name="T29" fmla="*/ 803 h 820"/>
                <a:gd name="T30" fmla="*/ 468 w 821"/>
                <a:gd name="T31" fmla="*/ 815 h 820"/>
                <a:gd name="T32" fmla="*/ 410 w 821"/>
                <a:gd name="T33" fmla="*/ 820 h 820"/>
                <a:gd name="T34" fmla="*/ 351 w 821"/>
                <a:gd name="T35" fmla="*/ 815 h 820"/>
                <a:gd name="T36" fmla="*/ 294 w 821"/>
                <a:gd name="T37" fmla="*/ 803 h 820"/>
                <a:gd name="T38" fmla="*/ 238 w 821"/>
                <a:gd name="T39" fmla="*/ 781 h 820"/>
                <a:gd name="T40" fmla="*/ 184 w 821"/>
                <a:gd name="T41" fmla="*/ 753 h 820"/>
                <a:gd name="T42" fmla="*/ 135 w 821"/>
                <a:gd name="T43" fmla="*/ 714 h 820"/>
                <a:gd name="T44" fmla="*/ 105 w 821"/>
                <a:gd name="T45" fmla="*/ 684 h 820"/>
                <a:gd name="T46" fmla="*/ 68 w 821"/>
                <a:gd name="T47" fmla="*/ 635 h 820"/>
                <a:gd name="T48" fmla="*/ 38 w 821"/>
                <a:gd name="T49" fmla="*/ 582 h 820"/>
                <a:gd name="T50" fmla="*/ 16 w 821"/>
                <a:gd name="T51" fmla="*/ 526 h 820"/>
                <a:gd name="T52" fmla="*/ 4 w 821"/>
                <a:gd name="T53" fmla="*/ 469 h 820"/>
                <a:gd name="T54" fmla="*/ 0 w 821"/>
                <a:gd name="T55" fmla="*/ 410 h 820"/>
                <a:gd name="T56" fmla="*/ 4 w 821"/>
                <a:gd name="T57" fmla="*/ 351 h 820"/>
                <a:gd name="T58" fmla="*/ 16 w 821"/>
                <a:gd name="T59" fmla="*/ 294 h 820"/>
                <a:gd name="T60" fmla="*/ 38 w 821"/>
                <a:gd name="T61" fmla="*/ 238 h 820"/>
                <a:gd name="T62" fmla="*/ 68 w 821"/>
                <a:gd name="T63" fmla="*/ 184 h 820"/>
                <a:gd name="T64" fmla="*/ 105 w 821"/>
                <a:gd name="T65" fmla="*/ 135 h 820"/>
                <a:gd name="T66" fmla="*/ 135 w 821"/>
                <a:gd name="T67" fmla="*/ 105 h 820"/>
                <a:gd name="T68" fmla="*/ 184 w 821"/>
                <a:gd name="T69" fmla="*/ 67 h 820"/>
                <a:gd name="T70" fmla="*/ 238 w 821"/>
                <a:gd name="T71" fmla="*/ 38 h 820"/>
                <a:gd name="T72" fmla="*/ 294 w 821"/>
                <a:gd name="T73" fmla="*/ 16 h 820"/>
                <a:gd name="T74" fmla="*/ 351 w 821"/>
                <a:gd name="T75" fmla="*/ 4 h 820"/>
                <a:gd name="T76" fmla="*/ 410 w 821"/>
                <a:gd name="T77" fmla="*/ 0 h 820"/>
                <a:gd name="T78" fmla="*/ 468 w 821"/>
                <a:gd name="T79" fmla="*/ 4 h 820"/>
                <a:gd name="T80" fmla="*/ 527 w 821"/>
                <a:gd name="T81" fmla="*/ 16 h 820"/>
                <a:gd name="T82" fmla="*/ 583 w 821"/>
                <a:gd name="T83" fmla="*/ 38 h 820"/>
                <a:gd name="T84" fmla="*/ 636 w 821"/>
                <a:gd name="T85" fmla="*/ 67 h 820"/>
                <a:gd name="T86" fmla="*/ 685 w 821"/>
                <a:gd name="T87" fmla="*/ 105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21" h="820">
                  <a:moveTo>
                    <a:pt x="700" y="120"/>
                  </a:moveTo>
                  <a:lnTo>
                    <a:pt x="700" y="120"/>
                  </a:lnTo>
                  <a:lnTo>
                    <a:pt x="714" y="135"/>
                  </a:lnTo>
                  <a:lnTo>
                    <a:pt x="728" y="150"/>
                  </a:lnTo>
                  <a:lnTo>
                    <a:pt x="741" y="167"/>
                  </a:lnTo>
                  <a:lnTo>
                    <a:pt x="752" y="184"/>
                  </a:lnTo>
                  <a:lnTo>
                    <a:pt x="763" y="201"/>
                  </a:lnTo>
                  <a:lnTo>
                    <a:pt x="773" y="219"/>
                  </a:lnTo>
                  <a:lnTo>
                    <a:pt x="782" y="238"/>
                  </a:lnTo>
                  <a:lnTo>
                    <a:pt x="791" y="255"/>
                  </a:lnTo>
                  <a:lnTo>
                    <a:pt x="797" y="275"/>
                  </a:lnTo>
                  <a:lnTo>
                    <a:pt x="803" y="294"/>
                  </a:lnTo>
                  <a:lnTo>
                    <a:pt x="808" y="313"/>
                  </a:lnTo>
                  <a:lnTo>
                    <a:pt x="812" y="332"/>
                  </a:lnTo>
                  <a:lnTo>
                    <a:pt x="817" y="351"/>
                  </a:lnTo>
                  <a:lnTo>
                    <a:pt x="818" y="370"/>
                  </a:lnTo>
                  <a:lnTo>
                    <a:pt x="819" y="391"/>
                  </a:lnTo>
                  <a:lnTo>
                    <a:pt x="821" y="410"/>
                  </a:lnTo>
                  <a:lnTo>
                    <a:pt x="819" y="429"/>
                  </a:lnTo>
                  <a:lnTo>
                    <a:pt x="818" y="449"/>
                  </a:lnTo>
                  <a:lnTo>
                    <a:pt x="817" y="469"/>
                  </a:lnTo>
                  <a:lnTo>
                    <a:pt x="812" y="488"/>
                  </a:lnTo>
                  <a:lnTo>
                    <a:pt x="808" y="507"/>
                  </a:lnTo>
                  <a:lnTo>
                    <a:pt x="803" y="526"/>
                  </a:lnTo>
                  <a:lnTo>
                    <a:pt x="797" y="545"/>
                  </a:lnTo>
                  <a:lnTo>
                    <a:pt x="791" y="564"/>
                  </a:lnTo>
                  <a:lnTo>
                    <a:pt x="782" y="582"/>
                  </a:lnTo>
                  <a:lnTo>
                    <a:pt x="773" y="601"/>
                  </a:lnTo>
                  <a:lnTo>
                    <a:pt x="763" y="619"/>
                  </a:lnTo>
                  <a:lnTo>
                    <a:pt x="752" y="635"/>
                  </a:lnTo>
                  <a:lnTo>
                    <a:pt x="741" y="653"/>
                  </a:lnTo>
                  <a:lnTo>
                    <a:pt x="728" y="669"/>
                  </a:lnTo>
                  <a:lnTo>
                    <a:pt x="714" y="684"/>
                  </a:lnTo>
                  <a:lnTo>
                    <a:pt x="700" y="699"/>
                  </a:lnTo>
                  <a:lnTo>
                    <a:pt x="700" y="699"/>
                  </a:lnTo>
                  <a:lnTo>
                    <a:pt x="685" y="714"/>
                  </a:lnTo>
                  <a:lnTo>
                    <a:pt x="669" y="728"/>
                  </a:lnTo>
                  <a:lnTo>
                    <a:pt x="653" y="740"/>
                  </a:lnTo>
                  <a:lnTo>
                    <a:pt x="636" y="753"/>
                  </a:lnTo>
                  <a:lnTo>
                    <a:pt x="619" y="764"/>
                  </a:lnTo>
                  <a:lnTo>
                    <a:pt x="601" y="773"/>
                  </a:lnTo>
                  <a:lnTo>
                    <a:pt x="583" y="781"/>
                  </a:lnTo>
                  <a:lnTo>
                    <a:pt x="564" y="789"/>
                  </a:lnTo>
                  <a:lnTo>
                    <a:pt x="546" y="796"/>
                  </a:lnTo>
                  <a:lnTo>
                    <a:pt x="527" y="803"/>
                  </a:lnTo>
                  <a:lnTo>
                    <a:pt x="508" y="809"/>
                  </a:lnTo>
                  <a:lnTo>
                    <a:pt x="489" y="813"/>
                  </a:lnTo>
                  <a:lnTo>
                    <a:pt x="468" y="815"/>
                  </a:lnTo>
                  <a:lnTo>
                    <a:pt x="449" y="818"/>
                  </a:lnTo>
                  <a:lnTo>
                    <a:pt x="430" y="820"/>
                  </a:lnTo>
                  <a:lnTo>
                    <a:pt x="410" y="820"/>
                  </a:lnTo>
                  <a:lnTo>
                    <a:pt x="391" y="820"/>
                  </a:lnTo>
                  <a:lnTo>
                    <a:pt x="371" y="818"/>
                  </a:lnTo>
                  <a:lnTo>
                    <a:pt x="351" y="815"/>
                  </a:lnTo>
                  <a:lnTo>
                    <a:pt x="332" y="813"/>
                  </a:lnTo>
                  <a:lnTo>
                    <a:pt x="313" y="809"/>
                  </a:lnTo>
                  <a:lnTo>
                    <a:pt x="294" y="803"/>
                  </a:lnTo>
                  <a:lnTo>
                    <a:pt x="274" y="796"/>
                  </a:lnTo>
                  <a:lnTo>
                    <a:pt x="255" y="789"/>
                  </a:lnTo>
                  <a:lnTo>
                    <a:pt x="238" y="781"/>
                  </a:lnTo>
                  <a:lnTo>
                    <a:pt x="220" y="773"/>
                  </a:lnTo>
                  <a:lnTo>
                    <a:pt x="202" y="764"/>
                  </a:lnTo>
                  <a:lnTo>
                    <a:pt x="184" y="753"/>
                  </a:lnTo>
                  <a:lnTo>
                    <a:pt x="168" y="740"/>
                  </a:lnTo>
                  <a:lnTo>
                    <a:pt x="152" y="728"/>
                  </a:lnTo>
                  <a:lnTo>
                    <a:pt x="135" y="714"/>
                  </a:lnTo>
                  <a:lnTo>
                    <a:pt x="120" y="699"/>
                  </a:lnTo>
                  <a:lnTo>
                    <a:pt x="120" y="699"/>
                  </a:lnTo>
                  <a:lnTo>
                    <a:pt x="105" y="684"/>
                  </a:lnTo>
                  <a:lnTo>
                    <a:pt x="91" y="669"/>
                  </a:lnTo>
                  <a:lnTo>
                    <a:pt x="79" y="653"/>
                  </a:lnTo>
                  <a:lnTo>
                    <a:pt x="68" y="635"/>
                  </a:lnTo>
                  <a:lnTo>
                    <a:pt x="57" y="619"/>
                  </a:lnTo>
                  <a:lnTo>
                    <a:pt x="46" y="601"/>
                  </a:lnTo>
                  <a:lnTo>
                    <a:pt x="38" y="582"/>
                  </a:lnTo>
                  <a:lnTo>
                    <a:pt x="30" y="564"/>
                  </a:lnTo>
                  <a:lnTo>
                    <a:pt x="23" y="545"/>
                  </a:lnTo>
                  <a:lnTo>
                    <a:pt x="16" y="526"/>
                  </a:lnTo>
                  <a:lnTo>
                    <a:pt x="12" y="507"/>
                  </a:lnTo>
                  <a:lnTo>
                    <a:pt x="8" y="488"/>
                  </a:lnTo>
                  <a:lnTo>
                    <a:pt x="4" y="469"/>
                  </a:lnTo>
                  <a:lnTo>
                    <a:pt x="1" y="449"/>
                  </a:lnTo>
                  <a:lnTo>
                    <a:pt x="0" y="429"/>
                  </a:lnTo>
                  <a:lnTo>
                    <a:pt x="0" y="410"/>
                  </a:lnTo>
                  <a:lnTo>
                    <a:pt x="0" y="391"/>
                  </a:lnTo>
                  <a:lnTo>
                    <a:pt x="1" y="370"/>
                  </a:lnTo>
                  <a:lnTo>
                    <a:pt x="4" y="351"/>
                  </a:lnTo>
                  <a:lnTo>
                    <a:pt x="8" y="332"/>
                  </a:lnTo>
                  <a:lnTo>
                    <a:pt x="12" y="313"/>
                  </a:lnTo>
                  <a:lnTo>
                    <a:pt x="16" y="294"/>
                  </a:lnTo>
                  <a:lnTo>
                    <a:pt x="23" y="275"/>
                  </a:lnTo>
                  <a:lnTo>
                    <a:pt x="30" y="255"/>
                  </a:lnTo>
                  <a:lnTo>
                    <a:pt x="38" y="238"/>
                  </a:lnTo>
                  <a:lnTo>
                    <a:pt x="46" y="219"/>
                  </a:lnTo>
                  <a:lnTo>
                    <a:pt x="57" y="201"/>
                  </a:lnTo>
                  <a:lnTo>
                    <a:pt x="68" y="184"/>
                  </a:lnTo>
                  <a:lnTo>
                    <a:pt x="79" y="167"/>
                  </a:lnTo>
                  <a:lnTo>
                    <a:pt x="91" y="150"/>
                  </a:lnTo>
                  <a:lnTo>
                    <a:pt x="105" y="135"/>
                  </a:lnTo>
                  <a:lnTo>
                    <a:pt x="120" y="120"/>
                  </a:lnTo>
                  <a:lnTo>
                    <a:pt x="120" y="120"/>
                  </a:lnTo>
                  <a:lnTo>
                    <a:pt x="135" y="105"/>
                  </a:lnTo>
                  <a:lnTo>
                    <a:pt x="152" y="92"/>
                  </a:lnTo>
                  <a:lnTo>
                    <a:pt x="168" y="79"/>
                  </a:lnTo>
                  <a:lnTo>
                    <a:pt x="184" y="67"/>
                  </a:lnTo>
                  <a:lnTo>
                    <a:pt x="202" y="56"/>
                  </a:lnTo>
                  <a:lnTo>
                    <a:pt x="220" y="47"/>
                  </a:lnTo>
                  <a:lnTo>
                    <a:pt x="238" y="38"/>
                  </a:lnTo>
                  <a:lnTo>
                    <a:pt x="255" y="30"/>
                  </a:lnTo>
                  <a:lnTo>
                    <a:pt x="274" y="23"/>
                  </a:lnTo>
                  <a:lnTo>
                    <a:pt x="294" y="16"/>
                  </a:lnTo>
                  <a:lnTo>
                    <a:pt x="313" y="11"/>
                  </a:lnTo>
                  <a:lnTo>
                    <a:pt x="332" y="7"/>
                  </a:lnTo>
                  <a:lnTo>
                    <a:pt x="351" y="4"/>
                  </a:lnTo>
                  <a:lnTo>
                    <a:pt x="371" y="1"/>
                  </a:lnTo>
                  <a:lnTo>
                    <a:pt x="391" y="0"/>
                  </a:lnTo>
                  <a:lnTo>
                    <a:pt x="410" y="0"/>
                  </a:lnTo>
                  <a:lnTo>
                    <a:pt x="430" y="0"/>
                  </a:lnTo>
                  <a:lnTo>
                    <a:pt x="449" y="1"/>
                  </a:lnTo>
                  <a:lnTo>
                    <a:pt x="468" y="4"/>
                  </a:lnTo>
                  <a:lnTo>
                    <a:pt x="489" y="7"/>
                  </a:lnTo>
                  <a:lnTo>
                    <a:pt x="508" y="11"/>
                  </a:lnTo>
                  <a:lnTo>
                    <a:pt x="527" y="16"/>
                  </a:lnTo>
                  <a:lnTo>
                    <a:pt x="546" y="23"/>
                  </a:lnTo>
                  <a:lnTo>
                    <a:pt x="564" y="30"/>
                  </a:lnTo>
                  <a:lnTo>
                    <a:pt x="583" y="38"/>
                  </a:lnTo>
                  <a:lnTo>
                    <a:pt x="601" y="47"/>
                  </a:lnTo>
                  <a:lnTo>
                    <a:pt x="619" y="56"/>
                  </a:lnTo>
                  <a:lnTo>
                    <a:pt x="636" y="67"/>
                  </a:lnTo>
                  <a:lnTo>
                    <a:pt x="653" y="79"/>
                  </a:lnTo>
                  <a:lnTo>
                    <a:pt x="669" y="92"/>
                  </a:lnTo>
                  <a:lnTo>
                    <a:pt x="685" y="105"/>
                  </a:lnTo>
                  <a:lnTo>
                    <a:pt x="700" y="120"/>
                  </a:lnTo>
                  <a:lnTo>
                    <a:pt x="700" y="1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Freeform: Shape 13"/>
            <p:cNvSpPr>
              <a:spLocks/>
            </p:cNvSpPr>
            <p:nvPr/>
          </p:nvSpPr>
          <p:spPr bwMode="auto">
            <a:xfrm>
              <a:off x="6719724" y="3365893"/>
              <a:ext cx="975748" cy="972189"/>
            </a:xfrm>
            <a:custGeom>
              <a:avLst/>
              <a:gdLst>
                <a:gd name="T0" fmla="*/ 432 w 821"/>
                <a:gd name="T1" fmla="*/ 1 h 820"/>
                <a:gd name="T2" fmla="*/ 493 w 821"/>
                <a:gd name="T3" fmla="*/ 8 h 820"/>
                <a:gd name="T4" fmla="*/ 552 w 821"/>
                <a:gd name="T5" fmla="*/ 26 h 820"/>
                <a:gd name="T6" fmla="*/ 606 w 821"/>
                <a:gd name="T7" fmla="*/ 50 h 820"/>
                <a:gd name="T8" fmla="*/ 655 w 821"/>
                <a:gd name="T9" fmla="*/ 82 h 820"/>
                <a:gd name="T10" fmla="*/ 701 w 821"/>
                <a:gd name="T11" fmla="*/ 120 h 820"/>
                <a:gd name="T12" fmla="*/ 739 w 821"/>
                <a:gd name="T13" fmla="*/ 165 h 820"/>
                <a:gd name="T14" fmla="*/ 770 w 821"/>
                <a:gd name="T15" fmla="*/ 215 h 820"/>
                <a:gd name="T16" fmla="*/ 795 w 821"/>
                <a:gd name="T17" fmla="*/ 269 h 820"/>
                <a:gd name="T18" fmla="*/ 813 w 821"/>
                <a:gd name="T19" fmla="*/ 327 h 820"/>
                <a:gd name="T20" fmla="*/ 819 w 821"/>
                <a:gd name="T21" fmla="*/ 389 h 820"/>
                <a:gd name="T22" fmla="*/ 819 w 821"/>
                <a:gd name="T23" fmla="*/ 431 h 820"/>
                <a:gd name="T24" fmla="*/ 813 w 821"/>
                <a:gd name="T25" fmla="*/ 493 h 820"/>
                <a:gd name="T26" fmla="*/ 795 w 821"/>
                <a:gd name="T27" fmla="*/ 551 h 820"/>
                <a:gd name="T28" fmla="*/ 770 w 821"/>
                <a:gd name="T29" fmla="*/ 606 h 820"/>
                <a:gd name="T30" fmla="*/ 739 w 821"/>
                <a:gd name="T31" fmla="*/ 655 h 820"/>
                <a:gd name="T32" fmla="*/ 701 w 821"/>
                <a:gd name="T33" fmla="*/ 700 h 820"/>
                <a:gd name="T34" fmla="*/ 655 w 821"/>
                <a:gd name="T35" fmla="*/ 738 h 820"/>
                <a:gd name="T36" fmla="*/ 606 w 821"/>
                <a:gd name="T37" fmla="*/ 771 h 820"/>
                <a:gd name="T38" fmla="*/ 552 w 821"/>
                <a:gd name="T39" fmla="*/ 796 h 820"/>
                <a:gd name="T40" fmla="*/ 493 w 821"/>
                <a:gd name="T41" fmla="*/ 812 h 820"/>
                <a:gd name="T42" fmla="*/ 432 w 821"/>
                <a:gd name="T43" fmla="*/ 820 h 820"/>
                <a:gd name="T44" fmla="*/ 389 w 821"/>
                <a:gd name="T45" fmla="*/ 820 h 820"/>
                <a:gd name="T46" fmla="*/ 328 w 821"/>
                <a:gd name="T47" fmla="*/ 812 h 820"/>
                <a:gd name="T48" fmla="*/ 269 w 821"/>
                <a:gd name="T49" fmla="*/ 796 h 820"/>
                <a:gd name="T50" fmla="*/ 214 w 821"/>
                <a:gd name="T51" fmla="*/ 771 h 820"/>
                <a:gd name="T52" fmla="*/ 165 w 821"/>
                <a:gd name="T53" fmla="*/ 738 h 820"/>
                <a:gd name="T54" fmla="*/ 120 w 821"/>
                <a:gd name="T55" fmla="*/ 700 h 820"/>
                <a:gd name="T56" fmla="*/ 82 w 821"/>
                <a:gd name="T57" fmla="*/ 655 h 820"/>
                <a:gd name="T58" fmla="*/ 49 w 821"/>
                <a:gd name="T59" fmla="*/ 606 h 820"/>
                <a:gd name="T60" fmla="*/ 25 w 821"/>
                <a:gd name="T61" fmla="*/ 551 h 820"/>
                <a:gd name="T62" fmla="*/ 8 w 821"/>
                <a:gd name="T63" fmla="*/ 493 h 820"/>
                <a:gd name="T64" fmla="*/ 1 w 821"/>
                <a:gd name="T65" fmla="*/ 431 h 820"/>
                <a:gd name="T66" fmla="*/ 1 w 821"/>
                <a:gd name="T67" fmla="*/ 389 h 820"/>
                <a:gd name="T68" fmla="*/ 8 w 821"/>
                <a:gd name="T69" fmla="*/ 327 h 820"/>
                <a:gd name="T70" fmla="*/ 25 w 821"/>
                <a:gd name="T71" fmla="*/ 269 h 820"/>
                <a:gd name="T72" fmla="*/ 49 w 821"/>
                <a:gd name="T73" fmla="*/ 215 h 820"/>
                <a:gd name="T74" fmla="*/ 82 w 821"/>
                <a:gd name="T75" fmla="*/ 165 h 820"/>
                <a:gd name="T76" fmla="*/ 120 w 821"/>
                <a:gd name="T77" fmla="*/ 120 h 820"/>
                <a:gd name="T78" fmla="*/ 165 w 821"/>
                <a:gd name="T79" fmla="*/ 82 h 820"/>
                <a:gd name="T80" fmla="*/ 214 w 821"/>
                <a:gd name="T81" fmla="*/ 50 h 820"/>
                <a:gd name="T82" fmla="*/ 269 w 821"/>
                <a:gd name="T83" fmla="*/ 26 h 820"/>
                <a:gd name="T84" fmla="*/ 328 w 821"/>
                <a:gd name="T85" fmla="*/ 8 h 820"/>
                <a:gd name="T86" fmla="*/ 389 w 821"/>
                <a:gd name="T87" fmla="*/ 1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21" h="820">
                  <a:moveTo>
                    <a:pt x="410" y="0"/>
                  </a:moveTo>
                  <a:lnTo>
                    <a:pt x="410" y="0"/>
                  </a:lnTo>
                  <a:lnTo>
                    <a:pt x="432" y="1"/>
                  </a:lnTo>
                  <a:lnTo>
                    <a:pt x="452" y="2"/>
                  </a:lnTo>
                  <a:lnTo>
                    <a:pt x="473" y="5"/>
                  </a:lnTo>
                  <a:lnTo>
                    <a:pt x="493" y="8"/>
                  </a:lnTo>
                  <a:lnTo>
                    <a:pt x="512" y="13"/>
                  </a:lnTo>
                  <a:lnTo>
                    <a:pt x="533" y="19"/>
                  </a:lnTo>
                  <a:lnTo>
                    <a:pt x="552" y="26"/>
                  </a:lnTo>
                  <a:lnTo>
                    <a:pt x="569" y="32"/>
                  </a:lnTo>
                  <a:lnTo>
                    <a:pt x="589" y="41"/>
                  </a:lnTo>
                  <a:lnTo>
                    <a:pt x="606" y="50"/>
                  </a:lnTo>
                  <a:lnTo>
                    <a:pt x="623" y="60"/>
                  </a:lnTo>
                  <a:lnTo>
                    <a:pt x="639" y="71"/>
                  </a:lnTo>
                  <a:lnTo>
                    <a:pt x="655" y="82"/>
                  </a:lnTo>
                  <a:lnTo>
                    <a:pt x="671" y="94"/>
                  </a:lnTo>
                  <a:lnTo>
                    <a:pt x="686" y="106"/>
                  </a:lnTo>
                  <a:lnTo>
                    <a:pt x="701" y="120"/>
                  </a:lnTo>
                  <a:lnTo>
                    <a:pt x="714" y="135"/>
                  </a:lnTo>
                  <a:lnTo>
                    <a:pt x="726" y="150"/>
                  </a:lnTo>
                  <a:lnTo>
                    <a:pt x="739" y="165"/>
                  </a:lnTo>
                  <a:lnTo>
                    <a:pt x="750" y="181"/>
                  </a:lnTo>
                  <a:lnTo>
                    <a:pt x="761" y="198"/>
                  </a:lnTo>
                  <a:lnTo>
                    <a:pt x="770" y="215"/>
                  </a:lnTo>
                  <a:lnTo>
                    <a:pt x="780" y="232"/>
                  </a:lnTo>
                  <a:lnTo>
                    <a:pt x="788" y="251"/>
                  </a:lnTo>
                  <a:lnTo>
                    <a:pt x="795" y="269"/>
                  </a:lnTo>
                  <a:lnTo>
                    <a:pt x="802" y="288"/>
                  </a:lnTo>
                  <a:lnTo>
                    <a:pt x="807" y="308"/>
                  </a:lnTo>
                  <a:lnTo>
                    <a:pt x="813" y="327"/>
                  </a:lnTo>
                  <a:lnTo>
                    <a:pt x="815" y="348"/>
                  </a:lnTo>
                  <a:lnTo>
                    <a:pt x="818" y="368"/>
                  </a:lnTo>
                  <a:lnTo>
                    <a:pt x="819" y="389"/>
                  </a:lnTo>
                  <a:lnTo>
                    <a:pt x="821" y="411"/>
                  </a:lnTo>
                  <a:lnTo>
                    <a:pt x="821" y="411"/>
                  </a:lnTo>
                  <a:lnTo>
                    <a:pt x="819" y="431"/>
                  </a:lnTo>
                  <a:lnTo>
                    <a:pt x="818" y="452"/>
                  </a:lnTo>
                  <a:lnTo>
                    <a:pt x="815" y="472"/>
                  </a:lnTo>
                  <a:lnTo>
                    <a:pt x="813" y="493"/>
                  </a:lnTo>
                  <a:lnTo>
                    <a:pt x="807" y="513"/>
                  </a:lnTo>
                  <a:lnTo>
                    <a:pt x="802" y="532"/>
                  </a:lnTo>
                  <a:lnTo>
                    <a:pt x="795" y="551"/>
                  </a:lnTo>
                  <a:lnTo>
                    <a:pt x="788" y="570"/>
                  </a:lnTo>
                  <a:lnTo>
                    <a:pt x="780" y="588"/>
                  </a:lnTo>
                  <a:lnTo>
                    <a:pt x="770" y="606"/>
                  </a:lnTo>
                  <a:lnTo>
                    <a:pt x="761" y="622"/>
                  </a:lnTo>
                  <a:lnTo>
                    <a:pt x="750" y="640"/>
                  </a:lnTo>
                  <a:lnTo>
                    <a:pt x="739" y="655"/>
                  </a:lnTo>
                  <a:lnTo>
                    <a:pt x="726" y="672"/>
                  </a:lnTo>
                  <a:lnTo>
                    <a:pt x="714" y="687"/>
                  </a:lnTo>
                  <a:lnTo>
                    <a:pt x="701" y="700"/>
                  </a:lnTo>
                  <a:lnTo>
                    <a:pt x="686" y="714"/>
                  </a:lnTo>
                  <a:lnTo>
                    <a:pt x="671" y="726"/>
                  </a:lnTo>
                  <a:lnTo>
                    <a:pt x="655" y="738"/>
                  </a:lnTo>
                  <a:lnTo>
                    <a:pt x="639" y="751"/>
                  </a:lnTo>
                  <a:lnTo>
                    <a:pt x="623" y="760"/>
                  </a:lnTo>
                  <a:lnTo>
                    <a:pt x="606" y="771"/>
                  </a:lnTo>
                  <a:lnTo>
                    <a:pt x="589" y="779"/>
                  </a:lnTo>
                  <a:lnTo>
                    <a:pt x="569" y="788"/>
                  </a:lnTo>
                  <a:lnTo>
                    <a:pt x="552" y="796"/>
                  </a:lnTo>
                  <a:lnTo>
                    <a:pt x="533" y="801"/>
                  </a:lnTo>
                  <a:lnTo>
                    <a:pt x="512" y="807"/>
                  </a:lnTo>
                  <a:lnTo>
                    <a:pt x="493" y="812"/>
                  </a:lnTo>
                  <a:lnTo>
                    <a:pt x="473" y="815"/>
                  </a:lnTo>
                  <a:lnTo>
                    <a:pt x="452" y="818"/>
                  </a:lnTo>
                  <a:lnTo>
                    <a:pt x="432" y="820"/>
                  </a:lnTo>
                  <a:lnTo>
                    <a:pt x="410" y="820"/>
                  </a:lnTo>
                  <a:lnTo>
                    <a:pt x="410" y="820"/>
                  </a:lnTo>
                  <a:lnTo>
                    <a:pt x="389" y="820"/>
                  </a:lnTo>
                  <a:lnTo>
                    <a:pt x="369" y="818"/>
                  </a:lnTo>
                  <a:lnTo>
                    <a:pt x="348" y="815"/>
                  </a:lnTo>
                  <a:lnTo>
                    <a:pt x="328" y="812"/>
                  </a:lnTo>
                  <a:lnTo>
                    <a:pt x="307" y="807"/>
                  </a:lnTo>
                  <a:lnTo>
                    <a:pt x="288" y="801"/>
                  </a:lnTo>
                  <a:lnTo>
                    <a:pt x="269" y="796"/>
                  </a:lnTo>
                  <a:lnTo>
                    <a:pt x="251" y="788"/>
                  </a:lnTo>
                  <a:lnTo>
                    <a:pt x="232" y="779"/>
                  </a:lnTo>
                  <a:lnTo>
                    <a:pt x="214" y="771"/>
                  </a:lnTo>
                  <a:lnTo>
                    <a:pt x="198" y="760"/>
                  </a:lnTo>
                  <a:lnTo>
                    <a:pt x="182" y="751"/>
                  </a:lnTo>
                  <a:lnTo>
                    <a:pt x="165" y="738"/>
                  </a:lnTo>
                  <a:lnTo>
                    <a:pt x="149" y="726"/>
                  </a:lnTo>
                  <a:lnTo>
                    <a:pt x="135" y="714"/>
                  </a:lnTo>
                  <a:lnTo>
                    <a:pt x="120" y="700"/>
                  </a:lnTo>
                  <a:lnTo>
                    <a:pt x="107" y="687"/>
                  </a:lnTo>
                  <a:lnTo>
                    <a:pt x="94" y="672"/>
                  </a:lnTo>
                  <a:lnTo>
                    <a:pt x="82" y="655"/>
                  </a:lnTo>
                  <a:lnTo>
                    <a:pt x="70" y="640"/>
                  </a:lnTo>
                  <a:lnTo>
                    <a:pt x="60" y="622"/>
                  </a:lnTo>
                  <a:lnTo>
                    <a:pt x="49" y="606"/>
                  </a:lnTo>
                  <a:lnTo>
                    <a:pt x="41" y="588"/>
                  </a:lnTo>
                  <a:lnTo>
                    <a:pt x="33" y="570"/>
                  </a:lnTo>
                  <a:lnTo>
                    <a:pt x="25" y="551"/>
                  </a:lnTo>
                  <a:lnTo>
                    <a:pt x="19" y="532"/>
                  </a:lnTo>
                  <a:lnTo>
                    <a:pt x="14" y="513"/>
                  </a:lnTo>
                  <a:lnTo>
                    <a:pt x="8" y="493"/>
                  </a:lnTo>
                  <a:lnTo>
                    <a:pt x="6" y="472"/>
                  </a:lnTo>
                  <a:lnTo>
                    <a:pt x="3" y="452"/>
                  </a:lnTo>
                  <a:lnTo>
                    <a:pt x="1" y="431"/>
                  </a:lnTo>
                  <a:lnTo>
                    <a:pt x="0" y="411"/>
                  </a:lnTo>
                  <a:lnTo>
                    <a:pt x="0" y="411"/>
                  </a:lnTo>
                  <a:lnTo>
                    <a:pt x="1" y="389"/>
                  </a:lnTo>
                  <a:lnTo>
                    <a:pt x="3" y="368"/>
                  </a:lnTo>
                  <a:lnTo>
                    <a:pt x="6" y="348"/>
                  </a:lnTo>
                  <a:lnTo>
                    <a:pt x="8" y="327"/>
                  </a:lnTo>
                  <a:lnTo>
                    <a:pt x="14" y="308"/>
                  </a:lnTo>
                  <a:lnTo>
                    <a:pt x="19" y="288"/>
                  </a:lnTo>
                  <a:lnTo>
                    <a:pt x="25" y="269"/>
                  </a:lnTo>
                  <a:lnTo>
                    <a:pt x="33" y="251"/>
                  </a:lnTo>
                  <a:lnTo>
                    <a:pt x="41" y="232"/>
                  </a:lnTo>
                  <a:lnTo>
                    <a:pt x="49" y="215"/>
                  </a:lnTo>
                  <a:lnTo>
                    <a:pt x="60" y="198"/>
                  </a:lnTo>
                  <a:lnTo>
                    <a:pt x="70" y="181"/>
                  </a:lnTo>
                  <a:lnTo>
                    <a:pt x="82" y="165"/>
                  </a:lnTo>
                  <a:lnTo>
                    <a:pt x="94" y="150"/>
                  </a:lnTo>
                  <a:lnTo>
                    <a:pt x="107" y="135"/>
                  </a:lnTo>
                  <a:lnTo>
                    <a:pt x="120" y="120"/>
                  </a:lnTo>
                  <a:lnTo>
                    <a:pt x="135" y="106"/>
                  </a:lnTo>
                  <a:lnTo>
                    <a:pt x="149" y="94"/>
                  </a:lnTo>
                  <a:lnTo>
                    <a:pt x="165" y="82"/>
                  </a:lnTo>
                  <a:lnTo>
                    <a:pt x="182" y="71"/>
                  </a:lnTo>
                  <a:lnTo>
                    <a:pt x="198" y="60"/>
                  </a:lnTo>
                  <a:lnTo>
                    <a:pt x="214" y="50"/>
                  </a:lnTo>
                  <a:lnTo>
                    <a:pt x="232" y="41"/>
                  </a:lnTo>
                  <a:lnTo>
                    <a:pt x="251" y="32"/>
                  </a:lnTo>
                  <a:lnTo>
                    <a:pt x="269" y="26"/>
                  </a:lnTo>
                  <a:lnTo>
                    <a:pt x="288" y="19"/>
                  </a:lnTo>
                  <a:lnTo>
                    <a:pt x="307" y="13"/>
                  </a:lnTo>
                  <a:lnTo>
                    <a:pt x="328" y="8"/>
                  </a:lnTo>
                  <a:lnTo>
                    <a:pt x="348" y="5"/>
                  </a:lnTo>
                  <a:lnTo>
                    <a:pt x="369" y="2"/>
                  </a:lnTo>
                  <a:lnTo>
                    <a:pt x="389" y="1"/>
                  </a:lnTo>
                  <a:lnTo>
                    <a:pt x="410" y="0"/>
                  </a:lnTo>
                  <a:lnTo>
                    <a:pt x="41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Freeform: Shape 14"/>
            <p:cNvSpPr>
              <a:spLocks/>
            </p:cNvSpPr>
            <p:nvPr/>
          </p:nvSpPr>
          <p:spPr bwMode="auto">
            <a:xfrm>
              <a:off x="10401827" y="3365893"/>
              <a:ext cx="972189" cy="972189"/>
            </a:xfrm>
            <a:custGeom>
              <a:avLst/>
              <a:gdLst>
                <a:gd name="T0" fmla="*/ 431 w 821"/>
                <a:gd name="T1" fmla="*/ 1 h 820"/>
                <a:gd name="T2" fmla="*/ 493 w 821"/>
                <a:gd name="T3" fmla="*/ 8 h 820"/>
                <a:gd name="T4" fmla="*/ 552 w 821"/>
                <a:gd name="T5" fmla="*/ 26 h 820"/>
                <a:gd name="T6" fmla="*/ 606 w 821"/>
                <a:gd name="T7" fmla="*/ 50 h 820"/>
                <a:gd name="T8" fmla="*/ 655 w 821"/>
                <a:gd name="T9" fmla="*/ 82 h 820"/>
                <a:gd name="T10" fmla="*/ 700 w 821"/>
                <a:gd name="T11" fmla="*/ 120 h 820"/>
                <a:gd name="T12" fmla="*/ 739 w 821"/>
                <a:gd name="T13" fmla="*/ 165 h 820"/>
                <a:gd name="T14" fmla="*/ 771 w 821"/>
                <a:gd name="T15" fmla="*/ 215 h 820"/>
                <a:gd name="T16" fmla="*/ 796 w 821"/>
                <a:gd name="T17" fmla="*/ 269 h 820"/>
                <a:gd name="T18" fmla="*/ 812 w 821"/>
                <a:gd name="T19" fmla="*/ 327 h 820"/>
                <a:gd name="T20" fmla="*/ 821 w 821"/>
                <a:gd name="T21" fmla="*/ 389 h 820"/>
                <a:gd name="T22" fmla="*/ 821 w 821"/>
                <a:gd name="T23" fmla="*/ 431 h 820"/>
                <a:gd name="T24" fmla="*/ 812 w 821"/>
                <a:gd name="T25" fmla="*/ 493 h 820"/>
                <a:gd name="T26" fmla="*/ 796 w 821"/>
                <a:gd name="T27" fmla="*/ 551 h 820"/>
                <a:gd name="T28" fmla="*/ 771 w 821"/>
                <a:gd name="T29" fmla="*/ 606 h 820"/>
                <a:gd name="T30" fmla="*/ 739 w 821"/>
                <a:gd name="T31" fmla="*/ 655 h 820"/>
                <a:gd name="T32" fmla="*/ 700 w 821"/>
                <a:gd name="T33" fmla="*/ 700 h 820"/>
                <a:gd name="T34" fmla="*/ 655 w 821"/>
                <a:gd name="T35" fmla="*/ 738 h 820"/>
                <a:gd name="T36" fmla="*/ 606 w 821"/>
                <a:gd name="T37" fmla="*/ 771 h 820"/>
                <a:gd name="T38" fmla="*/ 552 w 821"/>
                <a:gd name="T39" fmla="*/ 796 h 820"/>
                <a:gd name="T40" fmla="*/ 493 w 821"/>
                <a:gd name="T41" fmla="*/ 812 h 820"/>
                <a:gd name="T42" fmla="*/ 431 w 821"/>
                <a:gd name="T43" fmla="*/ 820 h 820"/>
                <a:gd name="T44" fmla="*/ 389 w 821"/>
                <a:gd name="T45" fmla="*/ 820 h 820"/>
                <a:gd name="T46" fmla="*/ 328 w 821"/>
                <a:gd name="T47" fmla="*/ 812 h 820"/>
                <a:gd name="T48" fmla="*/ 269 w 821"/>
                <a:gd name="T49" fmla="*/ 796 h 820"/>
                <a:gd name="T50" fmla="*/ 216 w 821"/>
                <a:gd name="T51" fmla="*/ 771 h 820"/>
                <a:gd name="T52" fmla="*/ 165 w 821"/>
                <a:gd name="T53" fmla="*/ 738 h 820"/>
                <a:gd name="T54" fmla="*/ 120 w 821"/>
                <a:gd name="T55" fmla="*/ 700 h 820"/>
                <a:gd name="T56" fmla="*/ 82 w 821"/>
                <a:gd name="T57" fmla="*/ 655 h 820"/>
                <a:gd name="T58" fmla="*/ 50 w 821"/>
                <a:gd name="T59" fmla="*/ 606 h 820"/>
                <a:gd name="T60" fmla="*/ 26 w 821"/>
                <a:gd name="T61" fmla="*/ 551 h 820"/>
                <a:gd name="T62" fmla="*/ 9 w 821"/>
                <a:gd name="T63" fmla="*/ 493 h 820"/>
                <a:gd name="T64" fmla="*/ 1 w 821"/>
                <a:gd name="T65" fmla="*/ 431 h 820"/>
                <a:gd name="T66" fmla="*/ 1 w 821"/>
                <a:gd name="T67" fmla="*/ 389 h 820"/>
                <a:gd name="T68" fmla="*/ 9 w 821"/>
                <a:gd name="T69" fmla="*/ 327 h 820"/>
                <a:gd name="T70" fmla="*/ 26 w 821"/>
                <a:gd name="T71" fmla="*/ 269 h 820"/>
                <a:gd name="T72" fmla="*/ 50 w 821"/>
                <a:gd name="T73" fmla="*/ 215 h 820"/>
                <a:gd name="T74" fmla="*/ 82 w 821"/>
                <a:gd name="T75" fmla="*/ 165 h 820"/>
                <a:gd name="T76" fmla="*/ 120 w 821"/>
                <a:gd name="T77" fmla="*/ 120 h 820"/>
                <a:gd name="T78" fmla="*/ 165 w 821"/>
                <a:gd name="T79" fmla="*/ 82 h 820"/>
                <a:gd name="T80" fmla="*/ 216 w 821"/>
                <a:gd name="T81" fmla="*/ 50 h 820"/>
                <a:gd name="T82" fmla="*/ 269 w 821"/>
                <a:gd name="T83" fmla="*/ 26 h 820"/>
                <a:gd name="T84" fmla="*/ 328 w 821"/>
                <a:gd name="T85" fmla="*/ 8 h 820"/>
                <a:gd name="T86" fmla="*/ 389 w 821"/>
                <a:gd name="T87" fmla="*/ 1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21" h="820">
                  <a:moveTo>
                    <a:pt x="411" y="0"/>
                  </a:moveTo>
                  <a:lnTo>
                    <a:pt x="411" y="0"/>
                  </a:lnTo>
                  <a:lnTo>
                    <a:pt x="431" y="1"/>
                  </a:lnTo>
                  <a:lnTo>
                    <a:pt x="452" y="2"/>
                  </a:lnTo>
                  <a:lnTo>
                    <a:pt x="472" y="5"/>
                  </a:lnTo>
                  <a:lnTo>
                    <a:pt x="493" y="8"/>
                  </a:lnTo>
                  <a:lnTo>
                    <a:pt x="513" y="13"/>
                  </a:lnTo>
                  <a:lnTo>
                    <a:pt x="532" y="19"/>
                  </a:lnTo>
                  <a:lnTo>
                    <a:pt x="552" y="26"/>
                  </a:lnTo>
                  <a:lnTo>
                    <a:pt x="571" y="32"/>
                  </a:lnTo>
                  <a:lnTo>
                    <a:pt x="588" y="41"/>
                  </a:lnTo>
                  <a:lnTo>
                    <a:pt x="606" y="50"/>
                  </a:lnTo>
                  <a:lnTo>
                    <a:pt x="623" y="60"/>
                  </a:lnTo>
                  <a:lnTo>
                    <a:pt x="640" y="71"/>
                  </a:lnTo>
                  <a:lnTo>
                    <a:pt x="655" y="82"/>
                  </a:lnTo>
                  <a:lnTo>
                    <a:pt x="672" y="94"/>
                  </a:lnTo>
                  <a:lnTo>
                    <a:pt x="687" y="106"/>
                  </a:lnTo>
                  <a:lnTo>
                    <a:pt x="700" y="120"/>
                  </a:lnTo>
                  <a:lnTo>
                    <a:pt x="714" y="135"/>
                  </a:lnTo>
                  <a:lnTo>
                    <a:pt x="726" y="150"/>
                  </a:lnTo>
                  <a:lnTo>
                    <a:pt x="739" y="165"/>
                  </a:lnTo>
                  <a:lnTo>
                    <a:pt x="751" y="181"/>
                  </a:lnTo>
                  <a:lnTo>
                    <a:pt x="762" y="198"/>
                  </a:lnTo>
                  <a:lnTo>
                    <a:pt x="771" y="215"/>
                  </a:lnTo>
                  <a:lnTo>
                    <a:pt x="780" y="232"/>
                  </a:lnTo>
                  <a:lnTo>
                    <a:pt x="788" y="251"/>
                  </a:lnTo>
                  <a:lnTo>
                    <a:pt x="796" y="269"/>
                  </a:lnTo>
                  <a:lnTo>
                    <a:pt x="801" y="288"/>
                  </a:lnTo>
                  <a:lnTo>
                    <a:pt x="808" y="308"/>
                  </a:lnTo>
                  <a:lnTo>
                    <a:pt x="812" y="327"/>
                  </a:lnTo>
                  <a:lnTo>
                    <a:pt x="816" y="348"/>
                  </a:lnTo>
                  <a:lnTo>
                    <a:pt x="818" y="368"/>
                  </a:lnTo>
                  <a:lnTo>
                    <a:pt x="821" y="389"/>
                  </a:lnTo>
                  <a:lnTo>
                    <a:pt x="821" y="411"/>
                  </a:lnTo>
                  <a:lnTo>
                    <a:pt x="821" y="411"/>
                  </a:lnTo>
                  <a:lnTo>
                    <a:pt x="821" y="431"/>
                  </a:lnTo>
                  <a:lnTo>
                    <a:pt x="818" y="452"/>
                  </a:lnTo>
                  <a:lnTo>
                    <a:pt x="816" y="472"/>
                  </a:lnTo>
                  <a:lnTo>
                    <a:pt x="812" y="493"/>
                  </a:lnTo>
                  <a:lnTo>
                    <a:pt x="808" y="513"/>
                  </a:lnTo>
                  <a:lnTo>
                    <a:pt x="801" y="532"/>
                  </a:lnTo>
                  <a:lnTo>
                    <a:pt x="796" y="551"/>
                  </a:lnTo>
                  <a:lnTo>
                    <a:pt x="788" y="570"/>
                  </a:lnTo>
                  <a:lnTo>
                    <a:pt x="780" y="588"/>
                  </a:lnTo>
                  <a:lnTo>
                    <a:pt x="771" y="606"/>
                  </a:lnTo>
                  <a:lnTo>
                    <a:pt x="762" y="622"/>
                  </a:lnTo>
                  <a:lnTo>
                    <a:pt x="751" y="640"/>
                  </a:lnTo>
                  <a:lnTo>
                    <a:pt x="739" y="655"/>
                  </a:lnTo>
                  <a:lnTo>
                    <a:pt x="726" y="672"/>
                  </a:lnTo>
                  <a:lnTo>
                    <a:pt x="714" y="687"/>
                  </a:lnTo>
                  <a:lnTo>
                    <a:pt x="700" y="700"/>
                  </a:lnTo>
                  <a:lnTo>
                    <a:pt x="687" y="714"/>
                  </a:lnTo>
                  <a:lnTo>
                    <a:pt x="672" y="726"/>
                  </a:lnTo>
                  <a:lnTo>
                    <a:pt x="655" y="738"/>
                  </a:lnTo>
                  <a:lnTo>
                    <a:pt x="640" y="751"/>
                  </a:lnTo>
                  <a:lnTo>
                    <a:pt x="623" y="760"/>
                  </a:lnTo>
                  <a:lnTo>
                    <a:pt x="606" y="771"/>
                  </a:lnTo>
                  <a:lnTo>
                    <a:pt x="588" y="779"/>
                  </a:lnTo>
                  <a:lnTo>
                    <a:pt x="571" y="788"/>
                  </a:lnTo>
                  <a:lnTo>
                    <a:pt x="552" y="796"/>
                  </a:lnTo>
                  <a:lnTo>
                    <a:pt x="532" y="801"/>
                  </a:lnTo>
                  <a:lnTo>
                    <a:pt x="513" y="807"/>
                  </a:lnTo>
                  <a:lnTo>
                    <a:pt x="493" y="812"/>
                  </a:lnTo>
                  <a:lnTo>
                    <a:pt x="472" y="815"/>
                  </a:lnTo>
                  <a:lnTo>
                    <a:pt x="452" y="818"/>
                  </a:lnTo>
                  <a:lnTo>
                    <a:pt x="431" y="820"/>
                  </a:lnTo>
                  <a:lnTo>
                    <a:pt x="411" y="820"/>
                  </a:lnTo>
                  <a:lnTo>
                    <a:pt x="411" y="820"/>
                  </a:lnTo>
                  <a:lnTo>
                    <a:pt x="389" y="820"/>
                  </a:lnTo>
                  <a:lnTo>
                    <a:pt x="369" y="818"/>
                  </a:lnTo>
                  <a:lnTo>
                    <a:pt x="348" y="815"/>
                  </a:lnTo>
                  <a:lnTo>
                    <a:pt x="328" y="812"/>
                  </a:lnTo>
                  <a:lnTo>
                    <a:pt x="308" y="807"/>
                  </a:lnTo>
                  <a:lnTo>
                    <a:pt x="288" y="801"/>
                  </a:lnTo>
                  <a:lnTo>
                    <a:pt x="269" y="796"/>
                  </a:lnTo>
                  <a:lnTo>
                    <a:pt x="251" y="788"/>
                  </a:lnTo>
                  <a:lnTo>
                    <a:pt x="233" y="779"/>
                  </a:lnTo>
                  <a:lnTo>
                    <a:pt x="216" y="771"/>
                  </a:lnTo>
                  <a:lnTo>
                    <a:pt x="198" y="760"/>
                  </a:lnTo>
                  <a:lnTo>
                    <a:pt x="181" y="751"/>
                  </a:lnTo>
                  <a:lnTo>
                    <a:pt x="165" y="738"/>
                  </a:lnTo>
                  <a:lnTo>
                    <a:pt x="150" y="726"/>
                  </a:lnTo>
                  <a:lnTo>
                    <a:pt x="135" y="714"/>
                  </a:lnTo>
                  <a:lnTo>
                    <a:pt x="120" y="700"/>
                  </a:lnTo>
                  <a:lnTo>
                    <a:pt x="106" y="687"/>
                  </a:lnTo>
                  <a:lnTo>
                    <a:pt x="94" y="672"/>
                  </a:lnTo>
                  <a:lnTo>
                    <a:pt x="82" y="655"/>
                  </a:lnTo>
                  <a:lnTo>
                    <a:pt x="71" y="640"/>
                  </a:lnTo>
                  <a:lnTo>
                    <a:pt x="60" y="622"/>
                  </a:lnTo>
                  <a:lnTo>
                    <a:pt x="50" y="606"/>
                  </a:lnTo>
                  <a:lnTo>
                    <a:pt x="41" y="588"/>
                  </a:lnTo>
                  <a:lnTo>
                    <a:pt x="33" y="570"/>
                  </a:lnTo>
                  <a:lnTo>
                    <a:pt x="26" y="551"/>
                  </a:lnTo>
                  <a:lnTo>
                    <a:pt x="19" y="532"/>
                  </a:lnTo>
                  <a:lnTo>
                    <a:pt x="14" y="513"/>
                  </a:lnTo>
                  <a:lnTo>
                    <a:pt x="9" y="493"/>
                  </a:lnTo>
                  <a:lnTo>
                    <a:pt x="5" y="472"/>
                  </a:lnTo>
                  <a:lnTo>
                    <a:pt x="3" y="452"/>
                  </a:lnTo>
                  <a:lnTo>
                    <a:pt x="1" y="431"/>
                  </a:lnTo>
                  <a:lnTo>
                    <a:pt x="0" y="411"/>
                  </a:lnTo>
                  <a:lnTo>
                    <a:pt x="0" y="411"/>
                  </a:lnTo>
                  <a:lnTo>
                    <a:pt x="1" y="389"/>
                  </a:lnTo>
                  <a:lnTo>
                    <a:pt x="3" y="368"/>
                  </a:lnTo>
                  <a:lnTo>
                    <a:pt x="5" y="348"/>
                  </a:lnTo>
                  <a:lnTo>
                    <a:pt x="9" y="327"/>
                  </a:lnTo>
                  <a:lnTo>
                    <a:pt x="14" y="308"/>
                  </a:lnTo>
                  <a:lnTo>
                    <a:pt x="19" y="288"/>
                  </a:lnTo>
                  <a:lnTo>
                    <a:pt x="26" y="269"/>
                  </a:lnTo>
                  <a:lnTo>
                    <a:pt x="33" y="251"/>
                  </a:lnTo>
                  <a:lnTo>
                    <a:pt x="41" y="232"/>
                  </a:lnTo>
                  <a:lnTo>
                    <a:pt x="50" y="215"/>
                  </a:lnTo>
                  <a:lnTo>
                    <a:pt x="60" y="198"/>
                  </a:lnTo>
                  <a:lnTo>
                    <a:pt x="71" y="181"/>
                  </a:lnTo>
                  <a:lnTo>
                    <a:pt x="82" y="165"/>
                  </a:lnTo>
                  <a:lnTo>
                    <a:pt x="94" y="150"/>
                  </a:lnTo>
                  <a:lnTo>
                    <a:pt x="106" y="135"/>
                  </a:lnTo>
                  <a:lnTo>
                    <a:pt x="120" y="120"/>
                  </a:lnTo>
                  <a:lnTo>
                    <a:pt x="135" y="106"/>
                  </a:lnTo>
                  <a:lnTo>
                    <a:pt x="150" y="94"/>
                  </a:lnTo>
                  <a:lnTo>
                    <a:pt x="165" y="82"/>
                  </a:lnTo>
                  <a:lnTo>
                    <a:pt x="181" y="71"/>
                  </a:lnTo>
                  <a:lnTo>
                    <a:pt x="198" y="60"/>
                  </a:lnTo>
                  <a:lnTo>
                    <a:pt x="216" y="50"/>
                  </a:lnTo>
                  <a:lnTo>
                    <a:pt x="233" y="41"/>
                  </a:lnTo>
                  <a:lnTo>
                    <a:pt x="251" y="32"/>
                  </a:lnTo>
                  <a:lnTo>
                    <a:pt x="269" y="26"/>
                  </a:lnTo>
                  <a:lnTo>
                    <a:pt x="288" y="19"/>
                  </a:lnTo>
                  <a:lnTo>
                    <a:pt x="308" y="13"/>
                  </a:lnTo>
                  <a:lnTo>
                    <a:pt x="328" y="8"/>
                  </a:lnTo>
                  <a:lnTo>
                    <a:pt x="348" y="5"/>
                  </a:lnTo>
                  <a:lnTo>
                    <a:pt x="369" y="2"/>
                  </a:lnTo>
                  <a:lnTo>
                    <a:pt x="389" y="1"/>
                  </a:lnTo>
                  <a:lnTo>
                    <a:pt x="411" y="0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" name="Freeform: Shape 15"/>
            <p:cNvSpPr>
              <a:spLocks/>
            </p:cNvSpPr>
            <p:nvPr/>
          </p:nvSpPr>
          <p:spPr bwMode="auto">
            <a:xfrm>
              <a:off x="7258307" y="4666734"/>
              <a:ext cx="975748" cy="972189"/>
            </a:xfrm>
            <a:custGeom>
              <a:avLst/>
              <a:gdLst>
                <a:gd name="T0" fmla="*/ 137 w 821"/>
                <a:gd name="T1" fmla="*/ 105 h 820"/>
                <a:gd name="T2" fmla="*/ 186 w 821"/>
                <a:gd name="T3" fmla="*/ 67 h 820"/>
                <a:gd name="T4" fmla="*/ 238 w 821"/>
                <a:gd name="T5" fmla="*/ 38 h 820"/>
                <a:gd name="T6" fmla="*/ 294 w 821"/>
                <a:gd name="T7" fmla="*/ 16 h 820"/>
                <a:gd name="T8" fmla="*/ 352 w 821"/>
                <a:gd name="T9" fmla="*/ 4 h 820"/>
                <a:gd name="T10" fmla="*/ 411 w 821"/>
                <a:gd name="T11" fmla="*/ 0 h 820"/>
                <a:gd name="T12" fmla="*/ 470 w 821"/>
                <a:gd name="T13" fmla="*/ 4 h 820"/>
                <a:gd name="T14" fmla="*/ 527 w 821"/>
                <a:gd name="T15" fmla="*/ 16 h 820"/>
                <a:gd name="T16" fmla="*/ 583 w 821"/>
                <a:gd name="T17" fmla="*/ 38 h 820"/>
                <a:gd name="T18" fmla="*/ 636 w 821"/>
                <a:gd name="T19" fmla="*/ 67 h 820"/>
                <a:gd name="T20" fmla="*/ 685 w 821"/>
                <a:gd name="T21" fmla="*/ 105 h 820"/>
                <a:gd name="T22" fmla="*/ 715 w 821"/>
                <a:gd name="T23" fmla="*/ 135 h 820"/>
                <a:gd name="T24" fmla="*/ 754 w 821"/>
                <a:gd name="T25" fmla="*/ 184 h 820"/>
                <a:gd name="T26" fmla="*/ 782 w 821"/>
                <a:gd name="T27" fmla="*/ 238 h 820"/>
                <a:gd name="T28" fmla="*/ 804 w 821"/>
                <a:gd name="T29" fmla="*/ 294 h 820"/>
                <a:gd name="T30" fmla="*/ 817 w 821"/>
                <a:gd name="T31" fmla="*/ 351 h 820"/>
                <a:gd name="T32" fmla="*/ 821 w 821"/>
                <a:gd name="T33" fmla="*/ 410 h 820"/>
                <a:gd name="T34" fmla="*/ 817 w 821"/>
                <a:gd name="T35" fmla="*/ 469 h 820"/>
                <a:gd name="T36" fmla="*/ 804 w 821"/>
                <a:gd name="T37" fmla="*/ 526 h 820"/>
                <a:gd name="T38" fmla="*/ 782 w 821"/>
                <a:gd name="T39" fmla="*/ 582 h 820"/>
                <a:gd name="T40" fmla="*/ 754 w 821"/>
                <a:gd name="T41" fmla="*/ 635 h 820"/>
                <a:gd name="T42" fmla="*/ 715 w 821"/>
                <a:gd name="T43" fmla="*/ 684 h 820"/>
                <a:gd name="T44" fmla="*/ 685 w 821"/>
                <a:gd name="T45" fmla="*/ 714 h 820"/>
                <a:gd name="T46" fmla="*/ 636 w 821"/>
                <a:gd name="T47" fmla="*/ 753 h 820"/>
                <a:gd name="T48" fmla="*/ 583 w 821"/>
                <a:gd name="T49" fmla="*/ 781 h 820"/>
                <a:gd name="T50" fmla="*/ 527 w 821"/>
                <a:gd name="T51" fmla="*/ 803 h 820"/>
                <a:gd name="T52" fmla="*/ 470 w 821"/>
                <a:gd name="T53" fmla="*/ 815 h 820"/>
                <a:gd name="T54" fmla="*/ 411 w 821"/>
                <a:gd name="T55" fmla="*/ 820 h 820"/>
                <a:gd name="T56" fmla="*/ 352 w 821"/>
                <a:gd name="T57" fmla="*/ 815 h 820"/>
                <a:gd name="T58" fmla="*/ 294 w 821"/>
                <a:gd name="T59" fmla="*/ 803 h 820"/>
                <a:gd name="T60" fmla="*/ 238 w 821"/>
                <a:gd name="T61" fmla="*/ 781 h 820"/>
                <a:gd name="T62" fmla="*/ 186 w 821"/>
                <a:gd name="T63" fmla="*/ 753 h 820"/>
                <a:gd name="T64" fmla="*/ 137 w 821"/>
                <a:gd name="T65" fmla="*/ 714 h 820"/>
                <a:gd name="T66" fmla="*/ 106 w 821"/>
                <a:gd name="T67" fmla="*/ 684 h 820"/>
                <a:gd name="T68" fmla="*/ 68 w 821"/>
                <a:gd name="T69" fmla="*/ 635 h 820"/>
                <a:gd name="T70" fmla="*/ 38 w 821"/>
                <a:gd name="T71" fmla="*/ 582 h 820"/>
                <a:gd name="T72" fmla="*/ 18 w 821"/>
                <a:gd name="T73" fmla="*/ 526 h 820"/>
                <a:gd name="T74" fmla="*/ 5 w 821"/>
                <a:gd name="T75" fmla="*/ 469 h 820"/>
                <a:gd name="T76" fmla="*/ 0 w 821"/>
                <a:gd name="T77" fmla="*/ 410 h 820"/>
                <a:gd name="T78" fmla="*/ 5 w 821"/>
                <a:gd name="T79" fmla="*/ 351 h 820"/>
                <a:gd name="T80" fmla="*/ 18 w 821"/>
                <a:gd name="T81" fmla="*/ 294 h 820"/>
                <a:gd name="T82" fmla="*/ 38 w 821"/>
                <a:gd name="T83" fmla="*/ 238 h 820"/>
                <a:gd name="T84" fmla="*/ 68 w 821"/>
                <a:gd name="T85" fmla="*/ 184 h 820"/>
                <a:gd name="T86" fmla="*/ 106 w 821"/>
                <a:gd name="T87" fmla="*/ 135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21" h="820">
                  <a:moveTo>
                    <a:pt x="120" y="120"/>
                  </a:moveTo>
                  <a:lnTo>
                    <a:pt x="120" y="120"/>
                  </a:lnTo>
                  <a:lnTo>
                    <a:pt x="137" y="105"/>
                  </a:lnTo>
                  <a:lnTo>
                    <a:pt x="152" y="92"/>
                  </a:lnTo>
                  <a:lnTo>
                    <a:pt x="168" y="79"/>
                  </a:lnTo>
                  <a:lnTo>
                    <a:pt x="186" y="67"/>
                  </a:lnTo>
                  <a:lnTo>
                    <a:pt x="202" y="56"/>
                  </a:lnTo>
                  <a:lnTo>
                    <a:pt x="220" y="47"/>
                  </a:lnTo>
                  <a:lnTo>
                    <a:pt x="238" y="38"/>
                  </a:lnTo>
                  <a:lnTo>
                    <a:pt x="257" y="30"/>
                  </a:lnTo>
                  <a:lnTo>
                    <a:pt x="274" y="23"/>
                  </a:lnTo>
                  <a:lnTo>
                    <a:pt x="294" y="16"/>
                  </a:lnTo>
                  <a:lnTo>
                    <a:pt x="313" y="11"/>
                  </a:lnTo>
                  <a:lnTo>
                    <a:pt x="332" y="7"/>
                  </a:lnTo>
                  <a:lnTo>
                    <a:pt x="352" y="4"/>
                  </a:lnTo>
                  <a:lnTo>
                    <a:pt x="371" y="1"/>
                  </a:lnTo>
                  <a:lnTo>
                    <a:pt x="391" y="0"/>
                  </a:lnTo>
                  <a:lnTo>
                    <a:pt x="411" y="0"/>
                  </a:lnTo>
                  <a:lnTo>
                    <a:pt x="430" y="0"/>
                  </a:lnTo>
                  <a:lnTo>
                    <a:pt x="451" y="1"/>
                  </a:lnTo>
                  <a:lnTo>
                    <a:pt x="470" y="4"/>
                  </a:lnTo>
                  <a:lnTo>
                    <a:pt x="489" y="7"/>
                  </a:lnTo>
                  <a:lnTo>
                    <a:pt x="508" y="11"/>
                  </a:lnTo>
                  <a:lnTo>
                    <a:pt x="527" y="16"/>
                  </a:lnTo>
                  <a:lnTo>
                    <a:pt x="546" y="23"/>
                  </a:lnTo>
                  <a:lnTo>
                    <a:pt x="565" y="30"/>
                  </a:lnTo>
                  <a:lnTo>
                    <a:pt x="583" y="38"/>
                  </a:lnTo>
                  <a:lnTo>
                    <a:pt x="601" y="47"/>
                  </a:lnTo>
                  <a:lnTo>
                    <a:pt x="619" y="56"/>
                  </a:lnTo>
                  <a:lnTo>
                    <a:pt x="636" y="67"/>
                  </a:lnTo>
                  <a:lnTo>
                    <a:pt x="653" y="79"/>
                  </a:lnTo>
                  <a:lnTo>
                    <a:pt x="669" y="92"/>
                  </a:lnTo>
                  <a:lnTo>
                    <a:pt x="685" y="105"/>
                  </a:lnTo>
                  <a:lnTo>
                    <a:pt x="700" y="120"/>
                  </a:lnTo>
                  <a:lnTo>
                    <a:pt x="700" y="120"/>
                  </a:lnTo>
                  <a:lnTo>
                    <a:pt x="715" y="135"/>
                  </a:lnTo>
                  <a:lnTo>
                    <a:pt x="729" y="150"/>
                  </a:lnTo>
                  <a:lnTo>
                    <a:pt x="741" y="167"/>
                  </a:lnTo>
                  <a:lnTo>
                    <a:pt x="754" y="184"/>
                  </a:lnTo>
                  <a:lnTo>
                    <a:pt x="763" y="201"/>
                  </a:lnTo>
                  <a:lnTo>
                    <a:pt x="774" y="219"/>
                  </a:lnTo>
                  <a:lnTo>
                    <a:pt x="782" y="238"/>
                  </a:lnTo>
                  <a:lnTo>
                    <a:pt x="791" y="255"/>
                  </a:lnTo>
                  <a:lnTo>
                    <a:pt x="797" y="275"/>
                  </a:lnTo>
                  <a:lnTo>
                    <a:pt x="804" y="294"/>
                  </a:lnTo>
                  <a:lnTo>
                    <a:pt x="808" y="313"/>
                  </a:lnTo>
                  <a:lnTo>
                    <a:pt x="814" y="332"/>
                  </a:lnTo>
                  <a:lnTo>
                    <a:pt x="817" y="351"/>
                  </a:lnTo>
                  <a:lnTo>
                    <a:pt x="819" y="370"/>
                  </a:lnTo>
                  <a:lnTo>
                    <a:pt x="821" y="391"/>
                  </a:lnTo>
                  <a:lnTo>
                    <a:pt x="821" y="410"/>
                  </a:lnTo>
                  <a:lnTo>
                    <a:pt x="821" y="429"/>
                  </a:lnTo>
                  <a:lnTo>
                    <a:pt x="819" y="449"/>
                  </a:lnTo>
                  <a:lnTo>
                    <a:pt x="817" y="469"/>
                  </a:lnTo>
                  <a:lnTo>
                    <a:pt x="814" y="488"/>
                  </a:lnTo>
                  <a:lnTo>
                    <a:pt x="808" y="507"/>
                  </a:lnTo>
                  <a:lnTo>
                    <a:pt x="804" y="526"/>
                  </a:lnTo>
                  <a:lnTo>
                    <a:pt x="797" y="545"/>
                  </a:lnTo>
                  <a:lnTo>
                    <a:pt x="791" y="564"/>
                  </a:lnTo>
                  <a:lnTo>
                    <a:pt x="782" y="582"/>
                  </a:lnTo>
                  <a:lnTo>
                    <a:pt x="774" y="601"/>
                  </a:lnTo>
                  <a:lnTo>
                    <a:pt x="763" y="619"/>
                  </a:lnTo>
                  <a:lnTo>
                    <a:pt x="754" y="635"/>
                  </a:lnTo>
                  <a:lnTo>
                    <a:pt x="741" y="653"/>
                  </a:lnTo>
                  <a:lnTo>
                    <a:pt x="729" y="669"/>
                  </a:lnTo>
                  <a:lnTo>
                    <a:pt x="715" y="684"/>
                  </a:lnTo>
                  <a:lnTo>
                    <a:pt x="700" y="699"/>
                  </a:lnTo>
                  <a:lnTo>
                    <a:pt x="700" y="699"/>
                  </a:lnTo>
                  <a:lnTo>
                    <a:pt x="685" y="714"/>
                  </a:lnTo>
                  <a:lnTo>
                    <a:pt x="669" y="728"/>
                  </a:lnTo>
                  <a:lnTo>
                    <a:pt x="653" y="740"/>
                  </a:lnTo>
                  <a:lnTo>
                    <a:pt x="636" y="753"/>
                  </a:lnTo>
                  <a:lnTo>
                    <a:pt x="619" y="764"/>
                  </a:lnTo>
                  <a:lnTo>
                    <a:pt x="601" y="773"/>
                  </a:lnTo>
                  <a:lnTo>
                    <a:pt x="583" y="781"/>
                  </a:lnTo>
                  <a:lnTo>
                    <a:pt x="565" y="789"/>
                  </a:lnTo>
                  <a:lnTo>
                    <a:pt x="546" y="796"/>
                  </a:lnTo>
                  <a:lnTo>
                    <a:pt x="527" y="803"/>
                  </a:lnTo>
                  <a:lnTo>
                    <a:pt x="508" y="809"/>
                  </a:lnTo>
                  <a:lnTo>
                    <a:pt x="489" y="813"/>
                  </a:lnTo>
                  <a:lnTo>
                    <a:pt x="470" y="815"/>
                  </a:lnTo>
                  <a:lnTo>
                    <a:pt x="451" y="818"/>
                  </a:lnTo>
                  <a:lnTo>
                    <a:pt x="430" y="820"/>
                  </a:lnTo>
                  <a:lnTo>
                    <a:pt x="411" y="820"/>
                  </a:lnTo>
                  <a:lnTo>
                    <a:pt x="391" y="820"/>
                  </a:lnTo>
                  <a:lnTo>
                    <a:pt x="371" y="818"/>
                  </a:lnTo>
                  <a:lnTo>
                    <a:pt x="352" y="815"/>
                  </a:lnTo>
                  <a:lnTo>
                    <a:pt x="332" y="813"/>
                  </a:lnTo>
                  <a:lnTo>
                    <a:pt x="313" y="809"/>
                  </a:lnTo>
                  <a:lnTo>
                    <a:pt x="294" y="803"/>
                  </a:lnTo>
                  <a:lnTo>
                    <a:pt x="274" y="796"/>
                  </a:lnTo>
                  <a:lnTo>
                    <a:pt x="257" y="789"/>
                  </a:lnTo>
                  <a:lnTo>
                    <a:pt x="238" y="781"/>
                  </a:lnTo>
                  <a:lnTo>
                    <a:pt x="220" y="773"/>
                  </a:lnTo>
                  <a:lnTo>
                    <a:pt x="202" y="764"/>
                  </a:lnTo>
                  <a:lnTo>
                    <a:pt x="186" y="753"/>
                  </a:lnTo>
                  <a:lnTo>
                    <a:pt x="168" y="740"/>
                  </a:lnTo>
                  <a:lnTo>
                    <a:pt x="152" y="728"/>
                  </a:lnTo>
                  <a:lnTo>
                    <a:pt x="137" y="714"/>
                  </a:lnTo>
                  <a:lnTo>
                    <a:pt x="120" y="699"/>
                  </a:lnTo>
                  <a:lnTo>
                    <a:pt x="120" y="699"/>
                  </a:lnTo>
                  <a:lnTo>
                    <a:pt x="106" y="684"/>
                  </a:lnTo>
                  <a:lnTo>
                    <a:pt x="93" y="669"/>
                  </a:lnTo>
                  <a:lnTo>
                    <a:pt x="81" y="653"/>
                  </a:lnTo>
                  <a:lnTo>
                    <a:pt x="68" y="635"/>
                  </a:lnTo>
                  <a:lnTo>
                    <a:pt x="57" y="619"/>
                  </a:lnTo>
                  <a:lnTo>
                    <a:pt x="48" y="601"/>
                  </a:lnTo>
                  <a:lnTo>
                    <a:pt x="38" y="582"/>
                  </a:lnTo>
                  <a:lnTo>
                    <a:pt x="30" y="564"/>
                  </a:lnTo>
                  <a:lnTo>
                    <a:pt x="23" y="545"/>
                  </a:lnTo>
                  <a:lnTo>
                    <a:pt x="18" y="526"/>
                  </a:lnTo>
                  <a:lnTo>
                    <a:pt x="12" y="507"/>
                  </a:lnTo>
                  <a:lnTo>
                    <a:pt x="8" y="488"/>
                  </a:lnTo>
                  <a:lnTo>
                    <a:pt x="5" y="469"/>
                  </a:lnTo>
                  <a:lnTo>
                    <a:pt x="3" y="449"/>
                  </a:lnTo>
                  <a:lnTo>
                    <a:pt x="1" y="429"/>
                  </a:lnTo>
                  <a:lnTo>
                    <a:pt x="0" y="410"/>
                  </a:lnTo>
                  <a:lnTo>
                    <a:pt x="1" y="391"/>
                  </a:lnTo>
                  <a:lnTo>
                    <a:pt x="3" y="370"/>
                  </a:lnTo>
                  <a:lnTo>
                    <a:pt x="5" y="351"/>
                  </a:lnTo>
                  <a:lnTo>
                    <a:pt x="8" y="332"/>
                  </a:lnTo>
                  <a:lnTo>
                    <a:pt x="12" y="313"/>
                  </a:lnTo>
                  <a:lnTo>
                    <a:pt x="18" y="294"/>
                  </a:lnTo>
                  <a:lnTo>
                    <a:pt x="23" y="275"/>
                  </a:lnTo>
                  <a:lnTo>
                    <a:pt x="30" y="255"/>
                  </a:lnTo>
                  <a:lnTo>
                    <a:pt x="38" y="238"/>
                  </a:lnTo>
                  <a:lnTo>
                    <a:pt x="48" y="219"/>
                  </a:lnTo>
                  <a:lnTo>
                    <a:pt x="57" y="201"/>
                  </a:lnTo>
                  <a:lnTo>
                    <a:pt x="68" y="184"/>
                  </a:lnTo>
                  <a:lnTo>
                    <a:pt x="81" y="167"/>
                  </a:lnTo>
                  <a:lnTo>
                    <a:pt x="93" y="150"/>
                  </a:lnTo>
                  <a:lnTo>
                    <a:pt x="106" y="135"/>
                  </a:lnTo>
                  <a:lnTo>
                    <a:pt x="120" y="120"/>
                  </a:lnTo>
                  <a:lnTo>
                    <a:pt x="120" y="12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Freeform: Shape 16"/>
            <p:cNvSpPr>
              <a:spLocks/>
            </p:cNvSpPr>
            <p:nvPr/>
          </p:nvSpPr>
          <p:spPr bwMode="auto">
            <a:xfrm>
              <a:off x="9863244" y="2065052"/>
              <a:ext cx="972189" cy="972189"/>
            </a:xfrm>
            <a:custGeom>
              <a:avLst/>
              <a:gdLst>
                <a:gd name="T0" fmla="*/ 135 w 821"/>
                <a:gd name="T1" fmla="*/ 105 h 820"/>
                <a:gd name="T2" fmla="*/ 184 w 821"/>
                <a:gd name="T3" fmla="*/ 68 h 820"/>
                <a:gd name="T4" fmla="*/ 238 w 821"/>
                <a:gd name="T5" fmla="*/ 38 h 820"/>
                <a:gd name="T6" fmla="*/ 294 w 821"/>
                <a:gd name="T7" fmla="*/ 16 h 820"/>
                <a:gd name="T8" fmla="*/ 351 w 821"/>
                <a:gd name="T9" fmla="*/ 4 h 820"/>
                <a:gd name="T10" fmla="*/ 410 w 821"/>
                <a:gd name="T11" fmla="*/ 0 h 820"/>
                <a:gd name="T12" fmla="*/ 468 w 821"/>
                <a:gd name="T13" fmla="*/ 4 h 820"/>
                <a:gd name="T14" fmla="*/ 527 w 821"/>
                <a:gd name="T15" fmla="*/ 16 h 820"/>
                <a:gd name="T16" fmla="*/ 583 w 821"/>
                <a:gd name="T17" fmla="*/ 38 h 820"/>
                <a:gd name="T18" fmla="*/ 636 w 821"/>
                <a:gd name="T19" fmla="*/ 68 h 820"/>
                <a:gd name="T20" fmla="*/ 685 w 821"/>
                <a:gd name="T21" fmla="*/ 105 h 820"/>
                <a:gd name="T22" fmla="*/ 714 w 821"/>
                <a:gd name="T23" fmla="*/ 135 h 820"/>
                <a:gd name="T24" fmla="*/ 752 w 821"/>
                <a:gd name="T25" fmla="*/ 184 h 820"/>
                <a:gd name="T26" fmla="*/ 782 w 821"/>
                <a:gd name="T27" fmla="*/ 237 h 820"/>
                <a:gd name="T28" fmla="*/ 803 w 821"/>
                <a:gd name="T29" fmla="*/ 293 h 820"/>
                <a:gd name="T30" fmla="*/ 817 w 821"/>
                <a:gd name="T31" fmla="*/ 351 h 820"/>
                <a:gd name="T32" fmla="*/ 821 w 821"/>
                <a:gd name="T33" fmla="*/ 409 h 820"/>
                <a:gd name="T34" fmla="*/ 817 w 821"/>
                <a:gd name="T35" fmla="*/ 468 h 820"/>
                <a:gd name="T36" fmla="*/ 803 w 821"/>
                <a:gd name="T37" fmla="*/ 527 h 820"/>
                <a:gd name="T38" fmla="*/ 782 w 821"/>
                <a:gd name="T39" fmla="*/ 583 h 820"/>
                <a:gd name="T40" fmla="*/ 752 w 821"/>
                <a:gd name="T41" fmla="*/ 636 h 820"/>
                <a:gd name="T42" fmla="*/ 714 w 821"/>
                <a:gd name="T43" fmla="*/ 684 h 820"/>
                <a:gd name="T44" fmla="*/ 685 w 821"/>
                <a:gd name="T45" fmla="*/ 714 h 820"/>
                <a:gd name="T46" fmla="*/ 636 w 821"/>
                <a:gd name="T47" fmla="*/ 752 h 820"/>
                <a:gd name="T48" fmla="*/ 583 w 821"/>
                <a:gd name="T49" fmla="*/ 782 h 820"/>
                <a:gd name="T50" fmla="*/ 527 w 821"/>
                <a:gd name="T51" fmla="*/ 803 h 820"/>
                <a:gd name="T52" fmla="*/ 468 w 821"/>
                <a:gd name="T53" fmla="*/ 816 h 820"/>
                <a:gd name="T54" fmla="*/ 410 w 821"/>
                <a:gd name="T55" fmla="*/ 820 h 820"/>
                <a:gd name="T56" fmla="*/ 351 w 821"/>
                <a:gd name="T57" fmla="*/ 816 h 820"/>
                <a:gd name="T58" fmla="*/ 294 w 821"/>
                <a:gd name="T59" fmla="*/ 803 h 820"/>
                <a:gd name="T60" fmla="*/ 238 w 821"/>
                <a:gd name="T61" fmla="*/ 782 h 820"/>
                <a:gd name="T62" fmla="*/ 184 w 821"/>
                <a:gd name="T63" fmla="*/ 752 h 820"/>
                <a:gd name="T64" fmla="*/ 135 w 821"/>
                <a:gd name="T65" fmla="*/ 714 h 820"/>
                <a:gd name="T66" fmla="*/ 105 w 821"/>
                <a:gd name="T67" fmla="*/ 684 h 820"/>
                <a:gd name="T68" fmla="*/ 68 w 821"/>
                <a:gd name="T69" fmla="*/ 636 h 820"/>
                <a:gd name="T70" fmla="*/ 38 w 821"/>
                <a:gd name="T71" fmla="*/ 583 h 820"/>
                <a:gd name="T72" fmla="*/ 16 w 821"/>
                <a:gd name="T73" fmla="*/ 527 h 820"/>
                <a:gd name="T74" fmla="*/ 4 w 821"/>
                <a:gd name="T75" fmla="*/ 468 h 820"/>
                <a:gd name="T76" fmla="*/ 0 w 821"/>
                <a:gd name="T77" fmla="*/ 409 h 820"/>
                <a:gd name="T78" fmla="*/ 4 w 821"/>
                <a:gd name="T79" fmla="*/ 351 h 820"/>
                <a:gd name="T80" fmla="*/ 16 w 821"/>
                <a:gd name="T81" fmla="*/ 293 h 820"/>
                <a:gd name="T82" fmla="*/ 38 w 821"/>
                <a:gd name="T83" fmla="*/ 237 h 820"/>
                <a:gd name="T84" fmla="*/ 68 w 821"/>
                <a:gd name="T85" fmla="*/ 184 h 820"/>
                <a:gd name="T86" fmla="*/ 105 w 821"/>
                <a:gd name="T87" fmla="*/ 135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21" h="820">
                  <a:moveTo>
                    <a:pt x="120" y="120"/>
                  </a:moveTo>
                  <a:lnTo>
                    <a:pt x="120" y="120"/>
                  </a:lnTo>
                  <a:lnTo>
                    <a:pt x="135" y="105"/>
                  </a:lnTo>
                  <a:lnTo>
                    <a:pt x="152" y="91"/>
                  </a:lnTo>
                  <a:lnTo>
                    <a:pt x="168" y="79"/>
                  </a:lnTo>
                  <a:lnTo>
                    <a:pt x="184" y="68"/>
                  </a:lnTo>
                  <a:lnTo>
                    <a:pt x="202" y="57"/>
                  </a:lnTo>
                  <a:lnTo>
                    <a:pt x="220" y="46"/>
                  </a:lnTo>
                  <a:lnTo>
                    <a:pt x="238" y="38"/>
                  </a:lnTo>
                  <a:lnTo>
                    <a:pt x="255" y="30"/>
                  </a:lnTo>
                  <a:lnTo>
                    <a:pt x="274" y="23"/>
                  </a:lnTo>
                  <a:lnTo>
                    <a:pt x="294" y="16"/>
                  </a:lnTo>
                  <a:lnTo>
                    <a:pt x="313" y="12"/>
                  </a:lnTo>
                  <a:lnTo>
                    <a:pt x="332" y="8"/>
                  </a:lnTo>
                  <a:lnTo>
                    <a:pt x="351" y="4"/>
                  </a:lnTo>
                  <a:lnTo>
                    <a:pt x="371" y="1"/>
                  </a:lnTo>
                  <a:lnTo>
                    <a:pt x="391" y="0"/>
                  </a:lnTo>
                  <a:lnTo>
                    <a:pt x="410" y="0"/>
                  </a:lnTo>
                  <a:lnTo>
                    <a:pt x="430" y="0"/>
                  </a:lnTo>
                  <a:lnTo>
                    <a:pt x="449" y="1"/>
                  </a:lnTo>
                  <a:lnTo>
                    <a:pt x="468" y="4"/>
                  </a:lnTo>
                  <a:lnTo>
                    <a:pt x="489" y="8"/>
                  </a:lnTo>
                  <a:lnTo>
                    <a:pt x="508" y="12"/>
                  </a:lnTo>
                  <a:lnTo>
                    <a:pt x="527" y="16"/>
                  </a:lnTo>
                  <a:lnTo>
                    <a:pt x="546" y="23"/>
                  </a:lnTo>
                  <a:lnTo>
                    <a:pt x="564" y="30"/>
                  </a:lnTo>
                  <a:lnTo>
                    <a:pt x="583" y="38"/>
                  </a:lnTo>
                  <a:lnTo>
                    <a:pt x="601" y="46"/>
                  </a:lnTo>
                  <a:lnTo>
                    <a:pt x="619" y="57"/>
                  </a:lnTo>
                  <a:lnTo>
                    <a:pt x="636" y="68"/>
                  </a:lnTo>
                  <a:lnTo>
                    <a:pt x="653" y="79"/>
                  </a:lnTo>
                  <a:lnTo>
                    <a:pt x="669" y="91"/>
                  </a:lnTo>
                  <a:lnTo>
                    <a:pt x="685" y="105"/>
                  </a:lnTo>
                  <a:lnTo>
                    <a:pt x="700" y="120"/>
                  </a:lnTo>
                  <a:lnTo>
                    <a:pt x="700" y="120"/>
                  </a:lnTo>
                  <a:lnTo>
                    <a:pt x="714" y="135"/>
                  </a:lnTo>
                  <a:lnTo>
                    <a:pt x="728" y="151"/>
                  </a:lnTo>
                  <a:lnTo>
                    <a:pt x="741" y="168"/>
                  </a:lnTo>
                  <a:lnTo>
                    <a:pt x="752" y="184"/>
                  </a:lnTo>
                  <a:lnTo>
                    <a:pt x="763" y="202"/>
                  </a:lnTo>
                  <a:lnTo>
                    <a:pt x="773" y="219"/>
                  </a:lnTo>
                  <a:lnTo>
                    <a:pt x="782" y="237"/>
                  </a:lnTo>
                  <a:lnTo>
                    <a:pt x="791" y="255"/>
                  </a:lnTo>
                  <a:lnTo>
                    <a:pt x="797" y="274"/>
                  </a:lnTo>
                  <a:lnTo>
                    <a:pt x="803" y="293"/>
                  </a:lnTo>
                  <a:lnTo>
                    <a:pt x="808" y="312"/>
                  </a:lnTo>
                  <a:lnTo>
                    <a:pt x="812" y="331"/>
                  </a:lnTo>
                  <a:lnTo>
                    <a:pt x="817" y="351"/>
                  </a:lnTo>
                  <a:lnTo>
                    <a:pt x="818" y="371"/>
                  </a:lnTo>
                  <a:lnTo>
                    <a:pt x="819" y="390"/>
                  </a:lnTo>
                  <a:lnTo>
                    <a:pt x="821" y="409"/>
                  </a:lnTo>
                  <a:lnTo>
                    <a:pt x="819" y="430"/>
                  </a:lnTo>
                  <a:lnTo>
                    <a:pt x="818" y="449"/>
                  </a:lnTo>
                  <a:lnTo>
                    <a:pt x="817" y="468"/>
                  </a:lnTo>
                  <a:lnTo>
                    <a:pt x="812" y="488"/>
                  </a:lnTo>
                  <a:lnTo>
                    <a:pt x="808" y="508"/>
                  </a:lnTo>
                  <a:lnTo>
                    <a:pt x="803" y="527"/>
                  </a:lnTo>
                  <a:lnTo>
                    <a:pt x="797" y="546"/>
                  </a:lnTo>
                  <a:lnTo>
                    <a:pt x="791" y="564"/>
                  </a:lnTo>
                  <a:lnTo>
                    <a:pt x="782" y="583"/>
                  </a:lnTo>
                  <a:lnTo>
                    <a:pt x="773" y="600"/>
                  </a:lnTo>
                  <a:lnTo>
                    <a:pt x="763" y="618"/>
                  </a:lnTo>
                  <a:lnTo>
                    <a:pt x="752" y="636"/>
                  </a:lnTo>
                  <a:lnTo>
                    <a:pt x="741" y="652"/>
                  </a:lnTo>
                  <a:lnTo>
                    <a:pt x="728" y="669"/>
                  </a:lnTo>
                  <a:lnTo>
                    <a:pt x="714" y="684"/>
                  </a:lnTo>
                  <a:lnTo>
                    <a:pt x="700" y="700"/>
                  </a:lnTo>
                  <a:lnTo>
                    <a:pt x="700" y="700"/>
                  </a:lnTo>
                  <a:lnTo>
                    <a:pt x="685" y="714"/>
                  </a:lnTo>
                  <a:lnTo>
                    <a:pt x="669" y="727"/>
                  </a:lnTo>
                  <a:lnTo>
                    <a:pt x="653" y="741"/>
                  </a:lnTo>
                  <a:lnTo>
                    <a:pt x="636" y="752"/>
                  </a:lnTo>
                  <a:lnTo>
                    <a:pt x="619" y="763"/>
                  </a:lnTo>
                  <a:lnTo>
                    <a:pt x="601" y="773"/>
                  </a:lnTo>
                  <a:lnTo>
                    <a:pt x="583" y="782"/>
                  </a:lnTo>
                  <a:lnTo>
                    <a:pt x="564" y="790"/>
                  </a:lnTo>
                  <a:lnTo>
                    <a:pt x="546" y="797"/>
                  </a:lnTo>
                  <a:lnTo>
                    <a:pt x="527" y="803"/>
                  </a:lnTo>
                  <a:lnTo>
                    <a:pt x="508" y="808"/>
                  </a:lnTo>
                  <a:lnTo>
                    <a:pt x="489" y="812"/>
                  </a:lnTo>
                  <a:lnTo>
                    <a:pt x="468" y="816"/>
                  </a:lnTo>
                  <a:lnTo>
                    <a:pt x="449" y="818"/>
                  </a:lnTo>
                  <a:lnTo>
                    <a:pt x="430" y="819"/>
                  </a:lnTo>
                  <a:lnTo>
                    <a:pt x="410" y="820"/>
                  </a:lnTo>
                  <a:lnTo>
                    <a:pt x="391" y="819"/>
                  </a:lnTo>
                  <a:lnTo>
                    <a:pt x="371" y="818"/>
                  </a:lnTo>
                  <a:lnTo>
                    <a:pt x="351" y="816"/>
                  </a:lnTo>
                  <a:lnTo>
                    <a:pt x="332" y="812"/>
                  </a:lnTo>
                  <a:lnTo>
                    <a:pt x="313" y="808"/>
                  </a:lnTo>
                  <a:lnTo>
                    <a:pt x="294" y="803"/>
                  </a:lnTo>
                  <a:lnTo>
                    <a:pt x="274" y="797"/>
                  </a:lnTo>
                  <a:lnTo>
                    <a:pt x="255" y="790"/>
                  </a:lnTo>
                  <a:lnTo>
                    <a:pt x="238" y="782"/>
                  </a:lnTo>
                  <a:lnTo>
                    <a:pt x="220" y="773"/>
                  </a:lnTo>
                  <a:lnTo>
                    <a:pt x="202" y="763"/>
                  </a:lnTo>
                  <a:lnTo>
                    <a:pt x="184" y="752"/>
                  </a:lnTo>
                  <a:lnTo>
                    <a:pt x="168" y="741"/>
                  </a:lnTo>
                  <a:lnTo>
                    <a:pt x="152" y="727"/>
                  </a:lnTo>
                  <a:lnTo>
                    <a:pt x="135" y="714"/>
                  </a:lnTo>
                  <a:lnTo>
                    <a:pt x="120" y="700"/>
                  </a:lnTo>
                  <a:lnTo>
                    <a:pt x="120" y="700"/>
                  </a:lnTo>
                  <a:lnTo>
                    <a:pt x="105" y="684"/>
                  </a:lnTo>
                  <a:lnTo>
                    <a:pt x="91" y="669"/>
                  </a:lnTo>
                  <a:lnTo>
                    <a:pt x="79" y="652"/>
                  </a:lnTo>
                  <a:lnTo>
                    <a:pt x="68" y="636"/>
                  </a:lnTo>
                  <a:lnTo>
                    <a:pt x="57" y="618"/>
                  </a:lnTo>
                  <a:lnTo>
                    <a:pt x="46" y="600"/>
                  </a:lnTo>
                  <a:lnTo>
                    <a:pt x="38" y="583"/>
                  </a:lnTo>
                  <a:lnTo>
                    <a:pt x="30" y="564"/>
                  </a:lnTo>
                  <a:lnTo>
                    <a:pt x="23" y="546"/>
                  </a:lnTo>
                  <a:lnTo>
                    <a:pt x="16" y="527"/>
                  </a:lnTo>
                  <a:lnTo>
                    <a:pt x="12" y="508"/>
                  </a:lnTo>
                  <a:lnTo>
                    <a:pt x="8" y="488"/>
                  </a:lnTo>
                  <a:lnTo>
                    <a:pt x="4" y="468"/>
                  </a:lnTo>
                  <a:lnTo>
                    <a:pt x="1" y="449"/>
                  </a:lnTo>
                  <a:lnTo>
                    <a:pt x="0" y="430"/>
                  </a:lnTo>
                  <a:lnTo>
                    <a:pt x="0" y="409"/>
                  </a:lnTo>
                  <a:lnTo>
                    <a:pt x="0" y="390"/>
                  </a:lnTo>
                  <a:lnTo>
                    <a:pt x="1" y="371"/>
                  </a:lnTo>
                  <a:lnTo>
                    <a:pt x="4" y="351"/>
                  </a:lnTo>
                  <a:lnTo>
                    <a:pt x="8" y="331"/>
                  </a:lnTo>
                  <a:lnTo>
                    <a:pt x="12" y="312"/>
                  </a:lnTo>
                  <a:lnTo>
                    <a:pt x="16" y="293"/>
                  </a:lnTo>
                  <a:lnTo>
                    <a:pt x="23" y="274"/>
                  </a:lnTo>
                  <a:lnTo>
                    <a:pt x="30" y="255"/>
                  </a:lnTo>
                  <a:lnTo>
                    <a:pt x="38" y="237"/>
                  </a:lnTo>
                  <a:lnTo>
                    <a:pt x="46" y="219"/>
                  </a:lnTo>
                  <a:lnTo>
                    <a:pt x="57" y="202"/>
                  </a:lnTo>
                  <a:lnTo>
                    <a:pt x="68" y="184"/>
                  </a:lnTo>
                  <a:lnTo>
                    <a:pt x="79" y="168"/>
                  </a:lnTo>
                  <a:lnTo>
                    <a:pt x="91" y="151"/>
                  </a:lnTo>
                  <a:lnTo>
                    <a:pt x="105" y="135"/>
                  </a:lnTo>
                  <a:lnTo>
                    <a:pt x="120" y="120"/>
                  </a:lnTo>
                  <a:lnTo>
                    <a:pt x="120" y="1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Freeform: Shape 17"/>
            <p:cNvSpPr>
              <a:spLocks/>
            </p:cNvSpPr>
            <p:nvPr/>
          </p:nvSpPr>
          <p:spPr bwMode="auto">
            <a:xfrm>
              <a:off x="8337740" y="3141234"/>
              <a:ext cx="1418565" cy="1421509"/>
            </a:xfrm>
            <a:custGeom>
              <a:avLst/>
              <a:gdLst>
                <a:gd name="T0" fmla="*/ 1446 w 1447"/>
                <a:gd name="T1" fmla="*/ 761 h 1448"/>
                <a:gd name="T2" fmla="*/ 1432 w 1447"/>
                <a:gd name="T3" fmla="*/ 868 h 1448"/>
                <a:gd name="T4" fmla="*/ 1404 w 1447"/>
                <a:gd name="T5" fmla="*/ 972 h 1448"/>
                <a:gd name="T6" fmla="*/ 1360 w 1447"/>
                <a:gd name="T7" fmla="*/ 1068 h 1448"/>
                <a:gd name="T8" fmla="*/ 1304 w 1447"/>
                <a:gd name="T9" fmla="*/ 1157 h 1448"/>
                <a:gd name="T10" fmla="*/ 1236 w 1447"/>
                <a:gd name="T11" fmla="*/ 1234 h 1448"/>
                <a:gd name="T12" fmla="*/ 1157 w 1447"/>
                <a:gd name="T13" fmla="*/ 1303 h 1448"/>
                <a:gd name="T14" fmla="*/ 1069 w 1447"/>
                <a:gd name="T15" fmla="*/ 1360 h 1448"/>
                <a:gd name="T16" fmla="*/ 972 w 1447"/>
                <a:gd name="T17" fmla="*/ 1404 h 1448"/>
                <a:gd name="T18" fmla="*/ 870 w 1447"/>
                <a:gd name="T19" fmla="*/ 1433 h 1448"/>
                <a:gd name="T20" fmla="*/ 761 w 1447"/>
                <a:gd name="T21" fmla="*/ 1446 h 1448"/>
                <a:gd name="T22" fmla="*/ 687 w 1447"/>
                <a:gd name="T23" fmla="*/ 1446 h 1448"/>
                <a:gd name="T24" fmla="*/ 578 w 1447"/>
                <a:gd name="T25" fmla="*/ 1433 h 1448"/>
                <a:gd name="T26" fmla="*/ 475 w 1447"/>
                <a:gd name="T27" fmla="*/ 1404 h 1448"/>
                <a:gd name="T28" fmla="*/ 378 w 1447"/>
                <a:gd name="T29" fmla="*/ 1360 h 1448"/>
                <a:gd name="T30" fmla="*/ 291 w 1447"/>
                <a:gd name="T31" fmla="*/ 1303 h 1448"/>
                <a:gd name="T32" fmla="*/ 212 w 1447"/>
                <a:gd name="T33" fmla="*/ 1234 h 1448"/>
                <a:gd name="T34" fmla="*/ 143 w 1447"/>
                <a:gd name="T35" fmla="*/ 1157 h 1448"/>
                <a:gd name="T36" fmla="*/ 88 w 1447"/>
                <a:gd name="T37" fmla="*/ 1068 h 1448"/>
                <a:gd name="T38" fmla="*/ 44 w 1447"/>
                <a:gd name="T39" fmla="*/ 972 h 1448"/>
                <a:gd name="T40" fmla="*/ 15 w 1447"/>
                <a:gd name="T41" fmla="*/ 868 h 1448"/>
                <a:gd name="T42" fmla="*/ 1 w 1447"/>
                <a:gd name="T43" fmla="*/ 761 h 1448"/>
                <a:gd name="T44" fmla="*/ 1 w 1447"/>
                <a:gd name="T45" fmla="*/ 685 h 1448"/>
                <a:gd name="T46" fmla="*/ 15 w 1447"/>
                <a:gd name="T47" fmla="*/ 578 h 1448"/>
                <a:gd name="T48" fmla="*/ 44 w 1447"/>
                <a:gd name="T49" fmla="*/ 474 h 1448"/>
                <a:gd name="T50" fmla="*/ 88 w 1447"/>
                <a:gd name="T51" fmla="*/ 378 h 1448"/>
                <a:gd name="T52" fmla="*/ 143 w 1447"/>
                <a:gd name="T53" fmla="*/ 291 h 1448"/>
                <a:gd name="T54" fmla="*/ 212 w 1447"/>
                <a:gd name="T55" fmla="*/ 212 h 1448"/>
                <a:gd name="T56" fmla="*/ 291 w 1447"/>
                <a:gd name="T57" fmla="*/ 143 h 1448"/>
                <a:gd name="T58" fmla="*/ 378 w 1447"/>
                <a:gd name="T59" fmla="*/ 87 h 1448"/>
                <a:gd name="T60" fmla="*/ 475 w 1447"/>
                <a:gd name="T61" fmla="*/ 44 h 1448"/>
                <a:gd name="T62" fmla="*/ 578 w 1447"/>
                <a:gd name="T63" fmla="*/ 14 h 1448"/>
                <a:gd name="T64" fmla="*/ 687 w 1447"/>
                <a:gd name="T65" fmla="*/ 0 h 1448"/>
                <a:gd name="T66" fmla="*/ 761 w 1447"/>
                <a:gd name="T67" fmla="*/ 0 h 1448"/>
                <a:gd name="T68" fmla="*/ 870 w 1447"/>
                <a:gd name="T69" fmla="*/ 14 h 1448"/>
                <a:gd name="T70" fmla="*/ 972 w 1447"/>
                <a:gd name="T71" fmla="*/ 44 h 1448"/>
                <a:gd name="T72" fmla="*/ 1069 w 1447"/>
                <a:gd name="T73" fmla="*/ 87 h 1448"/>
                <a:gd name="T74" fmla="*/ 1157 w 1447"/>
                <a:gd name="T75" fmla="*/ 143 h 1448"/>
                <a:gd name="T76" fmla="*/ 1236 w 1447"/>
                <a:gd name="T77" fmla="*/ 212 h 1448"/>
                <a:gd name="T78" fmla="*/ 1304 w 1447"/>
                <a:gd name="T79" fmla="*/ 291 h 1448"/>
                <a:gd name="T80" fmla="*/ 1360 w 1447"/>
                <a:gd name="T81" fmla="*/ 378 h 1448"/>
                <a:gd name="T82" fmla="*/ 1404 w 1447"/>
                <a:gd name="T83" fmla="*/ 474 h 1448"/>
                <a:gd name="T84" fmla="*/ 1432 w 1447"/>
                <a:gd name="T85" fmla="*/ 578 h 1448"/>
                <a:gd name="T86" fmla="*/ 1446 w 1447"/>
                <a:gd name="T87" fmla="*/ 685 h 1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47" h="1448">
                  <a:moveTo>
                    <a:pt x="1447" y="724"/>
                  </a:moveTo>
                  <a:lnTo>
                    <a:pt x="1447" y="724"/>
                  </a:lnTo>
                  <a:lnTo>
                    <a:pt x="1446" y="761"/>
                  </a:lnTo>
                  <a:lnTo>
                    <a:pt x="1443" y="797"/>
                  </a:lnTo>
                  <a:lnTo>
                    <a:pt x="1439" y="833"/>
                  </a:lnTo>
                  <a:lnTo>
                    <a:pt x="1432" y="868"/>
                  </a:lnTo>
                  <a:lnTo>
                    <a:pt x="1424" y="904"/>
                  </a:lnTo>
                  <a:lnTo>
                    <a:pt x="1415" y="938"/>
                  </a:lnTo>
                  <a:lnTo>
                    <a:pt x="1404" y="972"/>
                  </a:lnTo>
                  <a:lnTo>
                    <a:pt x="1390" y="1005"/>
                  </a:lnTo>
                  <a:lnTo>
                    <a:pt x="1376" y="1036"/>
                  </a:lnTo>
                  <a:lnTo>
                    <a:pt x="1360" y="1068"/>
                  </a:lnTo>
                  <a:lnTo>
                    <a:pt x="1342" y="1098"/>
                  </a:lnTo>
                  <a:lnTo>
                    <a:pt x="1325" y="1128"/>
                  </a:lnTo>
                  <a:lnTo>
                    <a:pt x="1304" y="1157"/>
                  </a:lnTo>
                  <a:lnTo>
                    <a:pt x="1282" y="1184"/>
                  </a:lnTo>
                  <a:lnTo>
                    <a:pt x="1259" y="1210"/>
                  </a:lnTo>
                  <a:lnTo>
                    <a:pt x="1236" y="1234"/>
                  </a:lnTo>
                  <a:lnTo>
                    <a:pt x="1210" y="1259"/>
                  </a:lnTo>
                  <a:lnTo>
                    <a:pt x="1184" y="1282"/>
                  </a:lnTo>
                  <a:lnTo>
                    <a:pt x="1157" y="1303"/>
                  </a:lnTo>
                  <a:lnTo>
                    <a:pt x="1128" y="1323"/>
                  </a:lnTo>
                  <a:lnTo>
                    <a:pt x="1099" y="1342"/>
                  </a:lnTo>
                  <a:lnTo>
                    <a:pt x="1069" y="1360"/>
                  </a:lnTo>
                  <a:lnTo>
                    <a:pt x="1038" y="1375"/>
                  </a:lnTo>
                  <a:lnTo>
                    <a:pt x="1005" y="1390"/>
                  </a:lnTo>
                  <a:lnTo>
                    <a:pt x="972" y="1404"/>
                  </a:lnTo>
                  <a:lnTo>
                    <a:pt x="940" y="1415"/>
                  </a:lnTo>
                  <a:lnTo>
                    <a:pt x="905" y="1424"/>
                  </a:lnTo>
                  <a:lnTo>
                    <a:pt x="870" y="1433"/>
                  </a:lnTo>
                  <a:lnTo>
                    <a:pt x="834" y="1439"/>
                  </a:lnTo>
                  <a:lnTo>
                    <a:pt x="798" y="1443"/>
                  </a:lnTo>
                  <a:lnTo>
                    <a:pt x="761" y="1446"/>
                  </a:lnTo>
                  <a:lnTo>
                    <a:pt x="724" y="1448"/>
                  </a:lnTo>
                  <a:lnTo>
                    <a:pt x="724" y="1448"/>
                  </a:lnTo>
                  <a:lnTo>
                    <a:pt x="687" y="1446"/>
                  </a:lnTo>
                  <a:lnTo>
                    <a:pt x="650" y="1443"/>
                  </a:lnTo>
                  <a:lnTo>
                    <a:pt x="613" y="1439"/>
                  </a:lnTo>
                  <a:lnTo>
                    <a:pt x="578" y="1433"/>
                  </a:lnTo>
                  <a:lnTo>
                    <a:pt x="544" y="1424"/>
                  </a:lnTo>
                  <a:lnTo>
                    <a:pt x="508" y="1415"/>
                  </a:lnTo>
                  <a:lnTo>
                    <a:pt x="475" y="1404"/>
                  </a:lnTo>
                  <a:lnTo>
                    <a:pt x="443" y="1390"/>
                  </a:lnTo>
                  <a:lnTo>
                    <a:pt x="410" y="1375"/>
                  </a:lnTo>
                  <a:lnTo>
                    <a:pt x="378" y="1360"/>
                  </a:lnTo>
                  <a:lnTo>
                    <a:pt x="348" y="1342"/>
                  </a:lnTo>
                  <a:lnTo>
                    <a:pt x="320" y="1323"/>
                  </a:lnTo>
                  <a:lnTo>
                    <a:pt x="291" y="1303"/>
                  </a:lnTo>
                  <a:lnTo>
                    <a:pt x="264" y="1282"/>
                  </a:lnTo>
                  <a:lnTo>
                    <a:pt x="238" y="1259"/>
                  </a:lnTo>
                  <a:lnTo>
                    <a:pt x="212" y="1234"/>
                  </a:lnTo>
                  <a:lnTo>
                    <a:pt x="189" y="1210"/>
                  </a:lnTo>
                  <a:lnTo>
                    <a:pt x="165" y="1184"/>
                  </a:lnTo>
                  <a:lnTo>
                    <a:pt x="143" y="1157"/>
                  </a:lnTo>
                  <a:lnTo>
                    <a:pt x="124" y="1128"/>
                  </a:lnTo>
                  <a:lnTo>
                    <a:pt x="105" y="1098"/>
                  </a:lnTo>
                  <a:lnTo>
                    <a:pt x="88" y="1068"/>
                  </a:lnTo>
                  <a:lnTo>
                    <a:pt x="71" y="1036"/>
                  </a:lnTo>
                  <a:lnTo>
                    <a:pt x="57" y="1005"/>
                  </a:lnTo>
                  <a:lnTo>
                    <a:pt x="44" y="972"/>
                  </a:lnTo>
                  <a:lnTo>
                    <a:pt x="33" y="938"/>
                  </a:lnTo>
                  <a:lnTo>
                    <a:pt x="23" y="904"/>
                  </a:lnTo>
                  <a:lnTo>
                    <a:pt x="15" y="868"/>
                  </a:lnTo>
                  <a:lnTo>
                    <a:pt x="8" y="833"/>
                  </a:lnTo>
                  <a:lnTo>
                    <a:pt x="4" y="797"/>
                  </a:lnTo>
                  <a:lnTo>
                    <a:pt x="1" y="761"/>
                  </a:lnTo>
                  <a:lnTo>
                    <a:pt x="0" y="724"/>
                  </a:lnTo>
                  <a:lnTo>
                    <a:pt x="0" y="724"/>
                  </a:lnTo>
                  <a:lnTo>
                    <a:pt x="1" y="685"/>
                  </a:lnTo>
                  <a:lnTo>
                    <a:pt x="4" y="649"/>
                  </a:lnTo>
                  <a:lnTo>
                    <a:pt x="8" y="613"/>
                  </a:lnTo>
                  <a:lnTo>
                    <a:pt x="15" y="578"/>
                  </a:lnTo>
                  <a:lnTo>
                    <a:pt x="23" y="542"/>
                  </a:lnTo>
                  <a:lnTo>
                    <a:pt x="33" y="508"/>
                  </a:lnTo>
                  <a:lnTo>
                    <a:pt x="44" y="474"/>
                  </a:lnTo>
                  <a:lnTo>
                    <a:pt x="57" y="441"/>
                  </a:lnTo>
                  <a:lnTo>
                    <a:pt x="71" y="410"/>
                  </a:lnTo>
                  <a:lnTo>
                    <a:pt x="88" y="378"/>
                  </a:lnTo>
                  <a:lnTo>
                    <a:pt x="105" y="348"/>
                  </a:lnTo>
                  <a:lnTo>
                    <a:pt x="124" y="318"/>
                  </a:lnTo>
                  <a:lnTo>
                    <a:pt x="143" y="291"/>
                  </a:lnTo>
                  <a:lnTo>
                    <a:pt x="165" y="263"/>
                  </a:lnTo>
                  <a:lnTo>
                    <a:pt x="189" y="236"/>
                  </a:lnTo>
                  <a:lnTo>
                    <a:pt x="212" y="212"/>
                  </a:lnTo>
                  <a:lnTo>
                    <a:pt x="238" y="187"/>
                  </a:lnTo>
                  <a:lnTo>
                    <a:pt x="264" y="165"/>
                  </a:lnTo>
                  <a:lnTo>
                    <a:pt x="291" y="143"/>
                  </a:lnTo>
                  <a:lnTo>
                    <a:pt x="320" y="123"/>
                  </a:lnTo>
                  <a:lnTo>
                    <a:pt x="348" y="104"/>
                  </a:lnTo>
                  <a:lnTo>
                    <a:pt x="378" y="87"/>
                  </a:lnTo>
                  <a:lnTo>
                    <a:pt x="410" y="71"/>
                  </a:lnTo>
                  <a:lnTo>
                    <a:pt x="443" y="56"/>
                  </a:lnTo>
                  <a:lnTo>
                    <a:pt x="475" y="44"/>
                  </a:lnTo>
                  <a:lnTo>
                    <a:pt x="508" y="33"/>
                  </a:lnTo>
                  <a:lnTo>
                    <a:pt x="544" y="22"/>
                  </a:lnTo>
                  <a:lnTo>
                    <a:pt x="578" y="14"/>
                  </a:lnTo>
                  <a:lnTo>
                    <a:pt x="613" y="8"/>
                  </a:lnTo>
                  <a:lnTo>
                    <a:pt x="650" y="3"/>
                  </a:lnTo>
                  <a:lnTo>
                    <a:pt x="687" y="0"/>
                  </a:lnTo>
                  <a:lnTo>
                    <a:pt x="724" y="0"/>
                  </a:lnTo>
                  <a:lnTo>
                    <a:pt x="724" y="0"/>
                  </a:lnTo>
                  <a:lnTo>
                    <a:pt x="761" y="0"/>
                  </a:lnTo>
                  <a:lnTo>
                    <a:pt x="798" y="3"/>
                  </a:lnTo>
                  <a:lnTo>
                    <a:pt x="834" y="8"/>
                  </a:lnTo>
                  <a:lnTo>
                    <a:pt x="870" y="14"/>
                  </a:lnTo>
                  <a:lnTo>
                    <a:pt x="905" y="22"/>
                  </a:lnTo>
                  <a:lnTo>
                    <a:pt x="940" y="33"/>
                  </a:lnTo>
                  <a:lnTo>
                    <a:pt x="972" y="44"/>
                  </a:lnTo>
                  <a:lnTo>
                    <a:pt x="1005" y="56"/>
                  </a:lnTo>
                  <a:lnTo>
                    <a:pt x="1038" y="71"/>
                  </a:lnTo>
                  <a:lnTo>
                    <a:pt x="1069" y="87"/>
                  </a:lnTo>
                  <a:lnTo>
                    <a:pt x="1099" y="104"/>
                  </a:lnTo>
                  <a:lnTo>
                    <a:pt x="1128" y="123"/>
                  </a:lnTo>
                  <a:lnTo>
                    <a:pt x="1157" y="143"/>
                  </a:lnTo>
                  <a:lnTo>
                    <a:pt x="1184" y="165"/>
                  </a:lnTo>
                  <a:lnTo>
                    <a:pt x="1210" y="187"/>
                  </a:lnTo>
                  <a:lnTo>
                    <a:pt x="1236" y="212"/>
                  </a:lnTo>
                  <a:lnTo>
                    <a:pt x="1259" y="236"/>
                  </a:lnTo>
                  <a:lnTo>
                    <a:pt x="1282" y="263"/>
                  </a:lnTo>
                  <a:lnTo>
                    <a:pt x="1304" y="291"/>
                  </a:lnTo>
                  <a:lnTo>
                    <a:pt x="1325" y="318"/>
                  </a:lnTo>
                  <a:lnTo>
                    <a:pt x="1342" y="348"/>
                  </a:lnTo>
                  <a:lnTo>
                    <a:pt x="1360" y="378"/>
                  </a:lnTo>
                  <a:lnTo>
                    <a:pt x="1376" y="410"/>
                  </a:lnTo>
                  <a:lnTo>
                    <a:pt x="1390" y="441"/>
                  </a:lnTo>
                  <a:lnTo>
                    <a:pt x="1404" y="474"/>
                  </a:lnTo>
                  <a:lnTo>
                    <a:pt x="1415" y="508"/>
                  </a:lnTo>
                  <a:lnTo>
                    <a:pt x="1424" y="542"/>
                  </a:lnTo>
                  <a:lnTo>
                    <a:pt x="1432" y="578"/>
                  </a:lnTo>
                  <a:lnTo>
                    <a:pt x="1439" y="613"/>
                  </a:lnTo>
                  <a:lnTo>
                    <a:pt x="1443" y="649"/>
                  </a:lnTo>
                  <a:lnTo>
                    <a:pt x="1446" y="685"/>
                  </a:lnTo>
                  <a:lnTo>
                    <a:pt x="1447" y="724"/>
                  </a:lnTo>
                  <a:lnTo>
                    <a:pt x="1447" y="724"/>
                  </a:lnTo>
                  <a:close/>
                </a:path>
              </a:pathLst>
            </a:custGeom>
            <a:solidFill>
              <a:srgbClr val="FDFE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Rectangle 18"/>
            <p:cNvSpPr/>
            <p:nvPr/>
          </p:nvSpPr>
          <p:spPr>
            <a:xfrm>
              <a:off x="8813625" y="2009722"/>
              <a:ext cx="466794" cy="261610"/>
            </a:xfrm>
            <a:prstGeom prst="rect">
              <a:avLst/>
            </a:prstGeom>
          </p:spPr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zh-CN" altLang="en-US" sz="1100" noProof="1">
                  <a:solidFill>
                    <a:schemeClr val="bg1"/>
                  </a:solidFill>
                  <a:cs typeface="+mn-ea"/>
                  <a:sym typeface="+mn-lt"/>
                </a:rPr>
                <a:t>标题</a:t>
              </a:r>
            </a:p>
          </p:txBody>
        </p:sp>
        <p:sp>
          <p:nvSpPr>
            <p:cNvPr id="34" name="Rectangle 19"/>
            <p:cNvSpPr/>
            <p:nvPr/>
          </p:nvSpPr>
          <p:spPr>
            <a:xfrm>
              <a:off x="10115941" y="2593047"/>
              <a:ext cx="466794" cy="261610"/>
            </a:xfrm>
            <a:prstGeom prst="rect">
              <a:avLst/>
            </a:prstGeom>
          </p:spPr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zh-CN" altLang="en-US" sz="1100" noProof="1">
                  <a:solidFill>
                    <a:schemeClr val="bg1"/>
                  </a:solidFill>
                  <a:cs typeface="+mn-ea"/>
                  <a:sym typeface="+mn-lt"/>
                </a:rPr>
                <a:t>标题</a:t>
              </a:r>
            </a:p>
          </p:txBody>
        </p:sp>
        <p:sp>
          <p:nvSpPr>
            <p:cNvPr id="35" name="Rectangle 20"/>
            <p:cNvSpPr/>
            <p:nvPr/>
          </p:nvSpPr>
          <p:spPr>
            <a:xfrm>
              <a:off x="6959486" y="3870182"/>
              <a:ext cx="466794" cy="261610"/>
            </a:xfrm>
            <a:prstGeom prst="rect">
              <a:avLst/>
            </a:prstGeom>
          </p:spPr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zh-CN" altLang="en-US" sz="1100" noProof="1">
                  <a:solidFill>
                    <a:schemeClr val="bg1"/>
                  </a:solidFill>
                  <a:cs typeface="+mn-ea"/>
                  <a:sym typeface="+mn-lt"/>
                </a:rPr>
                <a:t>标题</a:t>
              </a:r>
            </a:p>
          </p:txBody>
        </p:sp>
        <p:sp>
          <p:nvSpPr>
            <p:cNvPr id="36" name="Rectangle 21"/>
            <p:cNvSpPr/>
            <p:nvPr/>
          </p:nvSpPr>
          <p:spPr>
            <a:xfrm>
              <a:off x="7501394" y="5180015"/>
              <a:ext cx="466794" cy="261610"/>
            </a:xfrm>
            <a:prstGeom prst="rect">
              <a:avLst/>
            </a:prstGeom>
          </p:spPr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zh-CN" altLang="en-US" sz="1100" noProof="1">
                  <a:solidFill>
                    <a:schemeClr val="bg1"/>
                  </a:solidFill>
                  <a:cs typeface="+mn-ea"/>
                  <a:sym typeface="+mn-lt"/>
                </a:rPr>
                <a:t>标题</a:t>
              </a:r>
            </a:p>
          </p:txBody>
        </p:sp>
        <p:sp>
          <p:nvSpPr>
            <p:cNvPr id="37" name="Rectangle 22"/>
            <p:cNvSpPr/>
            <p:nvPr/>
          </p:nvSpPr>
          <p:spPr>
            <a:xfrm>
              <a:off x="8813625" y="5721609"/>
              <a:ext cx="466794" cy="261610"/>
            </a:xfrm>
            <a:prstGeom prst="rect">
              <a:avLst/>
            </a:prstGeom>
          </p:spPr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zh-CN" altLang="en-US" sz="1100" noProof="1">
                  <a:solidFill>
                    <a:schemeClr val="bg1"/>
                  </a:solidFill>
                  <a:cs typeface="+mn-ea"/>
                  <a:sym typeface="+mn-lt"/>
                </a:rPr>
                <a:t>标题</a:t>
              </a:r>
            </a:p>
          </p:txBody>
        </p:sp>
        <p:sp>
          <p:nvSpPr>
            <p:cNvPr id="38" name="Rectangle 23"/>
            <p:cNvSpPr/>
            <p:nvPr/>
          </p:nvSpPr>
          <p:spPr>
            <a:xfrm>
              <a:off x="10115941" y="5166934"/>
              <a:ext cx="466794" cy="261610"/>
            </a:xfrm>
            <a:prstGeom prst="rect">
              <a:avLst/>
            </a:prstGeom>
          </p:spPr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zh-CN" altLang="en-US" sz="1100" noProof="1">
                  <a:solidFill>
                    <a:schemeClr val="bg1"/>
                  </a:solidFill>
                  <a:cs typeface="+mn-ea"/>
                  <a:sym typeface="+mn-lt"/>
                </a:rPr>
                <a:t>标题</a:t>
              </a:r>
            </a:p>
          </p:txBody>
        </p:sp>
        <p:sp>
          <p:nvSpPr>
            <p:cNvPr id="39" name="Rectangle 24"/>
            <p:cNvSpPr/>
            <p:nvPr/>
          </p:nvSpPr>
          <p:spPr>
            <a:xfrm>
              <a:off x="10654524" y="3908929"/>
              <a:ext cx="466794" cy="261610"/>
            </a:xfrm>
            <a:prstGeom prst="rect">
              <a:avLst/>
            </a:prstGeom>
          </p:spPr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zh-CN" altLang="en-US" sz="1100" noProof="1">
                  <a:solidFill>
                    <a:schemeClr val="bg1"/>
                  </a:solidFill>
                  <a:cs typeface="+mn-ea"/>
                  <a:sym typeface="+mn-lt"/>
                </a:rPr>
                <a:t>标题</a:t>
              </a:r>
            </a:p>
          </p:txBody>
        </p:sp>
        <p:sp>
          <p:nvSpPr>
            <p:cNvPr id="40" name="Rectangle 25"/>
            <p:cNvSpPr/>
            <p:nvPr/>
          </p:nvSpPr>
          <p:spPr>
            <a:xfrm>
              <a:off x="8768692" y="4015787"/>
              <a:ext cx="595035" cy="338554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>
                <a:buClr>
                  <a:srgbClr val="E24848"/>
                </a:buClr>
              </a:pPr>
              <a:r>
                <a:rPr lang="zh-CN" altLang="en-US" sz="1600" b="1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标题</a:t>
              </a:r>
            </a:p>
          </p:txBody>
        </p:sp>
        <p:grpSp>
          <p:nvGrpSpPr>
            <p:cNvPr id="41" name="Group 26"/>
            <p:cNvGrpSpPr/>
            <p:nvPr/>
          </p:nvGrpSpPr>
          <p:grpSpPr>
            <a:xfrm>
              <a:off x="8796586" y="3450637"/>
              <a:ext cx="492125" cy="527050"/>
              <a:chOff x="7315201" y="595313"/>
              <a:chExt cx="492125" cy="527050"/>
            </a:xfrm>
            <a:solidFill>
              <a:schemeClr val="tx2"/>
            </a:solidFill>
          </p:grpSpPr>
          <p:sp>
            <p:nvSpPr>
              <p:cNvPr id="77" name="Freeform: Shape 27"/>
              <p:cNvSpPr>
                <a:spLocks/>
              </p:cNvSpPr>
              <p:nvPr/>
            </p:nvSpPr>
            <p:spPr bwMode="auto">
              <a:xfrm>
                <a:off x="7537451" y="820738"/>
                <a:ext cx="269875" cy="301625"/>
              </a:xfrm>
              <a:custGeom>
                <a:avLst/>
                <a:gdLst>
                  <a:gd name="T0" fmla="*/ 170 w 170"/>
                  <a:gd name="T1" fmla="*/ 87 h 190"/>
                  <a:gd name="T2" fmla="*/ 84 w 170"/>
                  <a:gd name="T3" fmla="*/ 43 h 190"/>
                  <a:gd name="T4" fmla="*/ 0 w 170"/>
                  <a:gd name="T5" fmla="*/ 0 h 190"/>
                  <a:gd name="T6" fmla="*/ 24 w 170"/>
                  <a:gd name="T7" fmla="*/ 92 h 190"/>
                  <a:gd name="T8" fmla="*/ 47 w 170"/>
                  <a:gd name="T9" fmla="*/ 184 h 190"/>
                  <a:gd name="T10" fmla="*/ 68 w 170"/>
                  <a:gd name="T11" fmla="*/ 156 h 190"/>
                  <a:gd name="T12" fmla="*/ 83 w 170"/>
                  <a:gd name="T13" fmla="*/ 137 h 190"/>
                  <a:gd name="T14" fmla="*/ 125 w 170"/>
                  <a:gd name="T15" fmla="*/ 190 h 190"/>
                  <a:gd name="T16" fmla="*/ 157 w 170"/>
                  <a:gd name="T17" fmla="*/ 165 h 190"/>
                  <a:gd name="T18" fmla="*/ 114 w 170"/>
                  <a:gd name="T19" fmla="*/ 112 h 190"/>
                  <a:gd name="T20" fmla="*/ 137 w 170"/>
                  <a:gd name="T21" fmla="*/ 101 h 190"/>
                  <a:gd name="T22" fmla="*/ 170 w 170"/>
                  <a:gd name="T23" fmla="*/ 87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0" h="190">
                    <a:moveTo>
                      <a:pt x="170" y="87"/>
                    </a:moveTo>
                    <a:lnTo>
                      <a:pt x="84" y="43"/>
                    </a:lnTo>
                    <a:lnTo>
                      <a:pt x="0" y="0"/>
                    </a:lnTo>
                    <a:lnTo>
                      <a:pt x="24" y="92"/>
                    </a:lnTo>
                    <a:lnTo>
                      <a:pt x="47" y="184"/>
                    </a:lnTo>
                    <a:lnTo>
                      <a:pt x="68" y="156"/>
                    </a:lnTo>
                    <a:lnTo>
                      <a:pt x="83" y="137"/>
                    </a:lnTo>
                    <a:lnTo>
                      <a:pt x="125" y="190"/>
                    </a:lnTo>
                    <a:lnTo>
                      <a:pt x="157" y="165"/>
                    </a:lnTo>
                    <a:lnTo>
                      <a:pt x="114" y="112"/>
                    </a:lnTo>
                    <a:lnTo>
                      <a:pt x="137" y="101"/>
                    </a:lnTo>
                    <a:lnTo>
                      <a:pt x="170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8" name="Freeform: Shape 28"/>
              <p:cNvSpPr>
                <a:spLocks/>
              </p:cNvSpPr>
              <p:nvPr/>
            </p:nvSpPr>
            <p:spPr bwMode="auto">
              <a:xfrm>
                <a:off x="7399338" y="677863"/>
                <a:ext cx="277813" cy="276225"/>
              </a:xfrm>
              <a:custGeom>
                <a:avLst/>
                <a:gdLst>
                  <a:gd name="T0" fmla="*/ 89 w 175"/>
                  <a:gd name="T1" fmla="*/ 146 h 174"/>
                  <a:gd name="T2" fmla="*/ 87 w 175"/>
                  <a:gd name="T3" fmla="*/ 146 h 174"/>
                  <a:gd name="T4" fmla="*/ 64 w 175"/>
                  <a:gd name="T5" fmla="*/ 141 h 174"/>
                  <a:gd name="T6" fmla="*/ 46 w 175"/>
                  <a:gd name="T7" fmla="*/ 129 h 174"/>
                  <a:gd name="T8" fmla="*/ 34 w 175"/>
                  <a:gd name="T9" fmla="*/ 111 h 174"/>
                  <a:gd name="T10" fmla="*/ 29 w 175"/>
                  <a:gd name="T11" fmla="*/ 88 h 174"/>
                  <a:gd name="T12" fmla="*/ 30 w 175"/>
                  <a:gd name="T13" fmla="*/ 75 h 174"/>
                  <a:gd name="T14" fmla="*/ 39 w 175"/>
                  <a:gd name="T15" fmla="*/ 55 h 174"/>
                  <a:gd name="T16" fmla="*/ 54 w 175"/>
                  <a:gd name="T17" fmla="*/ 39 h 174"/>
                  <a:gd name="T18" fmla="*/ 76 w 175"/>
                  <a:gd name="T19" fmla="*/ 30 h 174"/>
                  <a:gd name="T20" fmla="*/ 87 w 175"/>
                  <a:gd name="T21" fmla="*/ 29 h 174"/>
                  <a:gd name="T22" fmla="*/ 110 w 175"/>
                  <a:gd name="T23" fmla="*/ 33 h 174"/>
                  <a:gd name="T24" fmla="*/ 128 w 175"/>
                  <a:gd name="T25" fmla="*/ 46 h 174"/>
                  <a:gd name="T26" fmla="*/ 141 w 175"/>
                  <a:gd name="T27" fmla="*/ 65 h 174"/>
                  <a:gd name="T28" fmla="*/ 145 w 175"/>
                  <a:gd name="T29" fmla="*/ 88 h 174"/>
                  <a:gd name="T30" fmla="*/ 145 w 175"/>
                  <a:gd name="T31" fmla="*/ 97 h 174"/>
                  <a:gd name="T32" fmla="*/ 169 w 175"/>
                  <a:gd name="T33" fmla="*/ 120 h 174"/>
                  <a:gd name="T34" fmla="*/ 171 w 175"/>
                  <a:gd name="T35" fmla="*/ 112 h 174"/>
                  <a:gd name="T36" fmla="*/ 175 w 175"/>
                  <a:gd name="T37" fmla="*/ 96 h 174"/>
                  <a:gd name="T38" fmla="*/ 175 w 175"/>
                  <a:gd name="T39" fmla="*/ 88 h 174"/>
                  <a:gd name="T40" fmla="*/ 172 w 175"/>
                  <a:gd name="T41" fmla="*/ 70 h 174"/>
                  <a:gd name="T42" fmla="*/ 168 w 175"/>
                  <a:gd name="T43" fmla="*/ 54 h 174"/>
                  <a:gd name="T44" fmla="*/ 160 w 175"/>
                  <a:gd name="T45" fmla="*/ 39 h 174"/>
                  <a:gd name="T46" fmla="*/ 149 w 175"/>
                  <a:gd name="T47" fmla="*/ 25 h 174"/>
                  <a:gd name="T48" fmla="*/ 136 w 175"/>
                  <a:gd name="T49" fmla="*/ 15 h 174"/>
                  <a:gd name="T50" fmla="*/ 121 w 175"/>
                  <a:gd name="T51" fmla="*/ 7 h 174"/>
                  <a:gd name="T52" fmla="*/ 105 w 175"/>
                  <a:gd name="T53" fmla="*/ 1 h 174"/>
                  <a:gd name="T54" fmla="*/ 87 w 175"/>
                  <a:gd name="T55" fmla="*/ 0 h 174"/>
                  <a:gd name="T56" fmla="*/ 78 w 175"/>
                  <a:gd name="T57" fmla="*/ 0 h 174"/>
                  <a:gd name="T58" fmla="*/ 61 w 175"/>
                  <a:gd name="T59" fmla="*/ 4 h 174"/>
                  <a:gd name="T60" fmla="*/ 45 w 175"/>
                  <a:gd name="T61" fmla="*/ 11 h 174"/>
                  <a:gd name="T62" fmla="*/ 31 w 175"/>
                  <a:gd name="T63" fmla="*/ 20 h 174"/>
                  <a:gd name="T64" fmla="*/ 20 w 175"/>
                  <a:gd name="T65" fmla="*/ 32 h 174"/>
                  <a:gd name="T66" fmla="*/ 10 w 175"/>
                  <a:gd name="T67" fmla="*/ 46 h 174"/>
                  <a:gd name="T68" fmla="*/ 4 w 175"/>
                  <a:gd name="T69" fmla="*/ 62 h 174"/>
                  <a:gd name="T70" fmla="*/ 1 w 175"/>
                  <a:gd name="T71" fmla="*/ 79 h 174"/>
                  <a:gd name="T72" fmla="*/ 0 w 175"/>
                  <a:gd name="T73" fmla="*/ 88 h 174"/>
                  <a:gd name="T74" fmla="*/ 2 w 175"/>
                  <a:gd name="T75" fmla="*/ 105 h 174"/>
                  <a:gd name="T76" fmla="*/ 6 w 175"/>
                  <a:gd name="T77" fmla="*/ 122 h 174"/>
                  <a:gd name="T78" fmla="*/ 14 w 175"/>
                  <a:gd name="T79" fmla="*/ 137 h 174"/>
                  <a:gd name="T80" fmla="*/ 26 w 175"/>
                  <a:gd name="T81" fmla="*/ 149 h 174"/>
                  <a:gd name="T82" fmla="*/ 38 w 175"/>
                  <a:gd name="T83" fmla="*/ 160 h 174"/>
                  <a:gd name="T84" fmla="*/ 53 w 175"/>
                  <a:gd name="T85" fmla="*/ 167 h 174"/>
                  <a:gd name="T86" fmla="*/ 70 w 175"/>
                  <a:gd name="T87" fmla="*/ 173 h 174"/>
                  <a:gd name="T88" fmla="*/ 87 w 175"/>
                  <a:gd name="T89" fmla="*/ 174 h 174"/>
                  <a:gd name="T90" fmla="*/ 96 w 175"/>
                  <a:gd name="T91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75" h="174">
                    <a:moveTo>
                      <a:pt x="89" y="146"/>
                    </a:moveTo>
                    <a:lnTo>
                      <a:pt x="89" y="146"/>
                    </a:lnTo>
                    <a:lnTo>
                      <a:pt x="87" y="146"/>
                    </a:lnTo>
                    <a:lnTo>
                      <a:pt x="87" y="146"/>
                    </a:lnTo>
                    <a:lnTo>
                      <a:pt x="76" y="145"/>
                    </a:lnTo>
                    <a:lnTo>
                      <a:pt x="64" y="141"/>
                    </a:lnTo>
                    <a:lnTo>
                      <a:pt x="54" y="136"/>
                    </a:lnTo>
                    <a:lnTo>
                      <a:pt x="46" y="129"/>
                    </a:lnTo>
                    <a:lnTo>
                      <a:pt x="39" y="120"/>
                    </a:lnTo>
                    <a:lnTo>
                      <a:pt x="34" y="111"/>
                    </a:lnTo>
                    <a:lnTo>
                      <a:pt x="30" y="99"/>
                    </a:lnTo>
                    <a:lnTo>
                      <a:pt x="29" y="88"/>
                    </a:lnTo>
                    <a:lnTo>
                      <a:pt x="29" y="88"/>
                    </a:lnTo>
                    <a:lnTo>
                      <a:pt x="30" y="75"/>
                    </a:lnTo>
                    <a:lnTo>
                      <a:pt x="34" y="65"/>
                    </a:lnTo>
                    <a:lnTo>
                      <a:pt x="39" y="55"/>
                    </a:lnTo>
                    <a:lnTo>
                      <a:pt x="46" y="46"/>
                    </a:lnTo>
                    <a:lnTo>
                      <a:pt x="54" y="39"/>
                    </a:lnTo>
                    <a:lnTo>
                      <a:pt x="64" y="33"/>
                    </a:lnTo>
                    <a:lnTo>
                      <a:pt x="76" y="30"/>
                    </a:lnTo>
                    <a:lnTo>
                      <a:pt x="87" y="29"/>
                    </a:lnTo>
                    <a:lnTo>
                      <a:pt x="87" y="29"/>
                    </a:lnTo>
                    <a:lnTo>
                      <a:pt x="99" y="30"/>
                    </a:lnTo>
                    <a:lnTo>
                      <a:pt x="110" y="33"/>
                    </a:lnTo>
                    <a:lnTo>
                      <a:pt x="120" y="39"/>
                    </a:lnTo>
                    <a:lnTo>
                      <a:pt x="128" y="46"/>
                    </a:lnTo>
                    <a:lnTo>
                      <a:pt x="136" y="55"/>
                    </a:lnTo>
                    <a:lnTo>
                      <a:pt x="141" y="65"/>
                    </a:lnTo>
                    <a:lnTo>
                      <a:pt x="144" y="75"/>
                    </a:lnTo>
                    <a:lnTo>
                      <a:pt x="145" y="88"/>
                    </a:lnTo>
                    <a:lnTo>
                      <a:pt x="145" y="88"/>
                    </a:lnTo>
                    <a:lnTo>
                      <a:pt x="145" y="97"/>
                    </a:lnTo>
                    <a:lnTo>
                      <a:pt x="143" y="106"/>
                    </a:lnTo>
                    <a:lnTo>
                      <a:pt x="169" y="120"/>
                    </a:lnTo>
                    <a:lnTo>
                      <a:pt x="169" y="120"/>
                    </a:lnTo>
                    <a:lnTo>
                      <a:pt x="171" y="112"/>
                    </a:lnTo>
                    <a:lnTo>
                      <a:pt x="172" y="104"/>
                    </a:lnTo>
                    <a:lnTo>
                      <a:pt x="175" y="96"/>
                    </a:lnTo>
                    <a:lnTo>
                      <a:pt x="175" y="88"/>
                    </a:lnTo>
                    <a:lnTo>
                      <a:pt x="175" y="88"/>
                    </a:lnTo>
                    <a:lnTo>
                      <a:pt x="174" y="79"/>
                    </a:lnTo>
                    <a:lnTo>
                      <a:pt x="172" y="70"/>
                    </a:lnTo>
                    <a:lnTo>
                      <a:pt x="170" y="62"/>
                    </a:lnTo>
                    <a:lnTo>
                      <a:pt x="168" y="54"/>
                    </a:lnTo>
                    <a:lnTo>
                      <a:pt x="164" y="46"/>
                    </a:lnTo>
                    <a:lnTo>
                      <a:pt x="160" y="39"/>
                    </a:lnTo>
                    <a:lnTo>
                      <a:pt x="154" y="32"/>
                    </a:lnTo>
                    <a:lnTo>
                      <a:pt x="149" y="25"/>
                    </a:lnTo>
                    <a:lnTo>
                      <a:pt x="143" y="20"/>
                    </a:lnTo>
                    <a:lnTo>
                      <a:pt x="136" y="15"/>
                    </a:lnTo>
                    <a:lnTo>
                      <a:pt x="129" y="11"/>
                    </a:lnTo>
                    <a:lnTo>
                      <a:pt x="121" y="7"/>
                    </a:lnTo>
                    <a:lnTo>
                      <a:pt x="113" y="4"/>
                    </a:lnTo>
                    <a:lnTo>
                      <a:pt x="105" y="1"/>
                    </a:lnTo>
                    <a:lnTo>
                      <a:pt x="96" y="0"/>
                    </a:lnTo>
                    <a:lnTo>
                      <a:pt x="87" y="0"/>
                    </a:lnTo>
                    <a:lnTo>
                      <a:pt x="87" y="0"/>
                    </a:lnTo>
                    <a:lnTo>
                      <a:pt x="78" y="0"/>
                    </a:lnTo>
                    <a:lnTo>
                      <a:pt x="70" y="1"/>
                    </a:lnTo>
                    <a:lnTo>
                      <a:pt x="61" y="4"/>
                    </a:lnTo>
                    <a:lnTo>
                      <a:pt x="53" y="7"/>
                    </a:lnTo>
                    <a:lnTo>
                      <a:pt x="45" y="11"/>
                    </a:lnTo>
                    <a:lnTo>
                      <a:pt x="38" y="15"/>
                    </a:lnTo>
                    <a:lnTo>
                      <a:pt x="31" y="20"/>
                    </a:lnTo>
                    <a:lnTo>
                      <a:pt x="26" y="25"/>
                    </a:lnTo>
                    <a:lnTo>
                      <a:pt x="20" y="32"/>
                    </a:lnTo>
                    <a:lnTo>
                      <a:pt x="14" y="39"/>
                    </a:lnTo>
                    <a:lnTo>
                      <a:pt x="10" y="46"/>
                    </a:lnTo>
                    <a:lnTo>
                      <a:pt x="6" y="54"/>
                    </a:lnTo>
                    <a:lnTo>
                      <a:pt x="4" y="62"/>
                    </a:lnTo>
                    <a:lnTo>
                      <a:pt x="2" y="70"/>
                    </a:lnTo>
                    <a:lnTo>
                      <a:pt x="1" y="79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1" y="97"/>
                    </a:lnTo>
                    <a:lnTo>
                      <a:pt x="2" y="105"/>
                    </a:lnTo>
                    <a:lnTo>
                      <a:pt x="4" y="113"/>
                    </a:lnTo>
                    <a:lnTo>
                      <a:pt x="6" y="122"/>
                    </a:lnTo>
                    <a:lnTo>
                      <a:pt x="10" y="129"/>
                    </a:lnTo>
                    <a:lnTo>
                      <a:pt x="14" y="137"/>
                    </a:lnTo>
                    <a:lnTo>
                      <a:pt x="20" y="144"/>
                    </a:lnTo>
                    <a:lnTo>
                      <a:pt x="26" y="149"/>
                    </a:lnTo>
                    <a:lnTo>
                      <a:pt x="31" y="155"/>
                    </a:lnTo>
                    <a:lnTo>
                      <a:pt x="38" y="160"/>
                    </a:lnTo>
                    <a:lnTo>
                      <a:pt x="45" y="164"/>
                    </a:lnTo>
                    <a:lnTo>
                      <a:pt x="53" y="167"/>
                    </a:lnTo>
                    <a:lnTo>
                      <a:pt x="61" y="171"/>
                    </a:lnTo>
                    <a:lnTo>
                      <a:pt x="70" y="173"/>
                    </a:lnTo>
                    <a:lnTo>
                      <a:pt x="78" y="174"/>
                    </a:lnTo>
                    <a:lnTo>
                      <a:pt x="87" y="174"/>
                    </a:lnTo>
                    <a:lnTo>
                      <a:pt x="87" y="174"/>
                    </a:lnTo>
                    <a:lnTo>
                      <a:pt x="96" y="174"/>
                    </a:lnTo>
                    <a:lnTo>
                      <a:pt x="89" y="1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9" name="Freeform: Shape 29"/>
              <p:cNvSpPr>
                <a:spLocks/>
              </p:cNvSpPr>
              <p:nvPr/>
            </p:nvSpPr>
            <p:spPr bwMode="auto">
              <a:xfrm>
                <a:off x="7315201" y="595313"/>
                <a:ext cx="444500" cy="444500"/>
              </a:xfrm>
              <a:custGeom>
                <a:avLst/>
                <a:gdLst>
                  <a:gd name="T0" fmla="*/ 155 w 280"/>
                  <a:gd name="T1" fmla="*/ 249 h 280"/>
                  <a:gd name="T2" fmla="*/ 140 w 280"/>
                  <a:gd name="T3" fmla="*/ 250 h 280"/>
                  <a:gd name="T4" fmla="*/ 117 w 280"/>
                  <a:gd name="T5" fmla="*/ 248 h 280"/>
                  <a:gd name="T6" fmla="*/ 97 w 280"/>
                  <a:gd name="T7" fmla="*/ 241 h 280"/>
                  <a:gd name="T8" fmla="*/ 79 w 280"/>
                  <a:gd name="T9" fmla="*/ 231 h 280"/>
                  <a:gd name="T10" fmla="*/ 62 w 280"/>
                  <a:gd name="T11" fmla="*/ 217 h 280"/>
                  <a:gd name="T12" fmla="*/ 48 w 280"/>
                  <a:gd name="T13" fmla="*/ 201 h 280"/>
                  <a:gd name="T14" fmla="*/ 38 w 280"/>
                  <a:gd name="T15" fmla="*/ 183 h 280"/>
                  <a:gd name="T16" fmla="*/ 32 w 280"/>
                  <a:gd name="T17" fmla="*/ 161 h 280"/>
                  <a:gd name="T18" fmla="*/ 30 w 280"/>
                  <a:gd name="T19" fmla="*/ 140 h 280"/>
                  <a:gd name="T20" fmla="*/ 30 w 280"/>
                  <a:gd name="T21" fmla="*/ 129 h 280"/>
                  <a:gd name="T22" fmla="*/ 34 w 280"/>
                  <a:gd name="T23" fmla="*/ 107 h 280"/>
                  <a:gd name="T24" fmla="*/ 42 w 280"/>
                  <a:gd name="T25" fmla="*/ 86 h 280"/>
                  <a:gd name="T26" fmla="*/ 55 w 280"/>
                  <a:gd name="T27" fmla="*/ 69 h 280"/>
                  <a:gd name="T28" fmla="*/ 70 w 280"/>
                  <a:gd name="T29" fmla="*/ 55 h 280"/>
                  <a:gd name="T30" fmla="*/ 88 w 280"/>
                  <a:gd name="T31" fmla="*/ 42 h 280"/>
                  <a:gd name="T32" fmla="*/ 107 w 280"/>
                  <a:gd name="T33" fmla="*/ 34 h 280"/>
                  <a:gd name="T34" fmla="*/ 129 w 280"/>
                  <a:gd name="T35" fmla="*/ 30 h 280"/>
                  <a:gd name="T36" fmla="*/ 140 w 280"/>
                  <a:gd name="T37" fmla="*/ 28 h 280"/>
                  <a:gd name="T38" fmla="*/ 163 w 280"/>
                  <a:gd name="T39" fmla="*/ 31 h 280"/>
                  <a:gd name="T40" fmla="*/ 183 w 280"/>
                  <a:gd name="T41" fmla="*/ 38 h 280"/>
                  <a:gd name="T42" fmla="*/ 202 w 280"/>
                  <a:gd name="T43" fmla="*/ 48 h 280"/>
                  <a:gd name="T44" fmla="*/ 219 w 280"/>
                  <a:gd name="T45" fmla="*/ 61 h 280"/>
                  <a:gd name="T46" fmla="*/ 232 w 280"/>
                  <a:gd name="T47" fmla="*/ 77 h 280"/>
                  <a:gd name="T48" fmla="*/ 243 w 280"/>
                  <a:gd name="T49" fmla="*/ 97 h 280"/>
                  <a:gd name="T50" fmla="*/ 248 w 280"/>
                  <a:gd name="T51" fmla="*/ 117 h 280"/>
                  <a:gd name="T52" fmla="*/ 250 w 280"/>
                  <a:gd name="T53" fmla="*/ 140 h 280"/>
                  <a:gd name="T54" fmla="*/ 250 w 280"/>
                  <a:gd name="T55" fmla="*/ 150 h 280"/>
                  <a:gd name="T56" fmla="*/ 246 w 280"/>
                  <a:gd name="T57" fmla="*/ 172 h 280"/>
                  <a:gd name="T58" fmla="*/ 269 w 280"/>
                  <a:gd name="T59" fmla="*/ 196 h 280"/>
                  <a:gd name="T60" fmla="*/ 273 w 280"/>
                  <a:gd name="T61" fmla="*/ 182 h 280"/>
                  <a:gd name="T62" fmla="*/ 279 w 280"/>
                  <a:gd name="T63" fmla="*/ 155 h 280"/>
                  <a:gd name="T64" fmla="*/ 280 w 280"/>
                  <a:gd name="T65" fmla="*/ 140 h 280"/>
                  <a:gd name="T66" fmla="*/ 277 w 280"/>
                  <a:gd name="T67" fmla="*/ 111 h 280"/>
                  <a:gd name="T68" fmla="*/ 269 w 280"/>
                  <a:gd name="T69" fmla="*/ 85 h 280"/>
                  <a:gd name="T70" fmla="*/ 256 w 280"/>
                  <a:gd name="T71" fmla="*/ 61 h 280"/>
                  <a:gd name="T72" fmla="*/ 239 w 280"/>
                  <a:gd name="T73" fmla="*/ 41 h 280"/>
                  <a:gd name="T74" fmla="*/ 219 w 280"/>
                  <a:gd name="T75" fmla="*/ 24 h 280"/>
                  <a:gd name="T76" fmla="*/ 195 w 280"/>
                  <a:gd name="T77" fmla="*/ 10 h 280"/>
                  <a:gd name="T78" fmla="*/ 169 w 280"/>
                  <a:gd name="T79" fmla="*/ 2 h 280"/>
                  <a:gd name="T80" fmla="*/ 140 w 280"/>
                  <a:gd name="T81" fmla="*/ 0 h 280"/>
                  <a:gd name="T82" fmla="*/ 125 w 280"/>
                  <a:gd name="T83" fmla="*/ 0 h 280"/>
                  <a:gd name="T84" fmla="*/ 98 w 280"/>
                  <a:gd name="T85" fmla="*/ 6 h 280"/>
                  <a:gd name="T86" fmla="*/ 73 w 280"/>
                  <a:gd name="T87" fmla="*/ 17 h 280"/>
                  <a:gd name="T88" fmla="*/ 51 w 280"/>
                  <a:gd name="T89" fmla="*/ 32 h 280"/>
                  <a:gd name="T90" fmla="*/ 32 w 280"/>
                  <a:gd name="T91" fmla="*/ 50 h 280"/>
                  <a:gd name="T92" fmla="*/ 17 w 280"/>
                  <a:gd name="T93" fmla="*/ 73 h 280"/>
                  <a:gd name="T94" fmla="*/ 7 w 280"/>
                  <a:gd name="T95" fmla="*/ 98 h 280"/>
                  <a:gd name="T96" fmla="*/ 1 w 280"/>
                  <a:gd name="T97" fmla="*/ 125 h 280"/>
                  <a:gd name="T98" fmla="*/ 0 w 280"/>
                  <a:gd name="T99" fmla="*/ 140 h 280"/>
                  <a:gd name="T100" fmla="*/ 4 w 280"/>
                  <a:gd name="T101" fmla="*/ 167 h 280"/>
                  <a:gd name="T102" fmla="*/ 12 w 280"/>
                  <a:gd name="T103" fmla="*/ 193 h 280"/>
                  <a:gd name="T104" fmla="*/ 24 w 280"/>
                  <a:gd name="T105" fmla="*/ 217 h 280"/>
                  <a:gd name="T106" fmla="*/ 41 w 280"/>
                  <a:gd name="T107" fmla="*/ 239 h 280"/>
                  <a:gd name="T108" fmla="*/ 62 w 280"/>
                  <a:gd name="T109" fmla="*/ 256 h 280"/>
                  <a:gd name="T110" fmla="*/ 86 w 280"/>
                  <a:gd name="T111" fmla="*/ 268 h 280"/>
                  <a:gd name="T112" fmla="*/ 112 w 280"/>
                  <a:gd name="T113" fmla="*/ 276 h 280"/>
                  <a:gd name="T114" fmla="*/ 140 w 280"/>
                  <a:gd name="T115" fmla="*/ 280 h 280"/>
                  <a:gd name="T116" fmla="*/ 152 w 280"/>
                  <a:gd name="T117" fmla="*/ 279 h 280"/>
                  <a:gd name="T118" fmla="*/ 155 w 280"/>
                  <a:gd name="T119" fmla="*/ 249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80" h="280">
                    <a:moveTo>
                      <a:pt x="155" y="249"/>
                    </a:moveTo>
                    <a:lnTo>
                      <a:pt x="155" y="249"/>
                    </a:lnTo>
                    <a:lnTo>
                      <a:pt x="140" y="250"/>
                    </a:lnTo>
                    <a:lnTo>
                      <a:pt x="140" y="250"/>
                    </a:lnTo>
                    <a:lnTo>
                      <a:pt x="129" y="249"/>
                    </a:lnTo>
                    <a:lnTo>
                      <a:pt x="117" y="248"/>
                    </a:lnTo>
                    <a:lnTo>
                      <a:pt x="107" y="246"/>
                    </a:lnTo>
                    <a:lnTo>
                      <a:pt x="97" y="241"/>
                    </a:lnTo>
                    <a:lnTo>
                      <a:pt x="88" y="237"/>
                    </a:lnTo>
                    <a:lnTo>
                      <a:pt x="79" y="231"/>
                    </a:lnTo>
                    <a:lnTo>
                      <a:pt x="70" y="225"/>
                    </a:lnTo>
                    <a:lnTo>
                      <a:pt x="62" y="217"/>
                    </a:lnTo>
                    <a:lnTo>
                      <a:pt x="55" y="210"/>
                    </a:lnTo>
                    <a:lnTo>
                      <a:pt x="48" y="201"/>
                    </a:lnTo>
                    <a:lnTo>
                      <a:pt x="42" y="192"/>
                    </a:lnTo>
                    <a:lnTo>
                      <a:pt x="38" y="183"/>
                    </a:lnTo>
                    <a:lnTo>
                      <a:pt x="34" y="173"/>
                    </a:lnTo>
                    <a:lnTo>
                      <a:pt x="32" y="161"/>
                    </a:lnTo>
                    <a:lnTo>
                      <a:pt x="30" y="151"/>
                    </a:lnTo>
                    <a:lnTo>
                      <a:pt x="30" y="140"/>
                    </a:lnTo>
                    <a:lnTo>
                      <a:pt x="30" y="140"/>
                    </a:lnTo>
                    <a:lnTo>
                      <a:pt x="30" y="129"/>
                    </a:lnTo>
                    <a:lnTo>
                      <a:pt x="32" y="117"/>
                    </a:lnTo>
                    <a:lnTo>
                      <a:pt x="34" y="107"/>
                    </a:lnTo>
                    <a:lnTo>
                      <a:pt x="38" y="97"/>
                    </a:lnTo>
                    <a:lnTo>
                      <a:pt x="42" y="86"/>
                    </a:lnTo>
                    <a:lnTo>
                      <a:pt x="48" y="77"/>
                    </a:lnTo>
                    <a:lnTo>
                      <a:pt x="55" y="69"/>
                    </a:lnTo>
                    <a:lnTo>
                      <a:pt x="62" y="61"/>
                    </a:lnTo>
                    <a:lnTo>
                      <a:pt x="70" y="55"/>
                    </a:lnTo>
                    <a:lnTo>
                      <a:pt x="79" y="48"/>
                    </a:lnTo>
                    <a:lnTo>
                      <a:pt x="88" y="42"/>
                    </a:lnTo>
                    <a:lnTo>
                      <a:pt x="97" y="38"/>
                    </a:lnTo>
                    <a:lnTo>
                      <a:pt x="107" y="34"/>
                    </a:lnTo>
                    <a:lnTo>
                      <a:pt x="117" y="31"/>
                    </a:lnTo>
                    <a:lnTo>
                      <a:pt x="129" y="30"/>
                    </a:lnTo>
                    <a:lnTo>
                      <a:pt x="140" y="28"/>
                    </a:lnTo>
                    <a:lnTo>
                      <a:pt x="140" y="28"/>
                    </a:lnTo>
                    <a:lnTo>
                      <a:pt x="152" y="30"/>
                    </a:lnTo>
                    <a:lnTo>
                      <a:pt x="163" y="31"/>
                    </a:lnTo>
                    <a:lnTo>
                      <a:pt x="173" y="34"/>
                    </a:lnTo>
                    <a:lnTo>
                      <a:pt x="183" y="38"/>
                    </a:lnTo>
                    <a:lnTo>
                      <a:pt x="192" y="42"/>
                    </a:lnTo>
                    <a:lnTo>
                      <a:pt x="202" y="48"/>
                    </a:lnTo>
                    <a:lnTo>
                      <a:pt x="211" y="55"/>
                    </a:lnTo>
                    <a:lnTo>
                      <a:pt x="219" y="61"/>
                    </a:lnTo>
                    <a:lnTo>
                      <a:pt x="225" y="69"/>
                    </a:lnTo>
                    <a:lnTo>
                      <a:pt x="232" y="77"/>
                    </a:lnTo>
                    <a:lnTo>
                      <a:pt x="238" y="86"/>
                    </a:lnTo>
                    <a:lnTo>
                      <a:pt x="243" y="97"/>
                    </a:lnTo>
                    <a:lnTo>
                      <a:pt x="246" y="107"/>
                    </a:lnTo>
                    <a:lnTo>
                      <a:pt x="248" y="117"/>
                    </a:lnTo>
                    <a:lnTo>
                      <a:pt x="250" y="129"/>
                    </a:lnTo>
                    <a:lnTo>
                      <a:pt x="250" y="140"/>
                    </a:lnTo>
                    <a:lnTo>
                      <a:pt x="250" y="140"/>
                    </a:lnTo>
                    <a:lnTo>
                      <a:pt x="250" y="150"/>
                    </a:lnTo>
                    <a:lnTo>
                      <a:pt x="248" y="161"/>
                    </a:lnTo>
                    <a:lnTo>
                      <a:pt x="246" y="172"/>
                    </a:lnTo>
                    <a:lnTo>
                      <a:pt x="243" y="182"/>
                    </a:lnTo>
                    <a:lnTo>
                      <a:pt x="269" y="196"/>
                    </a:lnTo>
                    <a:lnTo>
                      <a:pt x="269" y="196"/>
                    </a:lnTo>
                    <a:lnTo>
                      <a:pt x="273" y="182"/>
                    </a:lnTo>
                    <a:lnTo>
                      <a:pt x="277" y="168"/>
                    </a:lnTo>
                    <a:lnTo>
                      <a:pt x="279" y="155"/>
                    </a:lnTo>
                    <a:lnTo>
                      <a:pt x="280" y="140"/>
                    </a:lnTo>
                    <a:lnTo>
                      <a:pt x="280" y="140"/>
                    </a:lnTo>
                    <a:lnTo>
                      <a:pt x="279" y="125"/>
                    </a:lnTo>
                    <a:lnTo>
                      <a:pt x="277" y="111"/>
                    </a:lnTo>
                    <a:lnTo>
                      <a:pt x="273" y="98"/>
                    </a:lnTo>
                    <a:lnTo>
                      <a:pt x="269" y="85"/>
                    </a:lnTo>
                    <a:lnTo>
                      <a:pt x="263" y="73"/>
                    </a:lnTo>
                    <a:lnTo>
                      <a:pt x="256" y="61"/>
                    </a:lnTo>
                    <a:lnTo>
                      <a:pt x="248" y="50"/>
                    </a:lnTo>
                    <a:lnTo>
                      <a:pt x="239" y="41"/>
                    </a:lnTo>
                    <a:lnTo>
                      <a:pt x="229" y="32"/>
                    </a:lnTo>
                    <a:lnTo>
                      <a:pt x="219" y="24"/>
                    </a:lnTo>
                    <a:lnTo>
                      <a:pt x="207" y="17"/>
                    </a:lnTo>
                    <a:lnTo>
                      <a:pt x="195" y="10"/>
                    </a:lnTo>
                    <a:lnTo>
                      <a:pt x="182" y="6"/>
                    </a:lnTo>
                    <a:lnTo>
                      <a:pt x="169" y="2"/>
                    </a:lnTo>
                    <a:lnTo>
                      <a:pt x="155" y="0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25" y="0"/>
                    </a:lnTo>
                    <a:lnTo>
                      <a:pt x="112" y="2"/>
                    </a:lnTo>
                    <a:lnTo>
                      <a:pt x="98" y="6"/>
                    </a:lnTo>
                    <a:lnTo>
                      <a:pt x="86" y="10"/>
                    </a:lnTo>
                    <a:lnTo>
                      <a:pt x="73" y="17"/>
                    </a:lnTo>
                    <a:lnTo>
                      <a:pt x="62" y="24"/>
                    </a:lnTo>
                    <a:lnTo>
                      <a:pt x="51" y="32"/>
                    </a:lnTo>
                    <a:lnTo>
                      <a:pt x="41" y="41"/>
                    </a:lnTo>
                    <a:lnTo>
                      <a:pt x="32" y="50"/>
                    </a:lnTo>
                    <a:lnTo>
                      <a:pt x="24" y="61"/>
                    </a:lnTo>
                    <a:lnTo>
                      <a:pt x="17" y="73"/>
                    </a:lnTo>
                    <a:lnTo>
                      <a:pt x="12" y="85"/>
                    </a:lnTo>
                    <a:lnTo>
                      <a:pt x="7" y="98"/>
                    </a:lnTo>
                    <a:lnTo>
                      <a:pt x="4" y="111"/>
                    </a:lnTo>
                    <a:lnTo>
                      <a:pt x="1" y="125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1" y="154"/>
                    </a:lnTo>
                    <a:lnTo>
                      <a:pt x="4" y="167"/>
                    </a:lnTo>
                    <a:lnTo>
                      <a:pt x="7" y="181"/>
                    </a:lnTo>
                    <a:lnTo>
                      <a:pt x="12" y="193"/>
                    </a:lnTo>
                    <a:lnTo>
                      <a:pt x="17" y="206"/>
                    </a:lnTo>
                    <a:lnTo>
                      <a:pt x="24" y="217"/>
                    </a:lnTo>
                    <a:lnTo>
                      <a:pt x="32" y="229"/>
                    </a:lnTo>
                    <a:lnTo>
                      <a:pt x="41" y="239"/>
                    </a:lnTo>
                    <a:lnTo>
                      <a:pt x="51" y="247"/>
                    </a:lnTo>
                    <a:lnTo>
                      <a:pt x="62" y="256"/>
                    </a:lnTo>
                    <a:lnTo>
                      <a:pt x="73" y="263"/>
                    </a:lnTo>
                    <a:lnTo>
                      <a:pt x="86" y="268"/>
                    </a:lnTo>
                    <a:lnTo>
                      <a:pt x="98" y="273"/>
                    </a:lnTo>
                    <a:lnTo>
                      <a:pt x="112" y="276"/>
                    </a:lnTo>
                    <a:lnTo>
                      <a:pt x="125" y="279"/>
                    </a:lnTo>
                    <a:lnTo>
                      <a:pt x="140" y="280"/>
                    </a:lnTo>
                    <a:lnTo>
                      <a:pt x="140" y="280"/>
                    </a:lnTo>
                    <a:lnTo>
                      <a:pt x="152" y="279"/>
                    </a:lnTo>
                    <a:lnTo>
                      <a:pt x="163" y="278"/>
                    </a:lnTo>
                    <a:lnTo>
                      <a:pt x="155" y="2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42" name="Rectangle 30"/>
            <p:cNvSpPr/>
            <p:nvPr/>
          </p:nvSpPr>
          <p:spPr>
            <a:xfrm>
              <a:off x="7515931" y="2555249"/>
              <a:ext cx="466794" cy="261610"/>
            </a:xfrm>
            <a:prstGeom prst="rect">
              <a:avLst/>
            </a:prstGeom>
          </p:spPr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zh-CN" altLang="en-US" sz="1100" noProof="1">
                  <a:solidFill>
                    <a:schemeClr val="bg1"/>
                  </a:solidFill>
                  <a:cs typeface="+mn-ea"/>
                  <a:sym typeface="+mn-lt"/>
                </a:rPr>
                <a:t>标题</a:t>
              </a:r>
            </a:p>
          </p:txBody>
        </p:sp>
        <p:grpSp>
          <p:nvGrpSpPr>
            <p:cNvPr id="43" name="Group 31"/>
            <p:cNvGrpSpPr/>
            <p:nvPr/>
          </p:nvGrpSpPr>
          <p:grpSpPr>
            <a:xfrm>
              <a:off x="7042026" y="3578572"/>
              <a:ext cx="294729" cy="248302"/>
              <a:chOff x="1189038" y="1773238"/>
              <a:chExt cx="474663" cy="363538"/>
            </a:xfrm>
            <a:solidFill>
              <a:schemeClr val="bg1"/>
            </a:solidFill>
          </p:grpSpPr>
          <p:sp>
            <p:nvSpPr>
              <p:cNvPr id="74" name="Freeform: Shape 32"/>
              <p:cNvSpPr>
                <a:spLocks/>
              </p:cNvSpPr>
              <p:nvPr/>
            </p:nvSpPr>
            <p:spPr bwMode="auto">
              <a:xfrm>
                <a:off x="1189038" y="1966913"/>
                <a:ext cx="474663" cy="169863"/>
              </a:xfrm>
              <a:custGeom>
                <a:avLst/>
                <a:gdLst>
                  <a:gd name="T0" fmla="*/ 296 w 299"/>
                  <a:gd name="T1" fmla="*/ 0 h 107"/>
                  <a:gd name="T2" fmla="*/ 296 w 299"/>
                  <a:gd name="T3" fmla="*/ 0 h 107"/>
                  <a:gd name="T4" fmla="*/ 294 w 299"/>
                  <a:gd name="T5" fmla="*/ 1 h 107"/>
                  <a:gd name="T6" fmla="*/ 292 w 299"/>
                  <a:gd name="T7" fmla="*/ 3 h 107"/>
                  <a:gd name="T8" fmla="*/ 292 w 299"/>
                  <a:gd name="T9" fmla="*/ 97 h 107"/>
                  <a:gd name="T10" fmla="*/ 292 w 299"/>
                  <a:gd name="T11" fmla="*/ 97 h 107"/>
                  <a:gd name="T12" fmla="*/ 291 w 299"/>
                  <a:gd name="T13" fmla="*/ 99 h 107"/>
                  <a:gd name="T14" fmla="*/ 289 w 299"/>
                  <a:gd name="T15" fmla="*/ 100 h 107"/>
                  <a:gd name="T16" fmla="*/ 11 w 299"/>
                  <a:gd name="T17" fmla="*/ 100 h 107"/>
                  <a:gd name="T18" fmla="*/ 11 w 299"/>
                  <a:gd name="T19" fmla="*/ 100 h 107"/>
                  <a:gd name="T20" fmla="*/ 8 w 299"/>
                  <a:gd name="T21" fmla="*/ 99 h 107"/>
                  <a:gd name="T22" fmla="*/ 7 w 299"/>
                  <a:gd name="T23" fmla="*/ 97 h 107"/>
                  <a:gd name="T24" fmla="*/ 7 w 299"/>
                  <a:gd name="T25" fmla="*/ 3 h 107"/>
                  <a:gd name="T26" fmla="*/ 7 w 299"/>
                  <a:gd name="T27" fmla="*/ 3 h 107"/>
                  <a:gd name="T28" fmla="*/ 6 w 299"/>
                  <a:gd name="T29" fmla="*/ 1 h 107"/>
                  <a:gd name="T30" fmla="*/ 4 w 299"/>
                  <a:gd name="T31" fmla="*/ 0 h 107"/>
                  <a:gd name="T32" fmla="*/ 4 w 299"/>
                  <a:gd name="T33" fmla="*/ 0 h 107"/>
                  <a:gd name="T34" fmla="*/ 0 w 299"/>
                  <a:gd name="T35" fmla="*/ 1 h 107"/>
                  <a:gd name="T36" fmla="*/ 0 w 299"/>
                  <a:gd name="T37" fmla="*/ 3 h 107"/>
                  <a:gd name="T38" fmla="*/ 0 w 299"/>
                  <a:gd name="T39" fmla="*/ 97 h 107"/>
                  <a:gd name="T40" fmla="*/ 0 w 299"/>
                  <a:gd name="T41" fmla="*/ 97 h 107"/>
                  <a:gd name="T42" fmla="*/ 0 w 299"/>
                  <a:gd name="T43" fmla="*/ 100 h 107"/>
                  <a:gd name="T44" fmla="*/ 3 w 299"/>
                  <a:gd name="T45" fmla="*/ 104 h 107"/>
                  <a:gd name="T46" fmla="*/ 6 w 299"/>
                  <a:gd name="T47" fmla="*/ 106 h 107"/>
                  <a:gd name="T48" fmla="*/ 11 w 299"/>
                  <a:gd name="T49" fmla="*/ 107 h 107"/>
                  <a:gd name="T50" fmla="*/ 289 w 299"/>
                  <a:gd name="T51" fmla="*/ 107 h 107"/>
                  <a:gd name="T52" fmla="*/ 289 w 299"/>
                  <a:gd name="T53" fmla="*/ 107 h 107"/>
                  <a:gd name="T54" fmla="*/ 294 w 299"/>
                  <a:gd name="T55" fmla="*/ 106 h 107"/>
                  <a:gd name="T56" fmla="*/ 296 w 299"/>
                  <a:gd name="T57" fmla="*/ 104 h 107"/>
                  <a:gd name="T58" fmla="*/ 298 w 299"/>
                  <a:gd name="T59" fmla="*/ 100 h 107"/>
                  <a:gd name="T60" fmla="*/ 299 w 299"/>
                  <a:gd name="T61" fmla="*/ 97 h 107"/>
                  <a:gd name="T62" fmla="*/ 299 w 299"/>
                  <a:gd name="T63" fmla="*/ 3 h 107"/>
                  <a:gd name="T64" fmla="*/ 299 w 299"/>
                  <a:gd name="T65" fmla="*/ 3 h 107"/>
                  <a:gd name="T66" fmla="*/ 298 w 299"/>
                  <a:gd name="T67" fmla="*/ 1 h 107"/>
                  <a:gd name="T68" fmla="*/ 296 w 299"/>
                  <a:gd name="T69" fmla="*/ 0 h 107"/>
                  <a:gd name="T70" fmla="*/ 296 w 299"/>
                  <a:gd name="T71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107">
                    <a:moveTo>
                      <a:pt x="296" y="0"/>
                    </a:moveTo>
                    <a:lnTo>
                      <a:pt x="296" y="0"/>
                    </a:lnTo>
                    <a:lnTo>
                      <a:pt x="294" y="1"/>
                    </a:lnTo>
                    <a:lnTo>
                      <a:pt x="292" y="3"/>
                    </a:lnTo>
                    <a:lnTo>
                      <a:pt x="292" y="97"/>
                    </a:lnTo>
                    <a:lnTo>
                      <a:pt x="292" y="97"/>
                    </a:lnTo>
                    <a:lnTo>
                      <a:pt x="291" y="99"/>
                    </a:lnTo>
                    <a:lnTo>
                      <a:pt x="289" y="100"/>
                    </a:lnTo>
                    <a:lnTo>
                      <a:pt x="11" y="100"/>
                    </a:lnTo>
                    <a:lnTo>
                      <a:pt x="11" y="100"/>
                    </a:lnTo>
                    <a:lnTo>
                      <a:pt x="8" y="99"/>
                    </a:lnTo>
                    <a:lnTo>
                      <a:pt x="7" y="97"/>
                    </a:lnTo>
                    <a:lnTo>
                      <a:pt x="7" y="3"/>
                    </a:lnTo>
                    <a:lnTo>
                      <a:pt x="7" y="3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97"/>
                    </a:lnTo>
                    <a:lnTo>
                      <a:pt x="0" y="97"/>
                    </a:lnTo>
                    <a:lnTo>
                      <a:pt x="0" y="100"/>
                    </a:lnTo>
                    <a:lnTo>
                      <a:pt x="3" y="104"/>
                    </a:lnTo>
                    <a:lnTo>
                      <a:pt x="6" y="106"/>
                    </a:lnTo>
                    <a:lnTo>
                      <a:pt x="11" y="107"/>
                    </a:lnTo>
                    <a:lnTo>
                      <a:pt x="289" y="107"/>
                    </a:lnTo>
                    <a:lnTo>
                      <a:pt x="289" y="107"/>
                    </a:lnTo>
                    <a:lnTo>
                      <a:pt x="294" y="106"/>
                    </a:lnTo>
                    <a:lnTo>
                      <a:pt x="296" y="104"/>
                    </a:lnTo>
                    <a:lnTo>
                      <a:pt x="298" y="100"/>
                    </a:lnTo>
                    <a:lnTo>
                      <a:pt x="299" y="97"/>
                    </a:lnTo>
                    <a:lnTo>
                      <a:pt x="299" y="3"/>
                    </a:lnTo>
                    <a:lnTo>
                      <a:pt x="299" y="3"/>
                    </a:lnTo>
                    <a:lnTo>
                      <a:pt x="298" y="1"/>
                    </a:lnTo>
                    <a:lnTo>
                      <a:pt x="296" y="0"/>
                    </a:lnTo>
                    <a:lnTo>
                      <a:pt x="29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5" name="Freeform: Shape 33"/>
              <p:cNvSpPr>
                <a:spLocks/>
              </p:cNvSpPr>
              <p:nvPr/>
            </p:nvSpPr>
            <p:spPr bwMode="auto">
              <a:xfrm>
                <a:off x="1189038" y="1852613"/>
                <a:ext cx="474663" cy="147638"/>
              </a:xfrm>
              <a:custGeom>
                <a:avLst/>
                <a:gdLst>
                  <a:gd name="T0" fmla="*/ 289 w 299"/>
                  <a:gd name="T1" fmla="*/ 0 h 93"/>
                  <a:gd name="T2" fmla="*/ 11 w 299"/>
                  <a:gd name="T3" fmla="*/ 0 h 93"/>
                  <a:gd name="T4" fmla="*/ 11 w 299"/>
                  <a:gd name="T5" fmla="*/ 0 h 93"/>
                  <a:gd name="T6" fmla="*/ 6 w 299"/>
                  <a:gd name="T7" fmla="*/ 1 h 93"/>
                  <a:gd name="T8" fmla="*/ 3 w 299"/>
                  <a:gd name="T9" fmla="*/ 4 h 93"/>
                  <a:gd name="T10" fmla="*/ 0 w 299"/>
                  <a:gd name="T11" fmla="*/ 7 h 93"/>
                  <a:gd name="T12" fmla="*/ 0 w 299"/>
                  <a:gd name="T13" fmla="*/ 11 h 93"/>
                  <a:gd name="T14" fmla="*/ 0 w 299"/>
                  <a:gd name="T15" fmla="*/ 54 h 93"/>
                  <a:gd name="T16" fmla="*/ 0 w 299"/>
                  <a:gd name="T17" fmla="*/ 54 h 93"/>
                  <a:gd name="T18" fmla="*/ 0 w 299"/>
                  <a:gd name="T19" fmla="*/ 56 h 93"/>
                  <a:gd name="T20" fmla="*/ 4 w 299"/>
                  <a:gd name="T21" fmla="*/ 58 h 93"/>
                  <a:gd name="T22" fmla="*/ 100 w 299"/>
                  <a:gd name="T23" fmla="*/ 58 h 93"/>
                  <a:gd name="T24" fmla="*/ 100 w 299"/>
                  <a:gd name="T25" fmla="*/ 82 h 93"/>
                  <a:gd name="T26" fmla="*/ 100 w 299"/>
                  <a:gd name="T27" fmla="*/ 82 h 93"/>
                  <a:gd name="T28" fmla="*/ 101 w 299"/>
                  <a:gd name="T29" fmla="*/ 87 h 93"/>
                  <a:gd name="T30" fmla="*/ 103 w 299"/>
                  <a:gd name="T31" fmla="*/ 90 h 93"/>
                  <a:gd name="T32" fmla="*/ 107 w 299"/>
                  <a:gd name="T33" fmla="*/ 93 h 93"/>
                  <a:gd name="T34" fmla="*/ 110 w 299"/>
                  <a:gd name="T35" fmla="*/ 93 h 93"/>
                  <a:gd name="T36" fmla="*/ 188 w 299"/>
                  <a:gd name="T37" fmla="*/ 93 h 93"/>
                  <a:gd name="T38" fmla="*/ 188 w 299"/>
                  <a:gd name="T39" fmla="*/ 93 h 93"/>
                  <a:gd name="T40" fmla="*/ 193 w 299"/>
                  <a:gd name="T41" fmla="*/ 93 h 93"/>
                  <a:gd name="T42" fmla="*/ 197 w 299"/>
                  <a:gd name="T43" fmla="*/ 90 h 93"/>
                  <a:gd name="T44" fmla="*/ 199 w 299"/>
                  <a:gd name="T45" fmla="*/ 87 h 93"/>
                  <a:gd name="T46" fmla="*/ 200 w 299"/>
                  <a:gd name="T47" fmla="*/ 82 h 93"/>
                  <a:gd name="T48" fmla="*/ 200 w 299"/>
                  <a:gd name="T49" fmla="*/ 58 h 93"/>
                  <a:gd name="T50" fmla="*/ 296 w 299"/>
                  <a:gd name="T51" fmla="*/ 58 h 93"/>
                  <a:gd name="T52" fmla="*/ 296 w 299"/>
                  <a:gd name="T53" fmla="*/ 58 h 93"/>
                  <a:gd name="T54" fmla="*/ 298 w 299"/>
                  <a:gd name="T55" fmla="*/ 56 h 93"/>
                  <a:gd name="T56" fmla="*/ 299 w 299"/>
                  <a:gd name="T57" fmla="*/ 54 h 93"/>
                  <a:gd name="T58" fmla="*/ 299 w 299"/>
                  <a:gd name="T59" fmla="*/ 11 h 93"/>
                  <a:gd name="T60" fmla="*/ 299 w 299"/>
                  <a:gd name="T61" fmla="*/ 11 h 93"/>
                  <a:gd name="T62" fmla="*/ 298 w 299"/>
                  <a:gd name="T63" fmla="*/ 7 h 93"/>
                  <a:gd name="T64" fmla="*/ 296 w 299"/>
                  <a:gd name="T65" fmla="*/ 4 h 93"/>
                  <a:gd name="T66" fmla="*/ 294 w 299"/>
                  <a:gd name="T67" fmla="*/ 1 h 93"/>
                  <a:gd name="T68" fmla="*/ 289 w 299"/>
                  <a:gd name="T69" fmla="*/ 0 h 93"/>
                  <a:gd name="T70" fmla="*/ 289 w 299"/>
                  <a:gd name="T71" fmla="*/ 0 h 93"/>
                  <a:gd name="T72" fmla="*/ 192 w 299"/>
                  <a:gd name="T73" fmla="*/ 82 h 93"/>
                  <a:gd name="T74" fmla="*/ 192 w 299"/>
                  <a:gd name="T75" fmla="*/ 82 h 93"/>
                  <a:gd name="T76" fmla="*/ 192 w 299"/>
                  <a:gd name="T77" fmla="*/ 84 h 93"/>
                  <a:gd name="T78" fmla="*/ 188 w 299"/>
                  <a:gd name="T79" fmla="*/ 86 h 93"/>
                  <a:gd name="T80" fmla="*/ 110 w 299"/>
                  <a:gd name="T81" fmla="*/ 86 h 93"/>
                  <a:gd name="T82" fmla="*/ 110 w 299"/>
                  <a:gd name="T83" fmla="*/ 86 h 93"/>
                  <a:gd name="T84" fmla="*/ 108 w 299"/>
                  <a:gd name="T85" fmla="*/ 84 h 93"/>
                  <a:gd name="T86" fmla="*/ 107 w 299"/>
                  <a:gd name="T87" fmla="*/ 82 h 93"/>
                  <a:gd name="T88" fmla="*/ 107 w 299"/>
                  <a:gd name="T89" fmla="*/ 58 h 93"/>
                  <a:gd name="T90" fmla="*/ 192 w 299"/>
                  <a:gd name="T91" fmla="*/ 58 h 93"/>
                  <a:gd name="T92" fmla="*/ 192 w 299"/>
                  <a:gd name="T93" fmla="*/ 82 h 93"/>
                  <a:gd name="T94" fmla="*/ 292 w 299"/>
                  <a:gd name="T95" fmla="*/ 51 h 93"/>
                  <a:gd name="T96" fmla="*/ 7 w 299"/>
                  <a:gd name="T97" fmla="*/ 51 h 93"/>
                  <a:gd name="T98" fmla="*/ 7 w 299"/>
                  <a:gd name="T99" fmla="*/ 11 h 93"/>
                  <a:gd name="T100" fmla="*/ 7 w 299"/>
                  <a:gd name="T101" fmla="*/ 11 h 93"/>
                  <a:gd name="T102" fmla="*/ 8 w 299"/>
                  <a:gd name="T103" fmla="*/ 8 h 93"/>
                  <a:gd name="T104" fmla="*/ 11 w 299"/>
                  <a:gd name="T105" fmla="*/ 7 h 93"/>
                  <a:gd name="T106" fmla="*/ 289 w 299"/>
                  <a:gd name="T107" fmla="*/ 7 h 93"/>
                  <a:gd name="T108" fmla="*/ 289 w 299"/>
                  <a:gd name="T109" fmla="*/ 7 h 93"/>
                  <a:gd name="T110" fmla="*/ 291 w 299"/>
                  <a:gd name="T111" fmla="*/ 8 h 93"/>
                  <a:gd name="T112" fmla="*/ 292 w 299"/>
                  <a:gd name="T113" fmla="*/ 11 h 93"/>
                  <a:gd name="T114" fmla="*/ 292 w 299"/>
                  <a:gd name="T115" fmla="*/ 5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99" h="93">
                    <a:moveTo>
                      <a:pt x="289" y="0"/>
                    </a:moveTo>
                    <a:lnTo>
                      <a:pt x="11" y="0"/>
                    </a:lnTo>
                    <a:lnTo>
                      <a:pt x="11" y="0"/>
                    </a:lnTo>
                    <a:lnTo>
                      <a:pt x="6" y="1"/>
                    </a:lnTo>
                    <a:lnTo>
                      <a:pt x="3" y="4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0" y="56"/>
                    </a:lnTo>
                    <a:lnTo>
                      <a:pt x="4" y="58"/>
                    </a:lnTo>
                    <a:lnTo>
                      <a:pt x="100" y="58"/>
                    </a:lnTo>
                    <a:lnTo>
                      <a:pt x="100" y="82"/>
                    </a:lnTo>
                    <a:lnTo>
                      <a:pt x="100" y="82"/>
                    </a:lnTo>
                    <a:lnTo>
                      <a:pt x="101" y="87"/>
                    </a:lnTo>
                    <a:lnTo>
                      <a:pt x="103" y="90"/>
                    </a:lnTo>
                    <a:lnTo>
                      <a:pt x="107" y="93"/>
                    </a:lnTo>
                    <a:lnTo>
                      <a:pt x="110" y="93"/>
                    </a:lnTo>
                    <a:lnTo>
                      <a:pt x="188" y="93"/>
                    </a:lnTo>
                    <a:lnTo>
                      <a:pt x="188" y="93"/>
                    </a:lnTo>
                    <a:lnTo>
                      <a:pt x="193" y="93"/>
                    </a:lnTo>
                    <a:lnTo>
                      <a:pt x="197" y="90"/>
                    </a:lnTo>
                    <a:lnTo>
                      <a:pt x="199" y="87"/>
                    </a:lnTo>
                    <a:lnTo>
                      <a:pt x="200" y="82"/>
                    </a:lnTo>
                    <a:lnTo>
                      <a:pt x="200" y="58"/>
                    </a:lnTo>
                    <a:lnTo>
                      <a:pt x="296" y="58"/>
                    </a:lnTo>
                    <a:lnTo>
                      <a:pt x="296" y="58"/>
                    </a:lnTo>
                    <a:lnTo>
                      <a:pt x="298" y="56"/>
                    </a:lnTo>
                    <a:lnTo>
                      <a:pt x="299" y="54"/>
                    </a:lnTo>
                    <a:lnTo>
                      <a:pt x="299" y="11"/>
                    </a:lnTo>
                    <a:lnTo>
                      <a:pt x="299" y="11"/>
                    </a:lnTo>
                    <a:lnTo>
                      <a:pt x="298" y="7"/>
                    </a:lnTo>
                    <a:lnTo>
                      <a:pt x="296" y="4"/>
                    </a:lnTo>
                    <a:lnTo>
                      <a:pt x="294" y="1"/>
                    </a:lnTo>
                    <a:lnTo>
                      <a:pt x="289" y="0"/>
                    </a:lnTo>
                    <a:lnTo>
                      <a:pt x="289" y="0"/>
                    </a:lnTo>
                    <a:close/>
                    <a:moveTo>
                      <a:pt x="192" y="82"/>
                    </a:moveTo>
                    <a:lnTo>
                      <a:pt x="192" y="82"/>
                    </a:lnTo>
                    <a:lnTo>
                      <a:pt x="192" y="84"/>
                    </a:lnTo>
                    <a:lnTo>
                      <a:pt x="188" y="86"/>
                    </a:lnTo>
                    <a:lnTo>
                      <a:pt x="110" y="86"/>
                    </a:lnTo>
                    <a:lnTo>
                      <a:pt x="110" y="86"/>
                    </a:lnTo>
                    <a:lnTo>
                      <a:pt x="108" y="84"/>
                    </a:lnTo>
                    <a:lnTo>
                      <a:pt x="107" y="82"/>
                    </a:lnTo>
                    <a:lnTo>
                      <a:pt x="107" y="58"/>
                    </a:lnTo>
                    <a:lnTo>
                      <a:pt x="192" y="58"/>
                    </a:lnTo>
                    <a:lnTo>
                      <a:pt x="192" y="82"/>
                    </a:lnTo>
                    <a:close/>
                    <a:moveTo>
                      <a:pt x="292" y="51"/>
                    </a:moveTo>
                    <a:lnTo>
                      <a:pt x="7" y="51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8" y="8"/>
                    </a:lnTo>
                    <a:lnTo>
                      <a:pt x="11" y="7"/>
                    </a:lnTo>
                    <a:lnTo>
                      <a:pt x="289" y="7"/>
                    </a:lnTo>
                    <a:lnTo>
                      <a:pt x="289" y="7"/>
                    </a:lnTo>
                    <a:lnTo>
                      <a:pt x="291" y="8"/>
                    </a:lnTo>
                    <a:lnTo>
                      <a:pt x="292" y="11"/>
                    </a:lnTo>
                    <a:lnTo>
                      <a:pt x="292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6" name="Freeform: Shape 34"/>
              <p:cNvSpPr>
                <a:spLocks/>
              </p:cNvSpPr>
              <p:nvPr/>
            </p:nvSpPr>
            <p:spPr bwMode="auto">
              <a:xfrm>
                <a:off x="1347788" y="1773238"/>
                <a:ext cx="158750" cy="68263"/>
              </a:xfrm>
              <a:custGeom>
                <a:avLst/>
                <a:gdLst>
                  <a:gd name="T0" fmla="*/ 10 w 100"/>
                  <a:gd name="T1" fmla="*/ 0 h 43"/>
                  <a:gd name="T2" fmla="*/ 10 w 100"/>
                  <a:gd name="T3" fmla="*/ 0 h 43"/>
                  <a:gd name="T4" fmla="*/ 7 w 100"/>
                  <a:gd name="T5" fmla="*/ 1 h 43"/>
                  <a:gd name="T6" fmla="*/ 3 w 100"/>
                  <a:gd name="T7" fmla="*/ 4 h 43"/>
                  <a:gd name="T8" fmla="*/ 1 w 100"/>
                  <a:gd name="T9" fmla="*/ 7 h 43"/>
                  <a:gd name="T10" fmla="*/ 0 w 100"/>
                  <a:gd name="T11" fmla="*/ 11 h 43"/>
                  <a:gd name="T12" fmla="*/ 0 w 100"/>
                  <a:gd name="T13" fmla="*/ 40 h 43"/>
                  <a:gd name="T14" fmla="*/ 0 w 100"/>
                  <a:gd name="T15" fmla="*/ 40 h 43"/>
                  <a:gd name="T16" fmla="*/ 1 w 100"/>
                  <a:gd name="T17" fmla="*/ 42 h 43"/>
                  <a:gd name="T18" fmla="*/ 3 w 100"/>
                  <a:gd name="T19" fmla="*/ 43 h 43"/>
                  <a:gd name="T20" fmla="*/ 3 w 100"/>
                  <a:gd name="T21" fmla="*/ 43 h 43"/>
                  <a:gd name="T22" fmla="*/ 5 w 100"/>
                  <a:gd name="T23" fmla="*/ 42 h 43"/>
                  <a:gd name="T24" fmla="*/ 7 w 100"/>
                  <a:gd name="T25" fmla="*/ 40 h 43"/>
                  <a:gd name="T26" fmla="*/ 7 w 100"/>
                  <a:gd name="T27" fmla="*/ 11 h 43"/>
                  <a:gd name="T28" fmla="*/ 7 w 100"/>
                  <a:gd name="T29" fmla="*/ 11 h 43"/>
                  <a:gd name="T30" fmla="*/ 8 w 100"/>
                  <a:gd name="T31" fmla="*/ 8 h 43"/>
                  <a:gd name="T32" fmla="*/ 10 w 100"/>
                  <a:gd name="T33" fmla="*/ 7 h 43"/>
                  <a:gd name="T34" fmla="*/ 88 w 100"/>
                  <a:gd name="T35" fmla="*/ 7 h 43"/>
                  <a:gd name="T36" fmla="*/ 88 w 100"/>
                  <a:gd name="T37" fmla="*/ 7 h 43"/>
                  <a:gd name="T38" fmla="*/ 92 w 100"/>
                  <a:gd name="T39" fmla="*/ 8 h 43"/>
                  <a:gd name="T40" fmla="*/ 92 w 100"/>
                  <a:gd name="T41" fmla="*/ 11 h 43"/>
                  <a:gd name="T42" fmla="*/ 92 w 100"/>
                  <a:gd name="T43" fmla="*/ 40 h 43"/>
                  <a:gd name="T44" fmla="*/ 92 w 100"/>
                  <a:gd name="T45" fmla="*/ 40 h 43"/>
                  <a:gd name="T46" fmla="*/ 93 w 100"/>
                  <a:gd name="T47" fmla="*/ 42 h 43"/>
                  <a:gd name="T48" fmla="*/ 97 w 100"/>
                  <a:gd name="T49" fmla="*/ 43 h 43"/>
                  <a:gd name="T50" fmla="*/ 97 w 100"/>
                  <a:gd name="T51" fmla="*/ 43 h 43"/>
                  <a:gd name="T52" fmla="*/ 99 w 100"/>
                  <a:gd name="T53" fmla="*/ 42 h 43"/>
                  <a:gd name="T54" fmla="*/ 100 w 100"/>
                  <a:gd name="T55" fmla="*/ 40 h 43"/>
                  <a:gd name="T56" fmla="*/ 100 w 100"/>
                  <a:gd name="T57" fmla="*/ 11 h 43"/>
                  <a:gd name="T58" fmla="*/ 100 w 100"/>
                  <a:gd name="T59" fmla="*/ 11 h 43"/>
                  <a:gd name="T60" fmla="*/ 99 w 100"/>
                  <a:gd name="T61" fmla="*/ 7 h 43"/>
                  <a:gd name="T62" fmla="*/ 97 w 100"/>
                  <a:gd name="T63" fmla="*/ 4 h 43"/>
                  <a:gd name="T64" fmla="*/ 93 w 100"/>
                  <a:gd name="T65" fmla="*/ 1 h 43"/>
                  <a:gd name="T66" fmla="*/ 88 w 100"/>
                  <a:gd name="T67" fmla="*/ 0 h 43"/>
                  <a:gd name="T68" fmla="*/ 10 w 100"/>
                  <a:gd name="T6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0" h="43">
                    <a:moveTo>
                      <a:pt x="10" y="0"/>
                    </a:moveTo>
                    <a:lnTo>
                      <a:pt x="10" y="0"/>
                    </a:lnTo>
                    <a:lnTo>
                      <a:pt x="7" y="1"/>
                    </a:lnTo>
                    <a:lnTo>
                      <a:pt x="3" y="4"/>
                    </a:lnTo>
                    <a:lnTo>
                      <a:pt x="1" y="7"/>
                    </a:lnTo>
                    <a:lnTo>
                      <a:pt x="0" y="11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1" y="42"/>
                    </a:lnTo>
                    <a:lnTo>
                      <a:pt x="3" y="43"/>
                    </a:lnTo>
                    <a:lnTo>
                      <a:pt x="3" y="43"/>
                    </a:lnTo>
                    <a:lnTo>
                      <a:pt x="5" y="42"/>
                    </a:lnTo>
                    <a:lnTo>
                      <a:pt x="7" y="40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8" y="8"/>
                    </a:lnTo>
                    <a:lnTo>
                      <a:pt x="10" y="7"/>
                    </a:lnTo>
                    <a:lnTo>
                      <a:pt x="88" y="7"/>
                    </a:lnTo>
                    <a:lnTo>
                      <a:pt x="88" y="7"/>
                    </a:lnTo>
                    <a:lnTo>
                      <a:pt x="92" y="8"/>
                    </a:lnTo>
                    <a:lnTo>
                      <a:pt x="92" y="11"/>
                    </a:lnTo>
                    <a:lnTo>
                      <a:pt x="92" y="40"/>
                    </a:lnTo>
                    <a:lnTo>
                      <a:pt x="92" y="40"/>
                    </a:lnTo>
                    <a:lnTo>
                      <a:pt x="93" y="42"/>
                    </a:lnTo>
                    <a:lnTo>
                      <a:pt x="97" y="43"/>
                    </a:lnTo>
                    <a:lnTo>
                      <a:pt x="97" y="43"/>
                    </a:lnTo>
                    <a:lnTo>
                      <a:pt x="99" y="42"/>
                    </a:lnTo>
                    <a:lnTo>
                      <a:pt x="100" y="40"/>
                    </a:lnTo>
                    <a:lnTo>
                      <a:pt x="100" y="11"/>
                    </a:lnTo>
                    <a:lnTo>
                      <a:pt x="100" y="11"/>
                    </a:lnTo>
                    <a:lnTo>
                      <a:pt x="99" y="7"/>
                    </a:lnTo>
                    <a:lnTo>
                      <a:pt x="97" y="4"/>
                    </a:lnTo>
                    <a:lnTo>
                      <a:pt x="93" y="1"/>
                    </a:lnTo>
                    <a:lnTo>
                      <a:pt x="88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4" name="Group 35"/>
            <p:cNvGrpSpPr/>
            <p:nvPr/>
          </p:nvGrpSpPr>
          <p:grpSpPr>
            <a:xfrm>
              <a:off x="7645441" y="4892081"/>
              <a:ext cx="197142" cy="247216"/>
              <a:chOff x="1165226" y="2363788"/>
              <a:chExt cx="317500" cy="361950"/>
            </a:xfrm>
            <a:solidFill>
              <a:schemeClr val="bg1"/>
            </a:solidFill>
          </p:grpSpPr>
          <p:sp>
            <p:nvSpPr>
              <p:cNvPr id="72" name="Freeform: Shape 36"/>
              <p:cNvSpPr>
                <a:spLocks/>
              </p:cNvSpPr>
              <p:nvPr/>
            </p:nvSpPr>
            <p:spPr bwMode="auto">
              <a:xfrm>
                <a:off x="1176338" y="2465388"/>
                <a:ext cx="295275" cy="260350"/>
              </a:xfrm>
              <a:custGeom>
                <a:avLst/>
                <a:gdLst>
                  <a:gd name="T0" fmla="*/ 4 w 186"/>
                  <a:gd name="T1" fmla="*/ 0 h 164"/>
                  <a:gd name="T2" fmla="*/ 0 w 186"/>
                  <a:gd name="T3" fmla="*/ 3 h 164"/>
                  <a:gd name="T4" fmla="*/ 0 w 186"/>
                  <a:gd name="T5" fmla="*/ 153 h 164"/>
                  <a:gd name="T6" fmla="*/ 2 w 186"/>
                  <a:gd name="T7" fmla="*/ 159 h 164"/>
                  <a:gd name="T8" fmla="*/ 5 w 186"/>
                  <a:gd name="T9" fmla="*/ 161 h 164"/>
                  <a:gd name="T10" fmla="*/ 12 w 186"/>
                  <a:gd name="T11" fmla="*/ 164 h 164"/>
                  <a:gd name="T12" fmla="*/ 16 w 186"/>
                  <a:gd name="T13" fmla="*/ 164 h 164"/>
                  <a:gd name="T14" fmla="*/ 25 w 186"/>
                  <a:gd name="T15" fmla="*/ 159 h 164"/>
                  <a:gd name="T16" fmla="*/ 47 w 186"/>
                  <a:gd name="T17" fmla="*/ 144 h 164"/>
                  <a:gd name="T18" fmla="*/ 80 w 186"/>
                  <a:gd name="T19" fmla="*/ 112 h 164"/>
                  <a:gd name="T20" fmla="*/ 95 w 186"/>
                  <a:gd name="T21" fmla="*/ 98 h 164"/>
                  <a:gd name="T22" fmla="*/ 129 w 186"/>
                  <a:gd name="T23" fmla="*/ 133 h 164"/>
                  <a:gd name="T24" fmla="*/ 152 w 186"/>
                  <a:gd name="T25" fmla="*/ 152 h 164"/>
                  <a:gd name="T26" fmla="*/ 171 w 186"/>
                  <a:gd name="T27" fmla="*/ 164 h 164"/>
                  <a:gd name="T28" fmla="*/ 177 w 186"/>
                  <a:gd name="T29" fmla="*/ 164 h 164"/>
                  <a:gd name="T30" fmla="*/ 182 w 186"/>
                  <a:gd name="T31" fmla="*/ 161 h 164"/>
                  <a:gd name="T32" fmla="*/ 185 w 186"/>
                  <a:gd name="T33" fmla="*/ 159 h 164"/>
                  <a:gd name="T34" fmla="*/ 186 w 186"/>
                  <a:gd name="T35" fmla="*/ 153 h 164"/>
                  <a:gd name="T36" fmla="*/ 186 w 186"/>
                  <a:gd name="T37" fmla="*/ 3 h 164"/>
                  <a:gd name="T38" fmla="*/ 182 w 186"/>
                  <a:gd name="T39" fmla="*/ 0 h 164"/>
                  <a:gd name="T40" fmla="*/ 180 w 186"/>
                  <a:gd name="T41" fmla="*/ 1 h 164"/>
                  <a:gd name="T42" fmla="*/ 179 w 186"/>
                  <a:gd name="T43" fmla="*/ 153 h 164"/>
                  <a:gd name="T44" fmla="*/ 179 w 186"/>
                  <a:gd name="T45" fmla="*/ 155 h 164"/>
                  <a:gd name="T46" fmla="*/ 178 w 186"/>
                  <a:gd name="T47" fmla="*/ 157 h 164"/>
                  <a:gd name="T48" fmla="*/ 173 w 186"/>
                  <a:gd name="T49" fmla="*/ 157 h 164"/>
                  <a:gd name="T50" fmla="*/ 168 w 186"/>
                  <a:gd name="T51" fmla="*/ 155 h 164"/>
                  <a:gd name="T52" fmla="*/ 152 w 186"/>
                  <a:gd name="T53" fmla="*/ 144 h 164"/>
                  <a:gd name="T54" fmla="*/ 127 w 186"/>
                  <a:gd name="T55" fmla="*/ 121 h 164"/>
                  <a:gd name="T56" fmla="*/ 97 w 186"/>
                  <a:gd name="T57" fmla="*/ 90 h 164"/>
                  <a:gd name="T58" fmla="*/ 95 w 186"/>
                  <a:gd name="T59" fmla="*/ 89 h 164"/>
                  <a:gd name="T60" fmla="*/ 91 w 186"/>
                  <a:gd name="T61" fmla="*/ 90 h 164"/>
                  <a:gd name="T62" fmla="*/ 82 w 186"/>
                  <a:gd name="T63" fmla="*/ 100 h 164"/>
                  <a:gd name="T64" fmla="*/ 48 w 186"/>
                  <a:gd name="T65" fmla="*/ 133 h 164"/>
                  <a:gd name="T66" fmla="*/ 23 w 186"/>
                  <a:gd name="T67" fmla="*/ 152 h 164"/>
                  <a:gd name="T68" fmla="*/ 14 w 186"/>
                  <a:gd name="T69" fmla="*/ 157 h 164"/>
                  <a:gd name="T70" fmla="*/ 9 w 186"/>
                  <a:gd name="T71" fmla="*/ 157 h 164"/>
                  <a:gd name="T72" fmla="*/ 8 w 186"/>
                  <a:gd name="T73" fmla="*/ 155 h 164"/>
                  <a:gd name="T74" fmla="*/ 8 w 186"/>
                  <a:gd name="T75" fmla="*/ 3 h 164"/>
                  <a:gd name="T76" fmla="*/ 7 w 186"/>
                  <a:gd name="T77" fmla="*/ 1 h 164"/>
                  <a:gd name="T78" fmla="*/ 4 w 186"/>
                  <a:gd name="T79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6" h="164">
                    <a:moveTo>
                      <a:pt x="4" y="0"/>
                    </a:moveTo>
                    <a:lnTo>
                      <a:pt x="4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153"/>
                    </a:lnTo>
                    <a:lnTo>
                      <a:pt x="0" y="153"/>
                    </a:lnTo>
                    <a:lnTo>
                      <a:pt x="1" y="157"/>
                    </a:lnTo>
                    <a:lnTo>
                      <a:pt x="2" y="159"/>
                    </a:lnTo>
                    <a:lnTo>
                      <a:pt x="5" y="161"/>
                    </a:lnTo>
                    <a:lnTo>
                      <a:pt x="5" y="161"/>
                    </a:lnTo>
                    <a:lnTo>
                      <a:pt x="8" y="164"/>
                    </a:lnTo>
                    <a:lnTo>
                      <a:pt x="12" y="164"/>
                    </a:lnTo>
                    <a:lnTo>
                      <a:pt x="12" y="164"/>
                    </a:lnTo>
                    <a:lnTo>
                      <a:pt x="16" y="164"/>
                    </a:lnTo>
                    <a:lnTo>
                      <a:pt x="16" y="164"/>
                    </a:lnTo>
                    <a:lnTo>
                      <a:pt x="25" y="159"/>
                    </a:lnTo>
                    <a:lnTo>
                      <a:pt x="35" y="152"/>
                    </a:lnTo>
                    <a:lnTo>
                      <a:pt x="47" y="144"/>
                    </a:lnTo>
                    <a:lnTo>
                      <a:pt x="58" y="133"/>
                    </a:lnTo>
                    <a:lnTo>
                      <a:pt x="80" y="112"/>
                    </a:lnTo>
                    <a:lnTo>
                      <a:pt x="95" y="98"/>
                    </a:lnTo>
                    <a:lnTo>
                      <a:pt x="95" y="98"/>
                    </a:lnTo>
                    <a:lnTo>
                      <a:pt x="108" y="112"/>
                    </a:lnTo>
                    <a:lnTo>
                      <a:pt x="129" y="133"/>
                    </a:lnTo>
                    <a:lnTo>
                      <a:pt x="140" y="144"/>
                    </a:lnTo>
                    <a:lnTo>
                      <a:pt x="152" y="152"/>
                    </a:lnTo>
                    <a:lnTo>
                      <a:pt x="163" y="159"/>
                    </a:lnTo>
                    <a:lnTo>
                      <a:pt x="171" y="164"/>
                    </a:lnTo>
                    <a:lnTo>
                      <a:pt x="171" y="164"/>
                    </a:lnTo>
                    <a:lnTo>
                      <a:pt x="177" y="164"/>
                    </a:lnTo>
                    <a:lnTo>
                      <a:pt x="179" y="164"/>
                    </a:lnTo>
                    <a:lnTo>
                      <a:pt x="182" y="161"/>
                    </a:lnTo>
                    <a:lnTo>
                      <a:pt x="182" y="161"/>
                    </a:lnTo>
                    <a:lnTo>
                      <a:pt x="185" y="159"/>
                    </a:lnTo>
                    <a:lnTo>
                      <a:pt x="186" y="157"/>
                    </a:lnTo>
                    <a:lnTo>
                      <a:pt x="186" y="153"/>
                    </a:lnTo>
                    <a:lnTo>
                      <a:pt x="186" y="3"/>
                    </a:lnTo>
                    <a:lnTo>
                      <a:pt x="186" y="3"/>
                    </a:lnTo>
                    <a:lnTo>
                      <a:pt x="185" y="1"/>
                    </a:lnTo>
                    <a:lnTo>
                      <a:pt x="182" y="0"/>
                    </a:lnTo>
                    <a:lnTo>
                      <a:pt x="182" y="0"/>
                    </a:lnTo>
                    <a:lnTo>
                      <a:pt x="180" y="1"/>
                    </a:lnTo>
                    <a:lnTo>
                      <a:pt x="179" y="3"/>
                    </a:lnTo>
                    <a:lnTo>
                      <a:pt x="179" y="153"/>
                    </a:lnTo>
                    <a:lnTo>
                      <a:pt x="179" y="153"/>
                    </a:lnTo>
                    <a:lnTo>
                      <a:pt x="179" y="155"/>
                    </a:lnTo>
                    <a:lnTo>
                      <a:pt x="178" y="157"/>
                    </a:lnTo>
                    <a:lnTo>
                      <a:pt x="178" y="157"/>
                    </a:lnTo>
                    <a:lnTo>
                      <a:pt x="175" y="157"/>
                    </a:lnTo>
                    <a:lnTo>
                      <a:pt x="173" y="157"/>
                    </a:lnTo>
                    <a:lnTo>
                      <a:pt x="173" y="157"/>
                    </a:lnTo>
                    <a:lnTo>
                      <a:pt x="168" y="155"/>
                    </a:lnTo>
                    <a:lnTo>
                      <a:pt x="164" y="152"/>
                    </a:lnTo>
                    <a:lnTo>
                      <a:pt x="152" y="144"/>
                    </a:lnTo>
                    <a:lnTo>
                      <a:pt x="139" y="133"/>
                    </a:lnTo>
                    <a:lnTo>
                      <a:pt x="127" y="121"/>
                    </a:lnTo>
                    <a:lnTo>
                      <a:pt x="106" y="100"/>
                    </a:lnTo>
                    <a:lnTo>
                      <a:pt x="97" y="90"/>
                    </a:lnTo>
                    <a:lnTo>
                      <a:pt x="97" y="90"/>
                    </a:lnTo>
                    <a:lnTo>
                      <a:pt x="95" y="89"/>
                    </a:lnTo>
                    <a:lnTo>
                      <a:pt x="95" y="89"/>
                    </a:lnTo>
                    <a:lnTo>
                      <a:pt x="91" y="90"/>
                    </a:lnTo>
                    <a:lnTo>
                      <a:pt x="91" y="90"/>
                    </a:lnTo>
                    <a:lnTo>
                      <a:pt x="82" y="100"/>
                    </a:lnTo>
                    <a:lnTo>
                      <a:pt x="61" y="121"/>
                    </a:lnTo>
                    <a:lnTo>
                      <a:pt x="48" y="133"/>
                    </a:lnTo>
                    <a:lnTo>
                      <a:pt x="35" y="144"/>
                    </a:lnTo>
                    <a:lnTo>
                      <a:pt x="23" y="152"/>
                    </a:lnTo>
                    <a:lnTo>
                      <a:pt x="14" y="157"/>
                    </a:lnTo>
                    <a:lnTo>
                      <a:pt x="14" y="157"/>
                    </a:lnTo>
                    <a:lnTo>
                      <a:pt x="12" y="157"/>
                    </a:lnTo>
                    <a:lnTo>
                      <a:pt x="9" y="157"/>
                    </a:lnTo>
                    <a:lnTo>
                      <a:pt x="9" y="157"/>
                    </a:lnTo>
                    <a:lnTo>
                      <a:pt x="8" y="155"/>
                    </a:lnTo>
                    <a:lnTo>
                      <a:pt x="8" y="153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3" name="Freeform: Shape 37"/>
              <p:cNvSpPr>
                <a:spLocks/>
              </p:cNvSpPr>
              <p:nvPr/>
            </p:nvSpPr>
            <p:spPr bwMode="auto">
              <a:xfrm>
                <a:off x="1165226" y="2363788"/>
                <a:ext cx="317500" cy="79375"/>
              </a:xfrm>
              <a:custGeom>
                <a:avLst/>
                <a:gdLst>
                  <a:gd name="T0" fmla="*/ 200 w 200"/>
                  <a:gd name="T1" fmla="*/ 46 h 50"/>
                  <a:gd name="T2" fmla="*/ 200 w 200"/>
                  <a:gd name="T3" fmla="*/ 10 h 50"/>
                  <a:gd name="T4" fmla="*/ 200 w 200"/>
                  <a:gd name="T5" fmla="*/ 10 h 50"/>
                  <a:gd name="T6" fmla="*/ 200 w 200"/>
                  <a:gd name="T7" fmla="*/ 7 h 50"/>
                  <a:gd name="T8" fmla="*/ 198 w 200"/>
                  <a:gd name="T9" fmla="*/ 3 h 50"/>
                  <a:gd name="T10" fmla="*/ 194 w 200"/>
                  <a:gd name="T11" fmla="*/ 1 h 50"/>
                  <a:gd name="T12" fmla="*/ 189 w 200"/>
                  <a:gd name="T13" fmla="*/ 0 h 50"/>
                  <a:gd name="T14" fmla="*/ 11 w 200"/>
                  <a:gd name="T15" fmla="*/ 0 h 50"/>
                  <a:gd name="T16" fmla="*/ 11 w 200"/>
                  <a:gd name="T17" fmla="*/ 0 h 50"/>
                  <a:gd name="T18" fmla="*/ 7 w 200"/>
                  <a:gd name="T19" fmla="*/ 1 h 50"/>
                  <a:gd name="T20" fmla="*/ 4 w 200"/>
                  <a:gd name="T21" fmla="*/ 3 h 50"/>
                  <a:gd name="T22" fmla="*/ 1 w 200"/>
                  <a:gd name="T23" fmla="*/ 7 h 50"/>
                  <a:gd name="T24" fmla="*/ 0 w 200"/>
                  <a:gd name="T25" fmla="*/ 10 h 50"/>
                  <a:gd name="T26" fmla="*/ 0 w 200"/>
                  <a:gd name="T27" fmla="*/ 46 h 50"/>
                  <a:gd name="T28" fmla="*/ 0 w 200"/>
                  <a:gd name="T29" fmla="*/ 46 h 50"/>
                  <a:gd name="T30" fmla="*/ 1 w 200"/>
                  <a:gd name="T31" fmla="*/ 49 h 50"/>
                  <a:gd name="T32" fmla="*/ 4 w 200"/>
                  <a:gd name="T33" fmla="*/ 50 h 50"/>
                  <a:gd name="T34" fmla="*/ 196 w 200"/>
                  <a:gd name="T35" fmla="*/ 50 h 50"/>
                  <a:gd name="T36" fmla="*/ 196 w 200"/>
                  <a:gd name="T37" fmla="*/ 50 h 50"/>
                  <a:gd name="T38" fmla="*/ 199 w 200"/>
                  <a:gd name="T39" fmla="*/ 49 h 50"/>
                  <a:gd name="T40" fmla="*/ 200 w 200"/>
                  <a:gd name="T41" fmla="*/ 46 h 50"/>
                  <a:gd name="T42" fmla="*/ 200 w 200"/>
                  <a:gd name="T43" fmla="*/ 46 h 50"/>
                  <a:gd name="T44" fmla="*/ 193 w 200"/>
                  <a:gd name="T45" fmla="*/ 43 h 50"/>
                  <a:gd name="T46" fmla="*/ 7 w 200"/>
                  <a:gd name="T47" fmla="*/ 43 h 50"/>
                  <a:gd name="T48" fmla="*/ 7 w 200"/>
                  <a:gd name="T49" fmla="*/ 10 h 50"/>
                  <a:gd name="T50" fmla="*/ 7 w 200"/>
                  <a:gd name="T51" fmla="*/ 10 h 50"/>
                  <a:gd name="T52" fmla="*/ 8 w 200"/>
                  <a:gd name="T53" fmla="*/ 8 h 50"/>
                  <a:gd name="T54" fmla="*/ 11 w 200"/>
                  <a:gd name="T55" fmla="*/ 7 h 50"/>
                  <a:gd name="T56" fmla="*/ 189 w 200"/>
                  <a:gd name="T57" fmla="*/ 7 h 50"/>
                  <a:gd name="T58" fmla="*/ 189 w 200"/>
                  <a:gd name="T59" fmla="*/ 7 h 50"/>
                  <a:gd name="T60" fmla="*/ 192 w 200"/>
                  <a:gd name="T61" fmla="*/ 8 h 50"/>
                  <a:gd name="T62" fmla="*/ 193 w 200"/>
                  <a:gd name="T63" fmla="*/ 10 h 50"/>
                  <a:gd name="T64" fmla="*/ 193 w 200"/>
                  <a:gd name="T65" fmla="*/ 43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0" h="50">
                    <a:moveTo>
                      <a:pt x="200" y="46"/>
                    </a:moveTo>
                    <a:lnTo>
                      <a:pt x="200" y="10"/>
                    </a:lnTo>
                    <a:lnTo>
                      <a:pt x="200" y="10"/>
                    </a:lnTo>
                    <a:lnTo>
                      <a:pt x="200" y="7"/>
                    </a:lnTo>
                    <a:lnTo>
                      <a:pt x="198" y="3"/>
                    </a:lnTo>
                    <a:lnTo>
                      <a:pt x="194" y="1"/>
                    </a:lnTo>
                    <a:lnTo>
                      <a:pt x="189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7" y="1"/>
                    </a:lnTo>
                    <a:lnTo>
                      <a:pt x="4" y="3"/>
                    </a:lnTo>
                    <a:lnTo>
                      <a:pt x="1" y="7"/>
                    </a:lnTo>
                    <a:lnTo>
                      <a:pt x="0" y="10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1" y="49"/>
                    </a:lnTo>
                    <a:lnTo>
                      <a:pt x="4" y="50"/>
                    </a:lnTo>
                    <a:lnTo>
                      <a:pt x="196" y="50"/>
                    </a:lnTo>
                    <a:lnTo>
                      <a:pt x="196" y="50"/>
                    </a:lnTo>
                    <a:lnTo>
                      <a:pt x="199" y="49"/>
                    </a:lnTo>
                    <a:lnTo>
                      <a:pt x="200" y="46"/>
                    </a:lnTo>
                    <a:lnTo>
                      <a:pt x="200" y="46"/>
                    </a:lnTo>
                    <a:close/>
                    <a:moveTo>
                      <a:pt x="193" y="43"/>
                    </a:moveTo>
                    <a:lnTo>
                      <a:pt x="7" y="43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8" y="8"/>
                    </a:lnTo>
                    <a:lnTo>
                      <a:pt x="11" y="7"/>
                    </a:lnTo>
                    <a:lnTo>
                      <a:pt x="189" y="7"/>
                    </a:lnTo>
                    <a:lnTo>
                      <a:pt x="189" y="7"/>
                    </a:lnTo>
                    <a:lnTo>
                      <a:pt x="192" y="8"/>
                    </a:lnTo>
                    <a:lnTo>
                      <a:pt x="193" y="10"/>
                    </a:lnTo>
                    <a:lnTo>
                      <a:pt x="193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5" name="Group 38"/>
            <p:cNvGrpSpPr/>
            <p:nvPr/>
          </p:nvGrpSpPr>
          <p:grpSpPr>
            <a:xfrm>
              <a:off x="10786506" y="3602630"/>
              <a:ext cx="198110" cy="299123"/>
              <a:chOff x="1901826" y="2363788"/>
              <a:chExt cx="239713" cy="361951"/>
            </a:xfrm>
            <a:solidFill>
              <a:schemeClr val="bg1"/>
            </a:solidFill>
          </p:grpSpPr>
          <p:sp>
            <p:nvSpPr>
              <p:cNvPr id="66" name="Freeform: Shape 39"/>
              <p:cNvSpPr>
                <a:spLocks/>
              </p:cNvSpPr>
              <p:nvPr/>
            </p:nvSpPr>
            <p:spPr bwMode="auto">
              <a:xfrm>
                <a:off x="1901826" y="2363788"/>
                <a:ext cx="239713" cy="11113"/>
              </a:xfrm>
              <a:custGeom>
                <a:avLst/>
                <a:gdLst>
                  <a:gd name="T0" fmla="*/ 151 w 151"/>
                  <a:gd name="T1" fmla="*/ 3 h 7"/>
                  <a:gd name="T2" fmla="*/ 151 w 151"/>
                  <a:gd name="T3" fmla="*/ 3 h 7"/>
                  <a:gd name="T4" fmla="*/ 150 w 151"/>
                  <a:gd name="T5" fmla="*/ 1 h 7"/>
                  <a:gd name="T6" fmla="*/ 147 w 151"/>
                  <a:gd name="T7" fmla="*/ 0 h 7"/>
                  <a:gd name="T8" fmla="*/ 4 w 151"/>
                  <a:gd name="T9" fmla="*/ 0 h 7"/>
                  <a:gd name="T10" fmla="*/ 4 w 151"/>
                  <a:gd name="T11" fmla="*/ 0 h 7"/>
                  <a:gd name="T12" fmla="*/ 1 w 151"/>
                  <a:gd name="T13" fmla="*/ 1 h 7"/>
                  <a:gd name="T14" fmla="*/ 0 w 151"/>
                  <a:gd name="T15" fmla="*/ 3 h 7"/>
                  <a:gd name="T16" fmla="*/ 0 w 151"/>
                  <a:gd name="T17" fmla="*/ 3 h 7"/>
                  <a:gd name="T18" fmla="*/ 1 w 151"/>
                  <a:gd name="T19" fmla="*/ 5 h 7"/>
                  <a:gd name="T20" fmla="*/ 4 w 151"/>
                  <a:gd name="T21" fmla="*/ 7 h 7"/>
                  <a:gd name="T22" fmla="*/ 147 w 151"/>
                  <a:gd name="T23" fmla="*/ 7 h 7"/>
                  <a:gd name="T24" fmla="*/ 147 w 151"/>
                  <a:gd name="T25" fmla="*/ 7 h 7"/>
                  <a:gd name="T26" fmla="*/ 150 w 151"/>
                  <a:gd name="T27" fmla="*/ 5 h 7"/>
                  <a:gd name="T28" fmla="*/ 151 w 151"/>
                  <a:gd name="T29" fmla="*/ 3 h 7"/>
                  <a:gd name="T30" fmla="*/ 151 w 151"/>
                  <a:gd name="T31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1" h="7">
                    <a:moveTo>
                      <a:pt x="151" y="3"/>
                    </a:moveTo>
                    <a:lnTo>
                      <a:pt x="151" y="3"/>
                    </a:lnTo>
                    <a:lnTo>
                      <a:pt x="150" y="1"/>
                    </a:lnTo>
                    <a:lnTo>
                      <a:pt x="147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4" y="7"/>
                    </a:lnTo>
                    <a:lnTo>
                      <a:pt x="147" y="7"/>
                    </a:lnTo>
                    <a:lnTo>
                      <a:pt x="147" y="7"/>
                    </a:lnTo>
                    <a:lnTo>
                      <a:pt x="150" y="5"/>
                    </a:lnTo>
                    <a:lnTo>
                      <a:pt x="151" y="3"/>
                    </a:lnTo>
                    <a:lnTo>
                      <a:pt x="151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7" name="Freeform: Shape 40"/>
              <p:cNvSpPr>
                <a:spLocks/>
              </p:cNvSpPr>
              <p:nvPr/>
            </p:nvSpPr>
            <p:spPr bwMode="auto">
              <a:xfrm>
                <a:off x="1914526" y="2386013"/>
                <a:ext cx="215900" cy="317500"/>
              </a:xfrm>
              <a:custGeom>
                <a:avLst/>
                <a:gdLst>
                  <a:gd name="T0" fmla="*/ 136 w 136"/>
                  <a:gd name="T1" fmla="*/ 3 h 200"/>
                  <a:gd name="T2" fmla="*/ 135 w 136"/>
                  <a:gd name="T3" fmla="*/ 1 h 200"/>
                  <a:gd name="T4" fmla="*/ 4 w 136"/>
                  <a:gd name="T5" fmla="*/ 0 h 200"/>
                  <a:gd name="T6" fmla="*/ 1 w 136"/>
                  <a:gd name="T7" fmla="*/ 1 h 200"/>
                  <a:gd name="T8" fmla="*/ 0 w 136"/>
                  <a:gd name="T9" fmla="*/ 29 h 200"/>
                  <a:gd name="T10" fmla="*/ 1 w 136"/>
                  <a:gd name="T11" fmla="*/ 42 h 200"/>
                  <a:gd name="T12" fmla="*/ 10 w 136"/>
                  <a:gd name="T13" fmla="*/ 64 h 200"/>
                  <a:gd name="T14" fmla="*/ 22 w 136"/>
                  <a:gd name="T15" fmla="*/ 81 h 200"/>
                  <a:gd name="T16" fmla="*/ 43 w 136"/>
                  <a:gd name="T17" fmla="*/ 100 h 200"/>
                  <a:gd name="T18" fmla="*/ 36 w 136"/>
                  <a:gd name="T19" fmla="*/ 105 h 200"/>
                  <a:gd name="T20" fmla="*/ 21 w 136"/>
                  <a:gd name="T21" fmla="*/ 119 h 200"/>
                  <a:gd name="T22" fmla="*/ 8 w 136"/>
                  <a:gd name="T23" fmla="*/ 136 h 200"/>
                  <a:gd name="T24" fmla="*/ 0 w 136"/>
                  <a:gd name="T25" fmla="*/ 157 h 200"/>
                  <a:gd name="T26" fmla="*/ 0 w 136"/>
                  <a:gd name="T27" fmla="*/ 196 h 200"/>
                  <a:gd name="T28" fmla="*/ 0 w 136"/>
                  <a:gd name="T29" fmla="*/ 198 h 200"/>
                  <a:gd name="T30" fmla="*/ 132 w 136"/>
                  <a:gd name="T31" fmla="*/ 200 h 200"/>
                  <a:gd name="T32" fmla="*/ 135 w 136"/>
                  <a:gd name="T33" fmla="*/ 198 h 200"/>
                  <a:gd name="T34" fmla="*/ 136 w 136"/>
                  <a:gd name="T35" fmla="*/ 170 h 200"/>
                  <a:gd name="T36" fmla="*/ 135 w 136"/>
                  <a:gd name="T37" fmla="*/ 157 h 200"/>
                  <a:gd name="T38" fmla="*/ 125 w 136"/>
                  <a:gd name="T39" fmla="*/ 135 h 200"/>
                  <a:gd name="T40" fmla="*/ 112 w 136"/>
                  <a:gd name="T41" fmla="*/ 118 h 200"/>
                  <a:gd name="T42" fmla="*/ 91 w 136"/>
                  <a:gd name="T43" fmla="*/ 100 h 200"/>
                  <a:gd name="T44" fmla="*/ 98 w 136"/>
                  <a:gd name="T45" fmla="*/ 94 h 200"/>
                  <a:gd name="T46" fmla="*/ 114 w 136"/>
                  <a:gd name="T47" fmla="*/ 81 h 200"/>
                  <a:gd name="T48" fmla="*/ 126 w 136"/>
                  <a:gd name="T49" fmla="*/ 64 h 200"/>
                  <a:gd name="T50" fmla="*/ 135 w 136"/>
                  <a:gd name="T51" fmla="*/ 42 h 200"/>
                  <a:gd name="T52" fmla="*/ 136 w 136"/>
                  <a:gd name="T53" fmla="*/ 29 h 200"/>
                  <a:gd name="T54" fmla="*/ 102 w 136"/>
                  <a:gd name="T55" fmla="*/ 192 h 200"/>
                  <a:gd name="T56" fmla="*/ 68 w 136"/>
                  <a:gd name="T57" fmla="*/ 159 h 200"/>
                  <a:gd name="T58" fmla="*/ 83 w 136"/>
                  <a:gd name="T59" fmla="*/ 97 h 200"/>
                  <a:gd name="T60" fmla="*/ 82 w 136"/>
                  <a:gd name="T61" fmla="*/ 100 h 200"/>
                  <a:gd name="T62" fmla="*/ 82 w 136"/>
                  <a:gd name="T63" fmla="*/ 101 h 200"/>
                  <a:gd name="T64" fmla="*/ 83 w 136"/>
                  <a:gd name="T65" fmla="*/ 103 h 200"/>
                  <a:gd name="T66" fmla="*/ 103 w 136"/>
                  <a:gd name="T67" fmla="*/ 119 h 200"/>
                  <a:gd name="T68" fmla="*/ 117 w 136"/>
                  <a:gd name="T69" fmla="*/ 135 h 200"/>
                  <a:gd name="T70" fmla="*/ 126 w 136"/>
                  <a:gd name="T71" fmla="*/ 157 h 200"/>
                  <a:gd name="T72" fmla="*/ 128 w 136"/>
                  <a:gd name="T73" fmla="*/ 170 h 200"/>
                  <a:gd name="T74" fmla="*/ 111 w 136"/>
                  <a:gd name="T75" fmla="*/ 192 h 200"/>
                  <a:gd name="T76" fmla="*/ 111 w 136"/>
                  <a:gd name="T77" fmla="*/ 192 h 200"/>
                  <a:gd name="T78" fmla="*/ 72 w 136"/>
                  <a:gd name="T79" fmla="*/ 146 h 200"/>
                  <a:gd name="T80" fmla="*/ 70 w 136"/>
                  <a:gd name="T81" fmla="*/ 143 h 200"/>
                  <a:gd name="T82" fmla="*/ 68 w 136"/>
                  <a:gd name="T83" fmla="*/ 142 h 200"/>
                  <a:gd name="T84" fmla="*/ 63 w 136"/>
                  <a:gd name="T85" fmla="*/ 146 h 200"/>
                  <a:gd name="T86" fmla="*/ 24 w 136"/>
                  <a:gd name="T87" fmla="*/ 192 h 200"/>
                  <a:gd name="T88" fmla="*/ 24 w 136"/>
                  <a:gd name="T89" fmla="*/ 192 h 200"/>
                  <a:gd name="T90" fmla="*/ 7 w 136"/>
                  <a:gd name="T91" fmla="*/ 170 h 200"/>
                  <a:gd name="T92" fmla="*/ 8 w 136"/>
                  <a:gd name="T93" fmla="*/ 159 h 200"/>
                  <a:gd name="T94" fmla="*/ 17 w 136"/>
                  <a:gd name="T95" fmla="*/ 136 h 200"/>
                  <a:gd name="T96" fmla="*/ 31 w 136"/>
                  <a:gd name="T97" fmla="*/ 120 h 200"/>
                  <a:gd name="T98" fmla="*/ 52 w 136"/>
                  <a:gd name="T99" fmla="*/ 103 h 200"/>
                  <a:gd name="T100" fmla="*/ 53 w 136"/>
                  <a:gd name="T101" fmla="*/ 101 h 200"/>
                  <a:gd name="T102" fmla="*/ 53 w 136"/>
                  <a:gd name="T103" fmla="*/ 100 h 200"/>
                  <a:gd name="T104" fmla="*/ 52 w 136"/>
                  <a:gd name="T105" fmla="*/ 97 h 200"/>
                  <a:gd name="T106" fmla="*/ 39 w 136"/>
                  <a:gd name="T107" fmla="*/ 87 h 200"/>
                  <a:gd name="T108" fmla="*/ 25 w 136"/>
                  <a:gd name="T109" fmla="*/ 73 h 200"/>
                  <a:gd name="T110" fmla="*/ 12 w 136"/>
                  <a:gd name="T111" fmla="*/ 53 h 200"/>
                  <a:gd name="T112" fmla="*/ 7 w 136"/>
                  <a:gd name="T113" fmla="*/ 36 h 200"/>
                  <a:gd name="T114" fmla="*/ 7 w 136"/>
                  <a:gd name="T115" fmla="*/ 7 h 200"/>
                  <a:gd name="T116" fmla="*/ 128 w 136"/>
                  <a:gd name="T117" fmla="*/ 29 h 200"/>
                  <a:gd name="T118" fmla="*/ 126 w 136"/>
                  <a:gd name="T119" fmla="*/ 42 h 200"/>
                  <a:gd name="T120" fmla="*/ 118 w 136"/>
                  <a:gd name="T121" fmla="*/ 63 h 200"/>
                  <a:gd name="T122" fmla="*/ 105 w 136"/>
                  <a:gd name="T123" fmla="*/ 80 h 200"/>
                  <a:gd name="T124" fmla="*/ 83 w 136"/>
                  <a:gd name="T125" fmla="*/ 97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36" h="200">
                    <a:moveTo>
                      <a:pt x="136" y="29"/>
                    </a:moveTo>
                    <a:lnTo>
                      <a:pt x="136" y="3"/>
                    </a:lnTo>
                    <a:lnTo>
                      <a:pt x="136" y="3"/>
                    </a:lnTo>
                    <a:lnTo>
                      <a:pt x="135" y="1"/>
                    </a:lnTo>
                    <a:lnTo>
                      <a:pt x="132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1" y="42"/>
                    </a:lnTo>
                    <a:lnTo>
                      <a:pt x="5" y="53"/>
                    </a:lnTo>
                    <a:lnTo>
                      <a:pt x="10" y="64"/>
                    </a:lnTo>
                    <a:lnTo>
                      <a:pt x="15" y="73"/>
                    </a:lnTo>
                    <a:lnTo>
                      <a:pt x="22" y="81"/>
                    </a:lnTo>
                    <a:lnTo>
                      <a:pt x="29" y="90"/>
                    </a:lnTo>
                    <a:lnTo>
                      <a:pt x="43" y="100"/>
                    </a:lnTo>
                    <a:lnTo>
                      <a:pt x="43" y="100"/>
                    </a:lnTo>
                    <a:lnTo>
                      <a:pt x="36" y="105"/>
                    </a:lnTo>
                    <a:lnTo>
                      <a:pt x="28" y="111"/>
                    </a:lnTo>
                    <a:lnTo>
                      <a:pt x="21" y="119"/>
                    </a:lnTo>
                    <a:lnTo>
                      <a:pt x="14" y="127"/>
                    </a:lnTo>
                    <a:lnTo>
                      <a:pt x="8" y="136"/>
                    </a:lnTo>
                    <a:lnTo>
                      <a:pt x="4" y="147"/>
                    </a:lnTo>
                    <a:lnTo>
                      <a:pt x="0" y="157"/>
                    </a:lnTo>
                    <a:lnTo>
                      <a:pt x="0" y="170"/>
                    </a:lnTo>
                    <a:lnTo>
                      <a:pt x="0" y="196"/>
                    </a:lnTo>
                    <a:lnTo>
                      <a:pt x="0" y="196"/>
                    </a:lnTo>
                    <a:lnTo>
                      <a:pt x="0" y="198"/>
                    </a:lnTo>
                    <a:lnTo>
                      <a:pt x="4" y="200"/>
                    </a:lnTo>
                    <a:lnTo>
                      <a:pt x="132" y="200"/>
                    </a:lnTo>
                    <a:lnTo>
                      <a:pt x="132" y="200"/>
                    </a:lnTo>
                    <a:lnTo>
                      <a:pt x="135" y="198"/>
                    </a:lnTo>
                    <a:lnTo>
                      <a:pt x="136" y="196"/>
                    </a:lnTo>
                    <a:lnTo>
                      <a:pt x="136" y="170"/>
                    </a:lnTo>
                    <a:lnTo>
                      <a:pt x="136" y="170"/>
                    </a:lnTo>
                    <a:lnTo>
                      <a:pt x="135" y="157"/>
                    </a:lnTo>
                    <a:lnTo>
                      <a:pt x="131" y="146"/>
                    </a:lnTo>
                    <a:lnTo>
                      <a:pt x="125" y="135"/>
                    </a:lnTo>
                    <a:lnTo>
                      <a:pt x="119" y="126"/>
                    </a:lnTo>
                    <a:lnTo>
                      <a:pt x="112" y="118"/>
                    </a:lnTo>
                    <a:lnTo>
                      <a:pt x="105" y="111"/>
                    </a:lnTo>
                    <a:lnTo>
                      <a:pt x="91" y="100"/>
                    </a:lnTo>
                    <a:lnTo>
                      <a:pt x="91" y="100"/>
                    </a:lnTo>
                    <a:lnTo>
                      <a:pt x="98" y="94"/>
                    </a:lnTo>
                    <a:lnTo>
                      <a:pt x="107" y="88"/>
                    </a:lnTo>
                    <a:lnTo>
                      <a:pt x="114" y="81"/>
                    </a:lnTo>
                    <a:lnTo>
                      <a:pt x="121" y="73"/>
                    </a:lnTo>
                    <a:lnTo>
                      <a:pt x="126" y="64"/>
                    </a:lnTo>
                    <a:lnTo>
                      <a:pt x="131" y="53"/>
                    </a:lnTo>
                    <a:lnTo>
                      <a:pt x="135" y="42"/>
                    </a:lnTo>
                    <a:lnTo>
                      <a:pt x="136" y="29"/>
                    </a:lnTo>
                    <a:lnTo>
                      <a:pt x="136" y="29"/>
                    </a:lnTo>
                    <a:close/>
                    <a:moveTo>
                      <a:pt x="68" y="159"/>
                    </a:moveTo>
                    <a:lnTo>
                      <a:pt x="102" y="192"/>
                    </a:lnTo>
                    <a:lnTo>
                      <a:pt x="33" y="192"/>
                    </a:lnTo>
                    <a:lnTo>
                      <a:pt x="68" y="159"/>
                    </a:lnTo>
                    <a:close/>
                    <a:moveTo>
                      <a:pt x="83" y="97"/>
                    </a:moveTo>
                    <a:lnTo>
                      <a:pt x="83" y="97"/>
                    </a:lnTo>
                    <a:lnTo>
                      <a:pt x="82" y="98"/>
                    </a:lnTo>
                    <a:lnTo>
                      <a:pt x="82" y="100"/>
                    </a:lnTo>
                    <a:lnTo>
                      <a:pt x="82" y="100"/>
                    </a:lnTo>
                    <a:lnTo>
                      <a:pt x="82" y="101"/>
                    </a:lnTo>
                    <a:lnTo>
                      <a:pt x="83" y="103"/>
                    </a:lnTo>
                    <a:lnTo>
                      <a:pt x="83" y="103"/>
                    </a:lnTo>
                    <a:lnTo>
                      <a:pt x="96" y="112"/>
                    </a:lnTo>
                    <a:lnTo>
                      <a:pt x="103" y="119"/>
                    </a:lnTo>
                    <a:lnTo>
                      <a:pt x="111" y="127"/>
                    </a:lnTo>
                    <a:lnTo>
                      <a:pt x="117" y="135"/>
                    </a:lnTo>
                    <a:lnTo>
                      <a:pt x="123" y="146"/>
                    </a:lnTo>
                    <a:lnTo>
                      <a:pt x="126" y="157"/>
                    </a:lnTo>
                    <a:lnTo>
                      <a:pt x="128" y="164"/>
                    </a:lnTo>
                    <a:lnTo>
                      <a:pt x="128" y="170"/>
                    </a:lnTo>
                    <a:lnTo>
                      <a:pt x="128" y="192"/>
                    </a:lnTo>
                    <a:lnTo>
                      <a:pt x="111" y="192"/>
                    </a:lnTo>
                    <a:lnTo>
                      <a:pt x="111" y="192"/>
                    </a:lnTo>
                    <a:lnTo>
                      <a:pt x="111" y="192"/>
                    </a:lnTo>
                    <a:lnTo>
                      <a:pt x="72" y="152"/>
                    </a:lnTo>
                    <a:lnTo>
                      <a:pt x="72" y="146"/>
                    </a:lnTo>
                    <a:lnTo>
                      <a:pt x="72" y="146"/>
                    </a:lnTo>
                    <a:lnTo>
                      <a:pt x="70" y="143"/>
                    </a:lnTo>
                    <a:lnTo>
                      <a:pt x="68" y="142"/>
                    </a:lnTo>
                    <a:lnTo>
                      <a:pt x="68" y="142"/>
                    </a:lnTo>
                    <a:lnTo>
                      <a:pt x="65" y="143"/>
                    </a:lnTo>
                    <a:lnTo>
                      <a:pt x="63" y="146"/>
                    </a:lnTo>
                    <a:lnTo>
                      <a:pt x="63" y="152"/>
                    </a:lnTo>
                    <a:lnTo>
                      <a:pt x="24" y="192"/>
                    </a:lnTo>
                    <a:lnTo>
                      <a:pt x="24" y="192"/>
                    </a:lnTo>
                    <a:lnTo>
                      <a:pt x="24" y="192"/>
                    </a:lnTo>
                    <a:lnTo>
                      <a:pt x="7" y="192"/>
                    </a:lnTo>
                    <a:lnTo>
                      <a:pt x="7" y="170"/>
                    </a:lnTo>
                    <a:lnTo>
                      <a:pt x="7" y="170"/>
                    </a:lnTo>
                    <a:lnTo>
                      <a:pt x="8" y="159"/>
                    </a:lnTo>
                    <a:lnTo>
                      <a:pt x="12" y="147"/>
                    </a:lnTo>
                    <a:lnTo>
                      <a:pt x="17" y="136"/>
                    </a:lnTo>
                    <a:lnTo>
                      <a:pt x="22" y="128"/>
                    </a:lnTo>
                    <a:lnTo>
                      <a:pt x="31" y="120"/>
                    </a:lnTo>
                    <a:lnTo>
                      <a:pt x="38" y="113"/>
                    </a:lnTo>
                    <a:lnTo>
                      <a:pt x="52" y="103"/>
                    </a:lnTo>
                    <a:lnTo>
                      <a:pt x="52" y="103"/>
                    </a:lnTo>
                    <a:lnTo>
                      <a:pt x="53" y="101"/>
                    </a:lnTo>
                    <a:lnTo>
                      <a:pt x="53" y="100"/>
                    </a:lnTo>
                    <a:lnTo>
                      <a:pt x="53" y="100"/>
                    </a:lnTo>
                    <a:lnTo>
                      <a:pt x="53" y="98"/>
                    </a:lnTo>
                    <a:lnTo>
                      <a:pt x="52" y="97"/>
                    </a:lnTo>
                    <a:lnTo>
                      <a:pt x="52" y="97"/>
                    </a:lnTo>
                    <a:lnTo>
                      <a:pt x="39" y="87"/>
                    </a:lnTo>
                    <a:lnTo>
                      <a:pt x="32" y="81"/>
                    </a:lnTo>
                    <a:lnTo>
                      <a:pt x="25" y="73"/>
                    </a:lnTo>
                    <a:lnTo>
                      <a:pt x="18" y="64"/>
                    </a:lnTo>
                    <a:lnTo>
                      <a:pt x="12" y="53"/>
                    </a:lnTo>
                    <a:lnTo>
                      <a:pt x="8" y="42"/>
                    </a:lnTo>
                    <a:lnTo>
                      <a:pt x="7" y="36"/>
                    </a:lnTo>
                    <a:lnTo>
                      <a:pt x="7" y="29"/>
                    </a:lnTo>
                    <a:lnTo>
                      <a:pt x="7" y="7"/>
                    </a:lnTo>
                    <a:lnTo>
                      <a:pt x="128" y="7"/>
                    </a:lnTo>
                    <a:lnTo>
                      <a:pt x="128" y="29"/>
                    </a:lnTo>
                    <a:lnTo>
                      <a:pt x="128" y="29"/>
                    </a:lnTo>
                    <a:lnTo>
                      <a:pt x="126" y="42"/>
                    </a:lnTo>
                    <a:lnTo>
                      <a:pt x="123" y="52"/>
                    </a:lnTo>
                    <a:lnTo>
                      <a:pt x="118" y="63"/>
                    </a:lnTo>
                    <a:lnTo>
                      <a:pt x="112" y="72"/>
                    </a:lnTo>
                    <a:lnTo>
                      <a:pt x="105" y="80"/>
                    </a:lnTo>
                    <a:lnTo>
                      <a:pt x="97" y="86"/>
                    </a:lnTo>
                    <a:lnTo>
                      <a:pt x="83" y="97"/>
                    </a:lnTo>
                    <a:lnTo>
                      <a:pt x="83" y="9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8" name="Freeform: Shape 41"/>
              <p:cNvSpPr>
                <a:spLocks/>
              </p:cNvSpPr>
              <p:nvPr/>
            </p:nvSpPr>
            <p:spPr bwMode="auto">
              <a:xfrm>
                <a:off x="1960563" y="2465388"/>
                <a:ext cx="123825" cy="63500"/>
              </a:xfrm>
              <a:custGeom>
                <a:avLst/>
                <a:gdLst>
                  <a:gd name="T0" fmla="*/ 74 w 78"/>
                  <a:gd name="T1" fmla="*/ 0 h 40"/>
                  <a:gd name="T2" fmla="*/ 4 w 78"/>
                  <a:gd name="T3" fmla="*/ 0 h 40"/>
                  <a:gd name="T4" fmla="*/ 4 w 78"/>
                  <a:gd name="T5" fmla="*/ 0 h 40"/>
                  <a:gd name="T6" fmla="*/ 3 w 78"/>
                  <a:gd name="T7" fmla="*/ 0 h 40"/>
                  <a:gd name="T8" fmla="*/ 2 w 78"/>
                  <a:gd name="T9" fmla="*/ 1 h 40"/>
                  <a:gd name="T10" fmla="*/ 2 w 78"/>
                  <a:gd name="T11" fmla="*/ 1 h 40"/>
                  <a:gd name="T12" fmla="*/ 0 w 78"/>
                  <a:gd name="T13" fmla="*/ 3 h 40"/>
                  <a:gd name="T14" fmla="*/ 2 w 78"/>
                  <a:gd name="T15" fmla="*/ 5 h 40"/>
                  <a:gd name="T16" fmla="*/ 2 w 78"/>
                  <a:gd name="T17" fmla="*/ 5 h 40"/>
                  <a:gd name="T18" fmla="*/ 9 w 78"/>
                  <a:gd name="T19" fmla="*/ 15 h 40"/>
                  <a:gd name="T20" fmla="*/ 17 w 78"/>
                  <a:gd name="T21" fmla="*/ 23 h 40"/>
                  <a:gd name="T22" fmla="*/ 26 w 78"/>
                  <a:gd name="T23" fmla="*/ 30 h 40"/>
                  <a:gd name="T24" fmla="*/ 36 w 78"/>
                  <a:gd name="T25" fmla="*/ 37 h 40"/>
                  <a:gd name="T26" fmla="*/ 37 w 78"/>
                  <a:gd name="T27" fmla="*/ 38 h 40"/>
                  <a:gd name="T28" fmla="*/ 37 w 78"/>
                  <a:gd name="T29" fmla="*/ 38 h 40"/>
                  <a:gd name="T30" fmla="*/ 39 w 78"/>
                  <a:gd name="T31" fmla="*/ 40 h 40"/>
                  <a:gd name="T32" fmla="*/ 39 w 78"/>
                  <a:gd name="T33" fmla="*/ 40 h 40"/>
                  <a:gd name="T34" fmla="*/ 40 w 78"/>
                  <a:gd name="T35" fmla="*/ 38 h 40"/>
                  <a:gd name="T36" fmla="*/ 40 w 78"/>
                  <a:gd name="T37" fmla="*/ 38 h 40"/>
                  <a:gd name="T38" fmla="*/ 46 w 78"/>
                  <a:gd name="T39" fmla="*/ 35 h 40"/>
                  <a:gd name="T40" fmla="*/ 46 w 78"/>
                  <a:gd name="T41" fmla="*/ 35 h 40"/>
                  <a:gd name="T42" fmla="*/ 55 w 78"/>
                  <a:gd name="T43" fmla="*/ 28 h 40"/>
                  <a:gd name="T44" fmla="*/ 64 w 78"/>
                  <a:gd name="T45" fmla="*/ 21 h 40"/>
                  <a:gd name="T46" fmla="*/ 71 w 78"/>
                  <a:gd name="T47" fmla="*/ 14 h 40"/>
                  <a:gd name="T48" fmla="*/ 78 w 78"/>
                  <a:gd name="T49" fmla="*/ 5 h 40"/>
                  <a:gd name="T50" fmla="*/ 78 w 78"/>
                  <a:gd name="T51" fmla="*/ 5 h 40"/>
                  <a:gd name="T52" fmla="*/ 78 w 78"/>
                  <a:gd name="T53" fmla="*/ 3 h 40"/>
                  <a:gd name="T54" fmla="*/ 78 w 78"/>
                  <a:gd name="T55" fmla="*/ 1 h 40"/>
                  <a:gd name="T56" fmla="*/ 78 w 78"/>
                  <a:gd name="T57" fmla="*/ 1 h 40"/>
                  <a:gd name="T58" fmla="*/ 76 w 78"/>
                  <a:gd name="T59" fmla="*/ 0 h 40"/>
                  <a:gd name="T60" fmla="*/ 74 w 78"/>
                  <a:gd name="T61" fmla="*/ 0 h 40"/>
                  <a:gd name="T62" fmla="*/ 74 w 78"/>
                  <a:gd name="T63" fmla="*/ 0 h 40"/>
                  <a:gd name="T64" fmla="*/ 43 w 78"/>
                  <a:gd name="T65" fmla="*/ 29 h 40"/>
                  <a:gd name="T66" fmla="*/ 43 w 78"/>
                  <a:gd name="T67" fmla="*/ 29 h 40"/>
                  <a:gd name="T68" fmla="*/ 39 w 78"/>
                  <a:gd name="T69" fmla="*/ 31 h 40"/>
                  <a:gd name="T70" fmla="*/ 39 w 78"/>
                  <a:gd name="T71" fmla="*/ 31 h 40"/>
                  <a:gd name="T72" fmla="*/ 24 w 78"/>
                  <a:gd name="T73" fmla="*/ 20 h 40"/>
                  <a:gd name="T74" fmla="*/ 17 w 78"/>
                  <a:gd name="T75" fmla="*/ 14 h 40"/>
                  <a:gd name="T76" fmla="*/ 11 w 78"/>
                  <a:gd name="T77" fmla="*/ 7 h 40"/>
                  <a:gd name="T78" fmla="*/ 68 w 78"/>
                  <a:gd name="T79" fmla="*/ 7 h 40"/>
                  <a:gd name="T80" fmla="*/ 68 w 78"/>
                  <a:gd name="T81" fmla="*/ 7 h 40"/>
                  <a:gd name="T82" fmla="*/ 62 w 78"/>
                  <a:gd name="T83" fmla="*/ 13 h 40"/>
                  <a:gd name="T84" fmla="*/ 57 w 78"/>
                  <a:gd name="T85" fmla="*/ 19 h 40"/>
                  <a:gd name="T86" fmla="*/ 43 w 78"/>
                  <a:gd name="T87" fmla="*/ 29 h 40"/>
                  <a:gd name="T88" fmla="*/ 43 w 78"/>
                  <a:gd name="T89" fmla="*/ 29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8" h="40">
                    <a:moveTo>
                      <a:pt x="74" y="0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0" y="3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9" y="15"/>
                    </a:lnTo>
                    <a:lnTo>
                      <a:pt x="17" y="23"/>
                    </a:lnTo>
                    <a:lnTo>
                      <a:pt x="26" y="30"/>
                    </a:lnTo>
                    <a:lnTo>
                      <a:pt x="36" y="37"/>
                    </a:lnTo>
                    <a:lnTo>
                      <a:pt x="37" y="38"/>
                    </a:lnTo>
                    <a:lnTo>
                      <a:pt x="37" y="38"/>
                    </a:lnTo>
                    <a:lnTo>
                      <a:pt x="39" y="40"/>
                    </a:lnTo>
                    <a:lnTo>
                      <a:pt x="39" y="40"/>
                    </a:lnTo>
                    <a:lnTo>
                      <a:pt x="40" y="38"/>
                    </a:lnTo>
                    <a:lnTo>
                      <a:pt x="40" y="38"/>
                    </a:lnTo>
                    <a:lnTo>
                      <a:pt x="46" y="35"/>
                    </a:lnTo>
                    <a:lnTo>
                      <a:pt x="46" y="35"/>
                    </a:lnTo>
                    <a:lnTo>
                      <a:pt x="55" y="28"/>
                    </a:lnTo>
                    <a:lnTo>
                      <a:pt x="64" y="21"/>
                    </a:lnTo>
                    <a:lnTo>
                      <a:pt x="71" y="14"/>
                    </a:lnTo>
                    <a:lnTo>
                      <a:pt x="78" y="5"/>
                    </a:lnTo>
                    <a:lnTo>
                      <a:pt x="78" y="5"/>
                    </a:lnTo>
                    <a:lnTo>
                      <a:pt x="78" y="3"/>
                    </a:lnTo>
                    <a:lnTo>
                      <a:pt x="78" y="1"/>
                    </a:lnTo>
                    <a:lnTo>
                      <a:pt x="78" y="1"/>
                    </a:lnTo>
                    <a:lnTo>
                      <a:pt x="76" y="0"/>
                    </a:lnTo>
                    <a:lnTo>
                      <a:pt x="74" y="0"/>
                    </a:lnTo>
                    <a:lnTo>
                      <a:pt x="74" y="0"/>
                    </a:lnTo>
                    <a:close/>
                    <a:moveTo>
                      <a:pt x="43" y="29"/>
                    </a:moveTo>
                    <a:lnTo>
                      <a:pt x="43" y="29"/>
                    </a:lnTo>
                    <a:lnTo>
                      <a:pt x="39" y="31"/>
                    </a:lnTo>
                    <a:lnTo>
                      <a:pt x="39" y="31"/>
                    </a:lnTo>
                    <a:lnTo>
                      <a:pt x="24" y="20"/>
                    </a:lnTo>
                    <a:lnTo>
                      <a:pt x="17" y="14"/>
                    </a:lnTo>
                    <a:lnTo>
                      <a:pt x="11" y="7"/>
                    </a:lnTo>
                    <a:lnTo>
                      <a:pt x="68" y="7"/>
                    </a:lnTo>
                    <a:lnTo>
                      <a:pt x="68" y="7"/>
                    </a:lnTo>
                    <a:lnTo>
                      <a:pt x="62" y="13"/>
                    </a:lnTo>
                    <a:lnTo>
                      <a:pt x="57" y="19"/>
                    </a:lnTo>
                    <a:lnTo>
                      <a:pt x="43" y="29"/>
                    </a:lnTo>
                    <a:lnTo>
                      <a:pt x="43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9" name="Freeform: Shape 42"/>
              <p:cNvSpPr>
                <a:spLocks/>
              </p:cNvSpPr>
              <p:nvPr/>
            </p:nvSpPr>
            <p:spPr bwMode="auto">
              <a:xfrm>
                <a:off x="1901826" y="2714626"/>
                <a:ext cx="239713" cy="11113"/>
              </a:xfrm>
              <a:custGeom>
                <a:avLst/>
                <a:gdLst>
                  <a:gd name="T0" fmla="*/ 4 w 151"/>
                  <a:gd name="T1" fmla="*/ 7 h 7"/>
                  <a:gd name="T2" fmla="*/ 147 w 151"/>
                  <a:gd name="T3" fmla="*/ 7 h 7"/>
                  <a:gd name="T4" fmla="*/ 147 w 151"/>
                  <a:gd name="T5" fmla="*/ 7 h 7"/>
                  <a:gd name="T6" fmla="*/ 150 w 151"/>
                  <a:gd name="T7" fmla="*/ 7 h 7"/>
                  <a:gd name="T8" fmla="*/ 151 w 151"/>
                  <a:gd name="T9" fmla="*/ 3 h 7"/>
                  <a:gd name="T10" fmla="*/ 151 w 151"/>
                  <a:gd name="T11" fmla="*/ 3 h 7"/>
                  <a:gd name="T12" fmla="*/ 150 w 151"/>
                  <a:gd name="T13" fmla="*/ 1 h 7"/>
                  <a:gd name="T14" fmla="*/ 147 w 151"/>
                  <a:gd name="T15" fmla="*/ 0 h 7"/>
                  <a:gd name="T16" fmla="*/ 4 w 151"/>
                  <a:gd name="T17" fmla="*/ 0 h 7"/>
                  <a:gd name="T18" fmla="*/ 4 w 151"/>
                  <a:gd name="T19" fmla="*/ 0 h 7"/>
                  <a:gd name="T20" fmla="*/ 1 w 151"/>
                  <a:gd name="T21" fmla="*/ 1 h 7"/>
                  <a:gd name="T22" fmla="*/ 0 w 151"/>
                  <a:gd name="T23" fmla="*/ 3 h 7"/>
                  <a:gd name="T24" fmla="*/ 0 w 151"/>
                  <a:gd name="T25" fmla="*/ 3 h 7"/>
                  <a:gd name="T26" fmla="*/ 1 w 151"/>
                  <a:gd name="T27" fmla="*/ 7 h 7"/>
                  <a:gd name="T28" fmla="*/ 4 w 151"/>
                  <a:gd name="T29" fmla="*/ 7 h 7"/>
                  <a:gd name="T30" fmla="*/ 4 w 151"/>
                  <a:gd name="T3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1" h="7">
                    <a:moveTo>
                      <a:pt x="4" y="7"/>
                    </a:moveTo>
                    <a:lnTo>
                      <a:pt x="147" y="7"/>
                    </a:lnTo>
                    <a:lnTo>
                      <a:pt x="147" y="7"/>
                    </a:lnTo>
                    <a:lnTo>
                      <a:pt x="150" y="7"/>
                    </a:lnTo>
                    <a:lnTo>
                      <a:pt x="151" y="3"/>
                    </a:lnTo>
                    <a:lnTo>
                      <a:pt x="151" y="3"/>
                    </a:lnTo>
                    <a:lnTo>
                      <a:pt x="150" y="1"/>
                    </a:lnTo>
                    <a:lnTo>
                      <a:pt x="147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1" y="7"/>
                    </a:lnTo>
                    <a:lnTo>
                      <a:pt x="4" y="7"/>
                    </a:lnTo>
                    <a:lnTo>
                      <a:pt x="4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0" name="Freeform: Shape 43"/>
              <p:cNvSpPr>
                <a:spLocks/>
              </p:cNvSpPr>
              <p:nvPr/>
            </p:nvSpPr>
            <p:spPr bwMode="auto">
              <a:xfrm>
                <a:off x="2014538" y="2578101"/>
                <a:ext cx="14288" cy="22225"/>
              </a:xfrm>
              <a:custGeom>
                <a:avLst/>
                <a:gdLst>
                  <a:gd name="T0" fmla="*/ 5 w 9"/>
                  <a:gd name="T1" fmla="*/ 0 h 14"/>
                  <a:gd name="T2" fmla="*/ 5 w 9"/>
                  <a:gd name="T3" fmla="*/ 0 h 14"/>
                  <a:gd name="T4" fmla="*/ 2 w 9"/>
                  <a:gd name="T5" fmla="*/ 1 h 14"/>
                  <a:gd name="T6" fmla="*/ 0 w 9"/>
                  <a:gd name="T7" fmla="*/ 4 h 14"/>
                  <a:gd name="T8" fmla="*/ 0 w 9"/>
                  <a:gd name="T9" fmla="*/ 11 h 14"/>
                  <a:gd name="T10" fmla="*/ 0 w 9"/>
                  <a:gd name="T11" fmla="*/ 11 h 14"/>
                  <a:gd name="T12" fmla="*/ 2 w 9"/>
                  <a:gd name="T13" fmla="*/ 13 h 14"/>
                  <a:gd name="T14" fmla="*/ 5 w 9"/>
                  <a:gd name="T15" fmla="*/ 14 h 14"/>
                  <a:gd name="T16" fmla="*/ 5 w 9"/>
                  <a:gd name="T17" fmla="*/ 14 h 14"/>
                  <a:gd name="T18" fmla="*/ 7 w 9"/>
                  <a:gd name="T19" fmla="*/ 13 h 14"/>
                  <a:gd name="T20" fmla="*/ 9 w 9"/>
                  <a:gd name="T21" fmla="*/ 11 h 14"/>
                  <a:gd name="T22" fmla="*/ 9 w 9"/>
                  <a:gd name="T23" fmla="*/ 4 h 14"/>
                  <a:gd name="T24" fmla="*/ 9 w 9"/>
                  <a:gd name="T25" fmla="*/ 4 h 14"/>
                  <a:gd name="T26" fmla="*/ 7 w 9"/>
                  <a:gd name="T27" fmla="*/ 1 h 14"/>
                  <a:gd name="T28" fmla="*/ 5 w 9"/>
                  <a:gd name="T29" fmla="*/ 0 h 14"/>
                  <a:gd name="T30" fmla="*/ 5 w 9"/>
                  <a:gd name="T3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" h="14">
                    <a:moveTo>
                      <a:pt x="5" y="0"/>
                    </a:moveTo>
                    <a:lnTo>
                      <a:pt x="5" y="0"/>
                    </a:lnTo>
                    <a:lnTo>
                      <a:pt x="2" y="1"/>
                    </a:lnTo>
                    <a:lnTo>
                      <a:pt x="0" y="4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4"/>
                    </a:lnTo>
                    <a:lnTo>
                      <a:pt x="5" y="14"/>
                    </a:lnTo>
                    <a:lnTo>
                      <a:pt x="7" y="13"/>
                    </a:lnTo>
                    <a:lnTo>
                      <a:pt x="9" y="11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1" name="Freeform: Shape 44"/>
              <p:cNvSpPr>
                <a:spLocks/>
              </p:cNvSpPr>
              <p:nvPr/>
            </p:nvSpPr>
            <p:spPr bwMode="auto">
              <a:xfrm>
                <a:off x="2014538" y="2544763"/>
                <a:ext cx="14288" cy="22225"/>
              </a:xfrm>
              <a:custGeom>
                <a:avLst/>
                <a:gdLst>
                  <a:gd name="T0" fmla="*/ 5 w 9"/>
                  <a:gd name="T1" fmla="*/ 0 h 14"/>
                  <a:gd name="T2" fmla="*/ 5 w 9"/>
                  <a:gd name="T3" fmla="*/ 0 h 14"/>
                  <a:gd name="T4" fmla="*/ 2 w 9"/>
                  <a:gd name="T5" fmla="*/ 1 h 14"/>
                  <a:gd name="T6" fmla="*/ 0 w 9"/>
                  <a:gd name="T7" fmla="*/ 4 h 14"/>
                  <a:gd name="T8" fmla="*/ 0 w 9"/>
                  <a:gd name="T9" fmla="*/ 11 h 14"/>
                  <a:gd name="T10" fmla="*/ 0 w 9"/>
                  <a:gd name="T11" fmla="*/ 11 h 14"/>
                  <a:gd name="T12" fmla="*/ 2 w 9"/>
                  <a:gd name="T13" fmla="*/ 13 h 14"/>
                  <a:gd name="T14" fmla="*/ 5 w 9"/>
                  <a:gd name="T15" fmla="*/ 14 h 14"/>
                  <a:gd name="T16" fmla="*/ 5 w 9"/>
                  <a:gd name="T17" fmla="*/ 14 h 14"/>
                  <a:gd name="T18" fmla="*/ 7 w 9"/>
                  <a:gd name="T19" fmla="*/ 13 h 14"/>
                  <a:gd name="T20" fmla="*/ 9 w 9"/>
                  <a:gd name="T21" fmla="*/ 11 h 14"/>
                  <a:gd name="T22" fmla="*/ 9 w 9"/>
                  <a:gd name="T23" fmla="*/ 4 h 14"/>
                  <a:gd name="T24" fmla="*/ 9 w 9"/>
                  <a:gd name="T25" fmla="*/ 4 h 14"/>
                  <a:gd name="T26" fmla="*/ 7 w 9"/>
                  <a:gd name="T27" fmla="*/ 1 h 14"/>
                  <a:gd name="T28" fmla="*/ 5 w 9"/>
                  <a:gd name="T29" fmla="*/ 0 h 14"/>
                  <a:gd name="T30" fmla="*/ 5 w 9"/>
                  <a:gd name="T3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" h="14">
                    <a:moveTo>
                      <a:pt x="5" y="0"/>
                    </a:moveTo>
                    <a:lnTo>
                      <a:pt x="5" y="0"/>
                    </a:lnTo>
                    <a:lnTo>
                      <a:pt x="2" y="1"/>
                    </a:lnTo>
                    <a:lnTo>
                      <a:pt x="0" y="4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4"/>
                    </a:lnTo>
                    <a:lnTo>
                      <a:pt x="5" y="14"/>
                    </a:lnTo>
                    <a:lnTo>
                      <a:pt x="7" y="13"/>
                    </a:lnTo>
                    <a:lnTo>
                      <a:pt x="9" y="11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46" name="Freeform: Shape 45"/>
            <p:cNvSpPr>
              <a:spLocks/>
            </p:cNvSpPr>
            <p:nvPr/>
          </p:nvSpPr>
          <p:spPr bwMode="auto">
            <a:xfrm>
              <a:off x="10205020" y="2251901"/>
              <a:ext cx="288636" cy="329045"/>
            </a:xfrm>
            <a:custGeom>
              <a:avLst/>
              <a:gdLst>
                <a:gd name="T0" fmla="*/ 92 w 200"/>
                <a:gd name="T1" fmla="*/ 0 h 228"/>
                <a:gd name="T2" fmla="*/ 71 w 200"/>
                <a:gd name="T3" fmla="*/ 5 h 228"/>
                <a:gd name="T4" fmla="*/ 41 w 200"/>
                <a:gd name="T5" fmla="*/ 31 h 228"/>
                <a:gd name="T6" fmla="*/ 29 w 200"/>
                <a:gd name="T7" fmla="*/ 57 h 228"/>
                <a:gd name="T8" fmla="*/ 28 w 200"/>
                <a:gd name="T9" fmla="*/ 92 h 228"/>
                <a:gd name="T10" fmla="*/ 14 w 200"/>
                <a:gd name="T11" fmla="*/ 93 h 228"/>
                <a:gd name="T12" fmla="*/ 1 w 200"/>
                <a:gd name="T13" fmla="*/ 104 h 228"/>
                <a:gd name="T14" fmla="*/ 0 w 200"/>
                <a:gd name="T15" fmla="*/ 210 h 228"/>
                <a:gd name="T16" fmla="*/ 1 w 200"/>
                <a:gd name="T17" fmla="*/ 217 h 228"/>
                <a:gd name="T18" fmla="*/ 14 w 200"/>
                <a:gd name="T19" fmla="*/ 228 h 228"/>
                <a:gd name="T20" fmla="*/ 181 w 200"/>
                <a:gd name="T21" fmla="*/ 228 h 228"/>
                <a:gd name="T22" fmla="*/ 194 w 200"/>
                <a:gd name="T23" fmla="*/ 223 h 228"/>
                <a:gd name="T24" fmla="*/ 200 w 200"/>
                <a:gd name="T25" fmla="*/ 210 h 228"/>
                <a:gd name="T26" fmla="*/ 199 w 200"/>
                <a:gd name="T27" fmla="*/ 107 h 228"/>
                <a:gd name="T28" fmla="*/ 188 w 200"/>
                <a:gd name="T29" fmla="*/ 94 h 228"/>
                <a:gd name="T30" fmla="*/ 171 w 200"/>
                <a:gd name="T31" fmla="*/ 92 h 228"/>
                <a:gd name="T32" fmla="*/ 171 w 200"/>
                <a:gd name="T33" fmla="*/ 64 h 228"/>
                <a:gd name="T34" fmla="*/ 166 w 200"/>
                <a:gd name="T35" fmla="*/ 43 h 228"/>
                <a:gd name="T36" fmla="*/ 139 w 200"/>
                <a:gd name="T37" fmla="*/ 11 h 228"/>
                <a:gd name="T38" fmla="*/ 115 w 200"/>
                <a:gd name="T39" fmla="*/ 1 h 228"/>
                <a:gd name="T40" fmla="*/ 99 w 200"/>
                <a:gd name="T41" fmla="*/ 0 h 228"/>
                <a:gd name="T42" fmla="*/ 36 w 200"/>
                <a:gd name="T43" fmla="*/ 58 h 228"/>
                <a:gd name="T44" fmla="*/ 54 w 200"/>
                <a:gd name="T45" fmla="*/ 25 h 228"/>
                <a:gd name="T46" fmla="*/ 86 w 200"/>
                <a:gd name="T47" fmla="*/ 8 h 228"/>
                <a:gd name="T48" fmla="*/ 112 w 200"/>
                <a:gd name="T49" fmla="*/ 8 h 228"/>
                <a:gd name="T50" fmla="*/ 145 w 200"/>
                <a:gd name="T51" fmla="*/ 25 h 228"/>
                <a:gd name="T52" fmla="*/ 162 w 200"/>
                <a:gd name="T53" fmla="*/ 58 h 228"/>
                <a:gd name="T54" fmla="*/ 143 w 200"/>
                <a:gd name="T55" fmla="*/ 92 h 228"/>
                <a:gd name="T56" fmla="*/ 141 w 200"/>
                <a:gd name="T57" fmla="*/ 63 h 228"/>
                <a:gd name="T58" fmla="*/ 130 w 200"/>
                <a:gd name="T59" fmla="*/ 41 h 228"/>
                <a:gd name="T60" fmla="*/ 109 w 200"/>
                <a:gd name="T61" fmla="*/ 29 h 228"/>
                <a:gd name="T62" fmla="*/ 91 w 200"/>
                <a:gd name="T63" fmla="*/ 29 h 228"/>
                <a:gd name="T64" fmla="*/ 69 w 200"/>
                <a:gd name="T65" fmla="*/ 41 h 228"/>
                <a:gd name="T66" fmla="*/ 57 w 200"/>
                <a:gd name="T67" fmla="*/ 63 h 228"/>
                <a:gd name="T68" fmla="*/ 35 w 200"/>
                <a:gd name="T69" fmla="*/ 92 h 228"/>
                <a:gd name="T70" fmla="*/ 64 w 200"/>
                <a:gd name="T71" fmla="*/ 92 h 228"/>
                <a:gd name="T72" fmla="*/ 64 w 200"/>
                <a:gd name="T73" fmla="*/ 64 h 228"/>
                <a:gd name="T74" fmla="*/ 75 w 200"/>
                <a:gd name="T75" fmla="*/ 45 h 228"/>
                <a:gd name="T76" fmla="*/ 92 w 200"/>
                <a:gd name="T77" fmla="*/ 36 h 228"/>
                <a:gd name="T78" fmla="*/ 106 w 200"/>
                <a:gd name="T79" fmla="*/ 36 h 228"/>
                <a:gd name="T80" fmla="*/ 125 w 200"/>
                <a:gd name="T81" fmla="*/ 45 h 228"/>
                <a:gd name="T82" fmla="*/ 134 w 200"/>
                <a:gd name="T83" fmla="*/ 64 h 228"/>
                <a:gd name="T84" fmla="*/ 88 w 200"/>
                <a:gd name="T85" fmla="*/ 149 h 228"/>
                <a:gd name="T86" fmla="*/ 55 w 200"/>
                <a:gd name="T87" fmla="*/ 149 h 228"/>
                <a:gd name="T88" fmla="*/ 95 w 200"/>
                <a:gd name="T89" fmla="*/ 185 h 228"/>
                <a:gd name="T90" fmla="*/ 130 w 200"/>
                <a:gd name="T91" fmla="*/ 149 h 228"/>
                <a:gd name="T92" fmla="*/ 105 w 200"/>
                <a:gd name="T93" fmla="*/ 185 h 228"/>
                <a:gd name="T94" fmla="*/ 193 w 200"/>
                <a:gd name="T95" fmla="*/ 149 h 228"/>
                <a:gd name="T96" fmla="*/ 184 w 200"/>
                <a:gd name="T97" fmla="*/ 149 h 228"/>
                <a:gd name="T98" fmla="*/ 7 w 200"/>
                <a:gd name="T99" fmla="*/ 185 h 228"/>
                <a:gd name="T100" fmla="*/ 9 w 200"/>
                <a:gd name="T101" fmla="*/ 185 h 228"/>
                <a:gd name="T102" fmla="*/ 18 w 200"/>
                <a:gd name="T103" fmla="*/ 221 h 228"/>
                <a:gd name="T104" fmla="*/ 8 w 200"/>
                <a:gd name="T105" fmla="*/ 215 h 228"/>
                <a:gd name="T106" fmla="*/ 193 w 200"/>
                <a:gd name="T107" fmla="*/ 192 h 228"/>
                <a:gd name="T108" fmla="*/ 192 w 200"/>
                <a:gd name="T109" fmla="*/ 215 h 228"/>
                <a:gd name="T110" fmla="*/ 181 w 200"/>
                <a:gd name="T111" fmla="*/ 221 h 228"/>
                <a:gd name="T112" fmla="*/ 193 w 200"/>
                <a:gd name="T113" fmla="*/ 142 h 228"/>
                <a:gd name="T114" fmla="*/ 7 w 200"/>
                <a:gd name="T115" fmla="*/ 111 h 228"/>
                <a:gd name="T116" fmla="*/ 13 w 200"/>
                <a:gd name="T117" fmla="*/ 100 h 228"/>
                <a:gd name="T118" fmla="*/ 181 w 200"/>
                <a:gd name="T119" fmla="*/ 99 h 228"/>
                <a:gd name="T120" fmla="*/ 192 w 200"/>
                <a:gd name="T121" fmla="*/ 10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0" h="228">
                  <a:moveTo>
                    <a:pt x="99" y="0"/>
                  </a:moveTo>
                  <a:lnTo>
                    <a:pt x="99" y="0"/>
                  </a:lnTo>
                  <a:lnTo>
                    <a:pt x="92" y="0"/>
                  </a:lnTo>
                  <a:lnTo>
                    <a:pt x="85" y="1"/>
                  </a:lnTo>
                  <a:lnTo>
                    <a:pt x="78" y="3"/>
                  </a:lnTo>
                  <a:lnTo>
                    <a:pt x="71" y="5"/>
                  </a:lnTo>
                  <a:lnTo>
                    <a:pt x="60" y="11"/>
                  </a:lnTo>
                  <a:lnTo>
                    <a:pt x="49" y="21"/>
                  </a:lnTo>
                  <a:lnTo>
                    <a:pt x="41" y="31"/>
                  </a:lnTo>
                  <a:lnTo>
                    <a:pt x="34" y="43"/>
                  </a:lnTo>
                  <a:lnTo>
                    <a:pt x="32" y="50"/>
                  </a:lnTo>
                  <a:lnTo>
                    <a:pt x="29" y="57"/>
                  </a:lnTo>
                  <a:lnTo>
                    <a:pt x="28" y="64"/>
                  </a:lnTo>
                  <a:lnTo>
                    <a:pt x="28" y="71"/>
                  </a:lnTo>
                  <a:lnTo>
                    <a:pt x="28" y="92"/>
                  </a:lnTo>
                  <a:lnTo>
                    <a:pt x="18" y="92"/>
                  </a:lnTo>
                  <a:lnTo>
                    <a:pt x="18" y="92"/>
                  </a:lnTo>
                  <a:lnTo>
                    <a:pt x="14" y="93"/>
                  </a:lnTo>
                  <a:lnTo>
                    <a:pt x="11" y="94"/>
                  </a:lnTo>
                  <a:lnTo>
                    <a:pt x="5" y="98"/>
                  </a:lnTo>
                  <a:lnTo>
                    <a:pt x="1" y="104"/>
                  </a:lnTo>
                  <a:lnTo>
                    <a:pt x="0" y="107"/>
                  </a:lnTo>
                  <a:lnTo>
                    <a:pt x="0" y="111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0" y="214"/>
                  </a:lnTo>
                  <a:lnTo>
                    <a:pt x="1" y="217"/>
                  </a:lnTo>
                  <a:lnTo>
                    <a:pt x="5" y="223"/>
                  </a:lnTo>
                  <a:lnTo>
                    <a:pt x="11" y="226"/>
                  </a:lnTo>
                  <a:lnTo>
                    <a:pt x="14" y="228"/>
                  </a:lnTo>
                  <a:lnTo>
                    <a:pt x="18" y="228"/>
                  </a:lnTo>
                  <a:lnTo>
                    <a:pt x="181" y="228"/>
                  </a:lnTo>
                  <a:lnTo>
                    <a:pt x="181" y="228"/>
                  </a:lnTo>
                  <a:lnTo>
                    <a:pt x="186" y="228"/>
                  </a:lnTo>
                  <a:lnTo>
                    <a:pt x="188" y="226"/>
                  </a:lnTo>
                  <a:lnTo>
                    <a:pt x="194" y="223"/>
                  </a:lnTo>
                  <a:lnTo>
                    <a:pt x="199" y="217"/>
                  </a:lnTo>
                  <a:lnTo>
                    <a:pt x="199" y="214"/>
                  </a:lnTo>
                  <a:lnTo>
                    <a:pt x="200" y="210"/>
                  </a:lnTo>
                  <a:lnTo>
                    <a:pt x="200" y="111"/>
                  </a:lnTo>
                  <a:lnTo>
                    <a:pt x="200" y="111"/>
                  </a:lnTo>
                  <a:lnTo>
                    <a:pt x="199" y="107"/>
                  </a:lnTo>
                  <a:lnTo>
                    <a:pt x="199" y="104"/>
                  </a:lnTo>
                  <a:lnTo>
                    <a:pt x="194" y="98"/>
                  </a:lnTo>
                  <a:lnTo>
                    <a:pt x="188" y="94"/>
                  </a:lnTo>
                  <a:lnTo>
                    <a:pt x="186" y="93"/>
                  </a:lnTo>
                  <a:lnTo>
                    <a:pt x="181" y="92"/>
                  </a:lnTo>
                  <a:lnTo>
                    <a:pt x="171" y="92"/>
                  </a:lnTo>
                  <a:lnTo>
                    <a:pt x="171" y="71"/>
                  </a:lnTo>
                  <a:lnTo>
                    <a:pt x="171" y="71"/>
                  </a:lnTo>
                  <a:lnTo>
                    <a:pt x="171" y="64"/>
                  </a:lnTo>
                  <a:lnTo>
                    <a:pt x="169" y="57"/>
                  </a:lnTo>
                  <a:lnTo>
                    <a:pt x="168" y="50"/>
                  </a:lnTo>
                  <a:lnTo>
                    <a:pt x="166" y="43"/>
                  </a:lnTo>
                  <a:lnTo>
                    <a:pt x="159" y="31"/>
                  </a:lnTo>
                  <a:lnTo>
                    <a:pt x="150" y="21"/>
                  </a:lnTo>
                  <a:lnTo>
                    <a:pt x="139" y="11"/>
                  </a:lnTo>
                  <a:lnTo>
                    <a:pt x="127" y="5"/>
                  </a:lnTo>
                  <a:lnTo>
                    <a:pt x="120" y="3"/>
                  </a:lnTo>
                  <a:lnTo>
                    <a:pt x="115" y="1"/>
                  </a:lnTo>
                  <a:lnTo>
                    <a:pt x="106" y="0"/>
                  </a:lnTo>
                  <a:lnTo>
                    <a:pt x="99" y="0"/>
                  </a:lnTo>
                  <a:lnTo>
                    <a:pt x="99" y="0"/>
                  </a:lnTo>
                  <a:close/>
                  <a:moveTo>
                    <a:pt x="35" y="71"/>
                  </a:moveTo>
                  <a:lnTo>
                    <a:pt x="35" y="71"/>
                  </a:lnTo>
                  <a:lnTo>
                    <a:pt x="36" y="58"/>
                  </a:lnTo>
                  <a:lnTo>
                    <a:pt x="41" y="46"/>
                  </a:lnTo>
                  <a:lnTo>
                    <a:pt x="47" y="35"/>
                  </a:lnTo>
                  <a:lnTo>
                    <a:pt x="54" y="25"/>
                  </a:lnTo>
                  <a:lnTo>
                    <a:pt x="64" y="17"/>
                  </a:lnTo>
                  <a:lnTo>
                    <a:pt x="75" y="11"/>
                  </a:lnTo>
                  <a:lnTo>
                    <a:pt x="86" y="8"/>
                  </a:lnTo>
                  <a:lnTo>
                    <a:pt x="99" y="7"/>
                  </a:lnTo>
                  <a:lnTo>
                    <a:pt x="99" y="7"/>
                  </a:lnTo>
                  <a:lnTo>
                    <a:pt x="112" y="8"/>
                  </a:lnTo>
                  <a:lnTo>
                    <a:pt x="125" y="11"/>
                  </a:lnTo>
                  <a:lnTo>
                    <a:pt x="136" y="17"/>
                  </a:lnTo>
                  <a:lnTo>
                    <a:pt x="145" y="25"/>
                  </a:lnTo>
                  <a:lnTo>
                    <a:pt x="153" y="35"/>
                  </a:lnTo>
                  <a:lnTo>
                    <a:pt x="159" y="46"/>
                  </a:lnTo>
                  <a:lnTo>
                    <a:pt x="162" y="58"/>
                  </a:lnTo>
                  <a:lnTo>
                    <a:pt x="164" y="71"/>
                  </a:lnTo>
                  <a:lnTo>
                    <a:pt x="164" y="92"/>
                  </a:lnTo>
                  <a:lnTo>
                    <a:pt x="143" y="92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1" y="63"/>
                  </a:lnTo>
                  <a:lnTo>
                    <a:pt x="139" y="55"/>
                  </a:lnTo>
                  <a:lnTo>
                    <a:pt x="136" y="48"/>
                  </a:lnTo>
                  <a:lnTo>
                    <a:pt x="130" y="41"/>
                  </a:lnTo>
                  <a:lnTo>
                    <a:pt x="124" y="36"/>
                  </a:lnTo>
                  <a:lnTo>
                    <a:pt x="116" y="31"/>
                  </a:lnTo>
                  <a:lnTo>
                    <a:pt x="109" y="29"/>
                  </a:lnTo>
                  <a:lnTo>
                    <a:pt x="99" y="28"/>
                  </a:lnTo>
                  <a:lnTo>
                    <a:pt x="99" y="28"/>
                  </a:lnTo>
                  <a:lnTo>
                    <a:pt x="91" y="29"/>
                  </a:lnTo>
                  <a:lnTo>
                    <a:pt x="83" y="31"/>
                  </a:lnTo>
                  <a:lnTo>
                    <a:pt x="76" y="36"/>
                  </a:lnTo>
                  <a:lnTo>
                    <a:pt x="69" y="41"/>
                  </a:lnTo>
                  <a:lnTo>
                    <a:pt x="64" y="48"/>
                  </a:lnTo>
                  <a:lnTo>
                    <a:pt x="60" y="55"/>
                  </a:lnTo>
                  <a:lnTo>
                    <a:pt x="57" y="63"/>
                  </a:lnTo>
                  <a:lnTo>
                    <a:pt x="57" y="71"/>
                  </a:lnTo>
                  <a:lnTo>
                    <a:pt x="57" y="92"/>
                  </a:lnTo>
                  <a:lnTo>
                    <a:pt x="35" y="92"/>
                  </a:lnTo>
                  <a:lnTo>
                    <a:pt x="35" y="71"/>
                  </a:lnTo>
                  <a:close/>
                  <a:moveTo>
                    <a:pt x="136" y="92"/>
                  </a:moveTo>
                  <a:lnTo>
                    <a:pt x="64" y="92"/>
                  </a:lnTo>
                  <a:lnTo>
                    <a:pt x="64" y="71"/>
                  </a:lnTo>
                  <a:lnTo>
                    <a:pt x="64" y="71"/>
                  </a:lnTo>
                  <a:lnTo>
                    <a:pt x="64" y="64"/>
                  </a:lnTo>
                  <a:lnTo>
                    <a:pt x="67" y="57"/>
                  </a:lnTo>
                  <a:lnTo>
                    <a:pt x="70" y="51"/>
                  </a:lnTo>
                  <a:lnTo>
                    <a:pt x="75" y="45"/>
                  </a:lnTo>
                  <a:lnTo>
                    <a:pt x="79" y="42"/>
                  </a:lnTo>
                  <a:lnTo>
                    <a:pt x="85" y="38"/>
                  </a:lnTo>
                  <a:lnTo>
                    <a:pt x="92" y="36"/>
                  </a:lnTo>
                  <a:lnTo>
                    <a:pt x="99" y="36"/>
                  </a:lnTo>
                  <a:lnTo>
                    <a:pt x="99" y="36"/>
                  </a:lnTo>
                  <a:lnTo>
                    <a:pt x="106" y="36"/>
                  </a:lnTo>
                  <a:lnTo>
                    <a:pt x="113" y="38"/>
                  </a:lnTo>
                  <a:lnTo>
                    <a:pt x="119" y="42"/>
                  </a:lnTo>
                  <a:lnTo>
                    <a:pt x="125" y="45"/>
                  </a:lnTo>
                  <a:lnTo>
                    <a:pt x="130" y="51"/>
                  </a:lnTo>
                  <a:lnTo>
                    <a:pt x="132" y="57"/>
                  </a:lnTo>
                  <a:lnTo>
                    <a:pt x="134" y="64"/>
                  </a:lnTo>
                  <a:lnTo>
                    <a:pt x="136" y="71"/>
                  </a:lnTo>
                  <a:lnTo>
                    <a:pt x="136" y="92"/>
                  </a:lnTo>
                  <a:close/>
                  <a:moveTo>
                    <a:pt x="88" y="149"/>
                  </a:moveTo>
                  <a:lnTo>
                    <a:pt x="51" y="185"/>
                  </a:lnTo>
                  <a:lnTo>
                    <a:pt x="19" y="185"/>
                  </a:lnTo>
                  <a:lnTo>
                    <a:pt x="55" y="149"/>
                  </a:lnTo>
                  <a:lnTo>
                    <a:pt x="88" y="149"/>
                  </a:lnTo>
                  <a:close/>
                  <a:moveTo>
                    <a:pt x="130" y="149"/>
                  </a:moveTo>
                  <a:lnTo>
                    <a:pt x="95" y="185"/>
                  </a:lnTo>
                  <a:lnTo>
                    <a:pt x="62" y="185"/>
                  </a:lnTo>
                  <a:lnTo>
                    <a:pt x="97" y="149"/>
                  </a:lnTo>
                  <a:lnTo>
                    <a:pt x="130" y="149"/>
                  </a:lnTo>
                  <a:close/>
                  <a:moveTo>
                    <a:pt x="173" y="149"/>
                  </a:moveTo>
                  <a:lnTo>
                    <a:pt x="138" y="185"/>
                  </a:lnTo>
                  <a:lnTo>
                    <a:pt x="105" y="185"/>
                  </a:lnTo>
                  <a:lnTo>
                    <a:pt x="140" y="149"/>
                  </a:lnTo>
                  <a:lnTo>
                    <a:pt x="173" y="149"/>
                  </a:lnTo>
                  <a:close/>
                  <a:moveTo>
                    <a:pt x="193" y="149"/>
                  </a:moveTo>
                  <a:lnTo>
                    <a:pt x="193" y="185"/>
                  </a:lnTo>
                  <a:lnTo>
                    <a:pt x="147" y="185"/>
                  </a:lnTo>
                  <a:lnTo>
                    <a:pt x="184" y="149"/>
                  </a:lnTo>
                  <a:lnTo>
                    <a:pt x="193" y="149"/>
                  </a:lnTo>
                  <a:close/>
                  <a:moveTo>
                    <a:pt x="9" y="185"/>
                  </a:moveTo>
                  <a:lnTo>
                    <a:pt x="7" y="185"/>
                  </a:lnTo>
                  <a:lnTo>
                    <a:pt x="7" y="149"/>
                  </a:lnTo>
                  <a:lnTo>
                    <a:pt x="44" y="149"/>
                  </a:lnTo>
                  <a:lnTo>
                    <a:pt x="9" y="185"/>
                  </a:lnTo>
                  <a:close/>
                  <a:moveTo>
                    <a:pt x="181" y="221"/>
                  </a:moveTo>
                  <a:lnTo>
                    <a:pt x="18" y="221"/>
                  </a:lnTo>
                  <a:lnTo>
                    <a:pt x="18" y="221"/>
                  </a:lnTo>
                  <a:lnTo>
                    <a:pt x="13" y="221"/>
                  </a:lnTo>
                  <a:lnTo>
                    <a:pt x="9" y="218"/>
                  </a:lnTo>
                  <a:lnTo>
                    <a:pt x="8" y="215"/>
                  </a:lnTo>
                  <a:lnTo>
                    <a:pt x="7" y="210"/>
                  </a:lnTo>
                  <a:lnTo>
                    <a:pt x="7" y="192"/>
                  </a:lnTo>
                  <a:lnTo>
                    <a:pt x="193" y="192"/>
                  </a:lnTo>
                  <a:lnTo>
                    <a:pt x="193" y="210"/>
                  </a:lnTo>
                  <a:lnTo>
                    <a:pt x="193" y="210"/>
                  </a:lnTo>
                  <a:lnTo>
                    <a:pt x="192" y="215"/>
                  </a:lnTo>
                  <a:lnTo>
                    <a:pt x="189" y="218"/>
                  </a:lnTo>
                  <a:lnTo>
                    <a:pt x="186" y="221"/>
                  </a:lnTo>
                  <a:lnTo>
                    <a:pt x="181" y="221"/>
                  </a:lnTo>
                  <a:lnTo>
                    <a:pt x="181" y="221"/>
                  </a:lnTo>
                  <a:close/>
                  <a:moveTo>
                    <a:pt x="193" y="111"/>
                  </a:moveTo>
                  <a:lnTo>
                    <a:pt x="193" y="142"/>
                  </a:lnTo>
                  <a:lnTo>
                    <a:pt x="7" y="142"/>
                  </a:lnTo>
                  <a:lnTo>
                    <a:pt x="7" y="111"/>
                  </a:lnTo>
                  <a:lnTo>
                    <a:pt x="7" y="111"/>
                  </a:lnTo>
                  <a:lnTo>
                    <a:pt x="8" y="106"/>
                  </a:lnTo>
                  <a:lnTo>
                    <a:pt x="9" y="102"/>
                  </a:lnTo>
                  <a:lnTo>
                    <a:pt x="13" y="100"/>
                  </a:lnTo>
                  <a:lnTo>
                    <a:pt x="18" y="99"/>
                  </a:lnTo>
                  <a:lnTo>
                    <a:pt x="181" y="99"/>
                  </a:lnTo>
                  <a:lnTo>
                    <a:pt x="181" y="99"/>
                  </a:lnTo>
                  <a:lnTo>
                    <a:pt x="186" y="100"/>
                  </a:lnTo>
                  <a:lnTo>
                    <a:pt x="189" y="102"/>
                  </a:lnTo>
                  <a:lnTo>
                    <a:pt x="192" y="106"/>
                  </a:lnTo>
                  <a:lnTo>
                    <a:pt x="193" y="111"/>
                  </a:lnTo>
                  <a:lnTo>
                    <a:pt x="193" y="1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10202043" y="4865483"/>
              <a:ext cx="294600" cy="271938"/>
              <a:chOff x="2552701" y="2952751"/>
              <a:chExt cx="392113" cy="361950"/>
            </a:xfrm>
            <a:solidFill>
              <a:schemeClr val="bg1"/>
            </a:solidFill>
          </p:grpSpPr>
          <p:sp>
            <p:nvSpPr>
              <p:cNvPr id="63" name="Freeform: Shape 47"/>
              <p:cNvSpPr>
                <a:spLocks/>
              </p:cNvSpPr>
              <p:nvPr/>
            </p:nvSpPr>
            <p:spPr bwMode="auto">
              <a:xfrm>
                <a:off x="2552701" y="2974976"/>
                <a:ext cx="363538" cy="234950"/>
              </a:xfrm>
              <a:custGeom>
                <a:avLst/>
                <a:gdLst>
                  <a:gd name="T0" fmla="*/ 193 w 229"/>
                  <a:gd name="T1" fmla="*/ 3 h 148"/>
                  <a:gd name="T2" fmla="*/ 192 w 229"/>
                  <a:gd name="T3" fmla="*/ 0 h 148"/>
                  <a:gd name="T4" fmla="*/ 103 w 229"/>
                  <a:gd name="T5" fmla="*/ 46 h 148"/>
                  <a:gd name="T6" fmla="*/ 102 w 229"/>
                  <a:gd name="T7" fmla="*/ 47 h 148"/>
                  <a:gd name="T8" fmla="*/ 103 w 229"/>
                  <a:gd name="T9" fmla="*/ 54 h 148"/>
                  <a:gd name="T10" fmla="*/ 54 w 229"/>
                  <a:gd name="T11" fmla="*/ 81 h 148"/>
                  <a:gd name="T12" fmla="*/ 53 w 229"/>
                  <a:gd name="T13" fmla="*/ 86 h 148"/>
                  <a:gd name="T14" fmla="*/ 3 w 229"/>
                  <a:gd name="T15" fmla="*/ 115 h 148"/>
                  <a:gd name="T16" fmla="*/ 0 w 229"/>
                  <a:gd name="T17" fmla="*/ 116 h 148"/>
                  <a:gd name="T18" fmla="*/ 12 w 229"/>
                  <a:gd name="T19" fmla="*/ 145 h 148"/>
                  <a:gd name="T20" fmla="*/ 13 w 229"/>
                  <a:gd name="T21" fmla="*/ 146 h 148"/>
                  <a:gd name="T22" fmla="*/ 14 w 229"/>
                  <a:gd name="T23" fmla="*/ 148 h 148"/>
                  <a:gd name="T24" fmla="*/ 70 w 229"/>
                  <a:gd name="T25" fmla="*/ 128 h 148"/>
                  <a:gd name="T26" fmla="*/ 72 w 229"/>
                  <a:gd name="T27" fmla="*/ 131 h 148"/>
                  <a:gd name="T28" fmla="*/ 75 w 229"/>
                  <a:gd name="T29" fmla="*/ 134 h 148"/>
                  <a:gd name="T30" fmla="*/ 76 w 229"/>
                  <a:gd name="T31" fmla="*/ 134 h 148"/>
                  <a:gd name="T32" fmla="*/ 130 w 229"/>
                  <a:gd name="T33" fmla="*/ 123 h 148"/>
                  <a:gd name="T34" fmla="*/ 131 w 229"/>
                  <a:gd name="T35" fmla="*/ 124 h 148"/>
                  <a:gd name="T36" fmla="*/ 134 w 229"/>
                  <a:gd name="T37" fmla="*/ 125 h 148"/>
                  <a:gd name="T38" fmla="*/ 227 w 229"/>
                  <a:gd name="T39" fmla="*/ 96 h 148"/>
                  <a:gd name="T40" fmla="*/ 229 w 229"/>
                  <a:gd name="T41" fmla="*/ 95 h 148"/>
                  <a:gd name="T42" fmla="*/ 229 w 229"/>
                  <a:gd name="T43" fmla="*/ 91 h 148"/>
                  <a:gd name="T44" fmla="*/ 17 w 229"/>
                  <a:gd name="T45" fmla="*/ 139 h 148"/>
                  <a:gd name="T46" fmla="*/ 58 w 229"/>
                  <a:gd name="T47" fmla="*/ 96 h 148"/>
                  <a:gd name="T48" fmla="*/ 17 w 229"/>
                  <a:gd name="T49" fmla="*/ 139 h 148"/>
                  <a:gd name="T50" fmla="*/ 76 w 229"/>
                  <a:gd name="T51" fmla="*/ 122 h 148"/>
                  <a:gd name="T52" fmla="*/ 62 w 229"/>
                  <a:gd name="T53" fmla="*/ 90 h 148"/>
                  <a:gd name="T54" fmla="*/ 61 w 229"/>
                  <a:gd name="T55" fmla="*/ 86 h 148"/>
                  <a:gd name="T56" fmla="*/ 123 w 229"/>
                  <a:gd name="T57" fmla="*/ 105 h 148"/>
                  <a:gd name="T58" fmla="*/ 77 w 229"/>
                  <a:gd name="T59" fmla="*/ 125 h 148"/>
                  <a:gd name="T60" fmla="*/ 134 w 229"/>
                  <a:gd name="T61" fmla="*/ 114 h 148"/>
                  <a:gd name="T62" fmla="*/ 134 w 229"/>
                  <a:gd name="T63" fmla="*/ 112 h 148"/>
                  <a:gd name="T64" fmla="*/ 110 w 229"/>
                  <a:gd name="T65" fmla="*/ 51 h 148"/>
                  <a:gd name="T66" fmla="*/ 221 w 229"/>
                  <a:gd name="T67" fmla="*/ 9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29" h="148">
                    <a:moveTo>
                      <a:pt x="193" y="3"/>
                    </a:moveTo>
                    <a:lnTo>
                      <a:pt x="193" y="3"/>
                    </a:lnTo>
                    <a:lnTo>
                      <a:pt x="192" y="0"/>
                    </a:lnTo>
                    <a:lnTo>
                      <a:pt x="192" y="0"/>
                    </a:lnTo>
                    <a:lnTo>
                      <a:pt x="189" y="0"/>
                    </a:lnTo>
                    <a:lnTo>
                      <a:pt x="103" y="46"/>
                    </a:lnTo>
                    <a:lnTo>
                      <a:pt x="103" y="46"/>
                    </a:lnTo>
                    <a:lnTo>
                      <a:pt x="102" y="47"/>
                    </a:lnTo>
                    <a:lnTo>
                      <a:pt x="102" y="49"/>
                    </a:lnTo>
                    <a:lnTo>
                      <a:pt x="103" y="54"/>
                    </a:lnTo>
                    <a:lnTo>
                      <a:pt x="54" y="81"/>
                    </a:lnTo>
                    <a:lnTo>
                      <a:pt x="54" y="81"/>
                    </a:lnTo>
                    <a:lnTo>
                      <a:pt x="53" y="83"/>
                    </a:lnTo>
                    <a:lnTo>
                      <a:pt x="53" y="86"/>
                    </a:lnTo>
                    <a:lnTo>
                      <a:pt x="54" y="89"/>
                    </a:lnTo>
                    <a:lnTo>
                      <a:pt x="3" y="115"/>
                    </a:lnTo>
                    <a:lnTo>
                      <a:pt x="3" y="115"/>
                    </a:lnTo>
                    <a:lnTo>
                      <a:pt x="0" y="116"/>
                    </a:lnTo>
                    <a:lnTo>
                      <a:pt x="0" y="119"/>
                    </a:lnTo>
                    <a:lnTo>
                      <a:pt x="12" y="145"/>
                    </a:lnTo>
                    <a:lnTo>
                      <a:pt x="12" y="145"/>
                    </a:lnTo>
                    <a:lnTo>
                      <a:pt x="13" y="146"/>
                    </a:lnTo>
                    <a:lnTo>
                      <a:pt x="14" y="148"/>
                    </a:lnTo>
                    <a:lnTo>
                      <a:pt x="14" y="148"/>
                    </a:lnTo>
                    <a:lnTo>
                      <a:pt x="16" y="146"/>
                    </a:lnTo>
                    <a:lnTo>
                      <a:pt x="70" y="128"/>
                    </a:lnTo>
                    <a:lnTo>
                      <a:pt x="72" y="131"/>
                    </a:lnTo>
                    <a:lnTo>
                      <a:pt x="72" y="131"/>
                    </a:lnTo>
                    <a:lnTo>
                      <a:pt x="73" y="134"/>
                    </a:lnTo>
                    <a:lnTo>
                      <a:pt x="75" y="134"/>
                    </a:lnTo>
                    <a:lnTo>
                      <a:pt x="75" y="134"/>
                    </a:lnTo>
                    <a:lnTo>
                      <a:pt x="76" y="134"/>
                    </a:lnTo>
                    <a:lnTo>
                      <a:pt x="128" y="118"/>
                    </a:lnTo>
                    <a:lnTo>
                      <a:pt x="130" y="123"/>
                    </a:lnTo>
                    <a:lnTo>
                      <a:pt x="130" y="123"/>
                    </a:lnTo>
                    <a:lnTo>
                      <a:pt x="131" y="124"/>
                    </a:lnTo>
                    <a:lnTo>
                      <a:pt x="134" y="125"/>
                    </a:lnTo>
                    <a:lnTo>
                      <a:pt x="134" y="125"/>
                    </a:lnTo>
                    <a:lnTo>
                      <a:pt x="135" y="125"/>
                    </a:lnTo>
                    <a:lnTo>
                      <a:pt x="227" y="96"/>
                    </a:lnTo>
                    <a:lnTo>
                      <a:pt x="227" y="96"/>
                    </a:lnTo>
                    <a:lnTo>
                      <a:pt x="229" y="95"/>
                    </a:lnTo>
                    <a:lnTo>
                      <a:pt x="229" y="95"/>
                    </a:lnTo>
                    <a:lnTo>
                      <a:pt x="229" y="91"/>
                    </a:lnTo>
                    <a:lnTo>
                      <a:pt x="193" y="3"/>
                    </a:lnTo>
                    <a:close/>
                    <a:moveTo>
                      <a:pt x="17" y="139"/>
                    </a:moveTo>
                    <a:lnTo>
                      <a:pt x="9" y="119"/>
                    </a:lnTo>
                    <a:lnTo>
                      <a:pt x="58" y="96"/>
                    </a:lnTo>
                    <a:lnTo>
                      <a:pt x="68" y="121"/>
                    </a:lnTo>
                    <a:lnTo>
                      <a:pt x="17" y="139"/>
                    </a:lnTo>
                    <a:close/>
                    <a:moveTo>
                      <a:pt x="77" y="125"/>
                    </a:moveTo>
                    <a:lnTo>
                      <a:pt x="76" y="122"/>
                    </a:lnTo>
                    <a:lnTo>
                      <a:pt x="76" y="122"/>
                    </a:lnTo>
                    <a:lnTo>
                      <a:pt x="62" y="90"/>
                    </a:lnTo>
                    <a:lnTo>
                      <a:pt x="62" y="90"/>
                    </a:lnTo>
                    <a:lnTo>
                      <a:pt x="61" y="86"/>
                    </a:lnTo>
                    <a:lnTo>
                      <a:pt x="107" y="61"/>
                    </a:lnTo>
                    <a:lnTo>
                      <a:pt x="123" y="105"/>
                    </a:lnTo>
                    <a:lnTo>
                      <a:pt x="125" y="112"/>
                    </a:lnTo>
                    <a:lnTo>
                      <a:pt x="77" y="125"/>
                    </a:lnTo>
                    <a:close/>
                    <a:moveTo>
                      <a:pt x="135" y="117"/>
                    </a:moveTo>
                    <a:lnTo>
                      <a:pt x="134" y="114"/>
                    </a:lnTo>
                    <a:lnTo>
                      <a:pt x="134" y="114"/>
                    </a:lnTo>
                    <a:lnTo>
                      <a:pt x="134" y="112"/>
                    </a:lnTo>
                    <a:lnTo>
                      <a:pt x="129" y="102"/>
                    </a:lnTo>
                    <a:lnTo>
                      <a:pt x="110" y="51"/>
                    </a:lnTo>
                    <a:lnTo>
                      <a:pt x="189" y="8"/>
                    </a:lnTo>
                    <a:lnTo>
                      <a:pt x="221" y="90"/>
                    </a:lnTo>
                    <a:lnTo>
                      <a:pt x="135" y="1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4" name="Freeform: Shape 48"/>
              <p:cNvSpPr>
                <a:spLocks/>
              </p:cNvSpPr>
              <p:nvPr/>
            </p:nvSpPr>
            <p:spPr bwMode="auto">
              <a:xfrm>
                <a:off x="2867026" y="2952751"/>
                <a:ext cx="77788" cy="180975"/>
              </a:xfrm>
              <a:custGeom>
                <a:avLst/>
                <a:gdLst>
                  <a:gd name="T0" fmla="*/ 7 w 49"/>
                  <a:gd name="T1" fmla="*/ 3 h 114"/>
                  <a:gd name="T2" fmla="*/ 7 w 49"/>
                  <a:gd name="T3" fmla="*/ 3 h 114"/>
                  <a:gd name="T4" fmla="*/ 5 w 49"/>
                  <a:gd name="T5" fmla="*/ 0 h 114"/>
                  <a:gd name="T6" fmla="*/ 2 w 49"/>
                  <a:gd name="T7" fmla="*/ 0 h 114"/>
                  <a:gd name="T8" fmla="*/ 2 w 49"/>
                  <a:gd name="T9" fmla="*/ 0 h 114"/>
                  <a:gd name="T10" fmla="*/ 0 w 49"/>
                  <a:gd name="T11" fmla="*/ 1 h 114"/>
                  <a:gd name="T12" fmla="*/ 0 w 49"/>
                  <a:gd name="T13" fmla="*/ 5 h 114"/>
                  <a:gd name="T14" fmla="*/ 43 w 49"/>
                  <a:gd name="T15" fmla="*/ 111 h 114"/>
                  <a:gd name="T16" fmla="*/ 43 w 49"/>
                  <a:gd name="T17" fmla="*/ 111 h 114"/>
                  <a:gd name="T18" fmla="*/ 44 w 49"/>
                  <a:gd name="T19" fmla="*/ 114 h 114"/>
                  <a:gd name="T20" fmla="*/ 45 w 49"/>
                  <a:gd name="T21" fmla="*/ 114 h 114"/>
                  <a:gd name="T22" fmla="*/ 45 w 49"/>
                  <a:gd name="T23" fmla="*/ 114 h 114"/>
                  <a:gd name="T24" fmla="*/ 47 w 49"/>
                  <a:gd name="T25" fmla="*/ 114 h 114"/>
                  <a:gd name="T26" fmla="*/ 47 w 49"/>
                  <a:gd name="T27" fmla="*/ 114 h 114"/>
                  <a:gd name="T28" fmla="*/ 49 w 49"/>
                  <a:gd name="T29" fmla="*/ 112 h 114"/>
                  <a:gd name="T30" fmla="*/ 49 w 49"/>
                  <a:gd name="T31" fmla="*/ 109 h 114"/>
                  <a:gd name="T32" fmla="*/ 7 w 49"/>
                  <a:gd name="T33" fmla="*/ 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9" h="114">
                    <a:moveTo>
                      <a:pt x="7" y="3"/>
                    </a:moveTo>
                    <a:lnTo>
                      <a:pt x="7" y="3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43" y="111"/>
                    </a:lnTo>
                    <a:lnTo>
                      <a:pt x="43" y="111"/>
                    </a:lnTo>
                    <a:lnTo>
                      <a:pt x="44" y="114"/>
                    </a:lnTo>
                    <a:lnTo>
                      <a:pt x="45" y="114"/>
                    </a:lnTo>
                    <a:lnTo>
                      <a:pt x="45" y="114"/>
                    </a:lnTo>
                    <a:lnTo>
                      <a:pt x="47" y="114"/>
                    </a:lnTo>
                    <a:lnTo>
                      <a:pt x="47" y="114"/>
                    </a:lnTo>
                    <a:lnTo>
                      <a:pt x="49" y="112"/>
                    </a:lnTo>
                    <a:lnTo>
                      <a:pt x="49" y="109"/>
                    </a:lnTo>
                    <a:lnTo>
                      <a:pt x="7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5" name="Freeform: Shape 49"/>
              <p:cNvSpPr>
                <a:spLocks/>
              </p:cNvSpPr>
              <p:nvPr/>
            </p:nvSpPr>
            <p:spPr bwMode="auto">
              <a:xfrm>
                <a:off x="2627313" y="3190876"/>
                <a:ext cx="215900" cy="123825"/>
              </a:xfrm>
              <a:custGeom>
                <a:avLst/>
                <a:gdLst>
                  <a:gd name="T0" fmla="*/ 80 w 136"/>
                  <a:gd name="T1" fmla="*/ 0 h 78"/>
                  <a:gd name="T2" fmla="*/ 57 w 136"/>
                  <a:gd name="T3" fmla="*/ 0 h 78"/>
                  <a:gd name="T4" fmla="*/ 57 w 136"/>
                  <a:gd name="T5" fmla="*/ 0 h 78"/>
                  <a:gd name="T6" fmla="*/ 52 w 136"/>
                  <a:gd name="T7" fmla="*/ 1 h 78"/>
                  <a:gd name="T8" fmla="*/ 48 w 136"/>
                  <a:gd name="T9" fmla="*/ 3 h 78"/>
                  <a:gd name="T10" fmla="*/ 44 w 136"/>
                  <a:gd name="T11" fmla="*/ 8 h 78"/>
                  <a:gd name="T12" fmla="*/ 43 w 136"/>
                  <a:gd name="T13" fmla="*/ 14 h 78"/>
                  <a:gd name="T14" fmla="*/ 43 w 136"/>
                  <a:gd name="T15" fmla="*/ 23 h 78"/>
                  <a:gd name="T16" fmla="*/ 1 w 136"/>
                  <a:gd name="T17" fmla="*/ 72 h 78"/>
                  <a:gd name="T18" fmla="*/ 1 w 136"/>
                  <a:gd name="T19" fmla="*/ 72 h 78"/>
                  <a:gd name="T20" fmla="*/ 0 w 136"/>
                  <a:gd name="T21" fmla="*/ 75 h 78"/>
                  <a:gd name="T22" fmla="*/ 1 w 136"/>
                  <a:gd name="T23" fmla="*/ 77 h 78"/>
                  <a:gd name="T24" fmla="*/ 1 w 136"/>
                  <a:gd name="T25" fmla="*/ 77 h 78"/>
                  <a:gd name="T26" fmla="*/ 4 w 136"/>
                  <a:gd name="T27" fmla="*/ 78 h 78"/>
                  <a:gd name="T28" fmla="*/ 4 w 136"/>
                  <a:gd name="T29" fmla="*/ 78 h 78"/>
                  <a:gd name="T30" fmla="*/ 7 w 136"/>
                  <a:gd name="T31" fmla="*/ 77 h 78"/>
                  <a:gd name="T32" fmla="*/ 48 w 136"/>
                  <a:gd name="T33" fmla="*/ 28 h 78"/>
                  <a:gd name="T34" fmla="*/ 64 w 136"/>
                  <a:gd name="T35" fmla="*/ 28 h 78"/>
                  <a:gd name="T36" fmla="*/ 64 w 136"/>
                  <a:gd name="T37" fmla="*/ 75 h 78"/>
                  <a:gd name="T38" fmla="*/ 64 w 136"/>
                  <a:gd name="T39" fmla="*/ 75 h 78"/>
                  <a:gd name="T40" fmla="*/ 66 w 136"/>
                  <a:gd name="T41" fmla="*/ 77 h 78"/>
                  <a:gd name="T42" fmla="*/ 68 w 136"/>
                  <a:gd name="T43" fmla="*/ 78 h 78"/>
                  <a:gd name="T44" fmla="*/ 68 w 136"/>
                  <a:gd name="T45" fmla="*/ 78 h 78"/>
                  <a:gd name="T46" fmla="*/ 71 w 136"/>
                  <a:gd name="T47" fmla="*/ 77 h 78"/>
                  <a:gd name="T48" fmla="*/ 71 w 136"/>
                  <a:gd name="T49" fmla="*/ 75 h 78"/>
                  <a:gd name="T50" fmla="*/ 71 w 136"/>
                  <a:gd name="T51" fmla="*/ 28 h 78"/>
                  <a:gd name="T52" fmla="*/ 88 w 136"/>
                  <a:gd name="T53" fmla="*/ 28 h 78"/>
                  <a:gd name="T54" fmla="*/ 130 w 136"/>
                  <a:gd name="T55" fmla="*/ 77 h 78"/>
                  <a:gd name="T56" fmla="*/ 130 w 136"/>
                  <a:gd name="T57" fmla="*/ 77 h 78"/>
                  <a:gd name="T58" fmla="*/ 132 w 136"/>
                  <a:gd name="T59" fmla="*/ 78 h 78"/>
                  <a:gd name="T60" fmla="*/ 132 w 136"/>
                  <a:gd name="T61" fmla="*/ 78 h 78"/>
                  <a:gd name="T62" fmla="*/ 134 w 136"/>
                  <a:gd name="T63" fmla="*/ 77 h 78"/>
                  <a:gd name="T64" fmla="*/ 134 w 136"/>
                  <a:gd name="T65" fmla="*/ 77 h 78"/>
                  <a:gd name="T66" fmla="*/ 136 w 136"/>
                  <a:gd name="T67" fmla="*/ 75 h 78"/>
                  <a:gd name="T68" fmla="*/ 136 w 136"/>
                  <a:gd name="T69" fmla="*/ 72 h 78"/>
                  <a:gd name="T70" fmla="*/ 94 w 136"/>
                  <a:gd name="T71" fmla="*/ 23 h 78"/>
                  <a:gd name="T72" fmla="*/ 94 w 136"/>
                  <a:gd name="T73" fmla="*/ 15 h 78"/>
                  <a:gd name="T74" fmla="*/ 94 w 136"/>
                  <a:gd name="T75" fmla="*/ 15 h 78"/>
                  <a:gd name="T76" fmla="*/ 92 w 136"/>
                  <a:gd name="T77" fmla="*/ 9 h 78"/>
                  <a:gd name="T78" fmla="*/ 89 w 136"/>
                  <a:gd name="T79" fmla="*/ 5 h 78"/>
                  <a:gd name="T80" fmla="*/ 84 w 136"/>
                  <a:gd name="T81" fmla="*/ 1 h 78"/>
                  <a:gd name="T82" fmla="*/ 80 w 136"/>
                  <a:gd name="T83" fmla="*/ 0 h 78"/>
                  <a:gd name="T84" fmla="*/ 80 w 136"/>
                  <a:gd name="T85" fmla="*/ 0 h 78"/>
                  <a:gd name="T86" fmla="*/ 87 w 136"/>
                  <a:gd name="T87" fmla="*/ 21 h 78"/>
                  <a:gd name="T88" fmla="*/ 50 w 136"/>
                  <a:gd name="T89" fmla="*/ 21 h 78"/>
                  <a:gd name="T90" fmla="*/ 50 w 136"/>
                  <a:gd name="T91" fmla="*/ 14 h 78"/>
                  <a:gd name="T92" fmla="*/ 50 w 136"/>
                  <a:gd name="T93" fmla="*/ 14 h 78"/>
                  <a:gd name="T94" fmla="*/ 52 w 136"/>
                  <a:gd name="T95" fmla="*/ 12 h 78"/>
                  <a:gd name="T96" fmla="*/ 53 w 136"/>
                  <a:gd name="T97" fmla="*/ 9 h 78"/>
                  <a:gd name="T98" fmla="*/ 55 w 136"/>
                  <a:gd name="T99" fmla="*/ 7 h 78"/>
                  <a:gd name="T100" fmla="*/ 57 w 136"/>
                  <a:gd name="T101" fmla="*/ 7 h 78"/>
                  <a:gd name="T102" fmla="*/ 80 w 136"/>
                  <a:gd name="T103" fmla="*/ 7 h 78"/>
                  <a:gd name="T104" fmla="*/ 80 w 136"/>
                  <a:gd name="T105" fmla="*/ 7 h 78"/>
                  <a:gd name="T106" fmla="*/ 82 w 136"/>
                  <a:gd name="T107" fmla="*/ 8 h 78"/>
                  <a:gd name="T108" fmla="*/ 84 w 136"/>
                  <a:gd name="T109" fmla="*/ 9 h 78"/>
                  <a:gd name="T110" fmla="*/ 85 w 136"/>
                  <a:gd name="T111" fmla="*/ 12 h 78"/>
                  <a:gd name="T112" fmla="*/ 87 w 136"/>
                  <a:gd name="T113" fmla="*/ 15 h 78"/>
                  <a:gd name="T114" fmla="*/ 87 w 136"/>
                  <a:gd name="T115" fmla="*/ 2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6" h="78">
                    <a:moveTo>
                      <a:pt x="80" y="0"/>
                    </a:moveTo>
                    <a:lnTo>
                      <a:pt x="57" y="0"/>
                    </a:lnTo>
                    <a:lnTo>
                      <a:pt x="57" y="0"/>
                    </a:lnTo>
                    <a:lnTo>
                      <a:pt x="52" y="1"/>
                    </a:lnTo>
                    <a:lnTo>
                      <a:pt x="48" y="3"/>
                    </a:lnTo>
                    <a:lnTo>
                      <a:pt x="44" y="8"/>
                    </a:lnTo>
                    <a:lnTo>
                      <a:pt x="43" y="14"/>
                    </a:lnTo>
                    <a:lnTo>
                      <a:pt x="43" y="23"/>
                    </a:lnTo>
                    <a:lnTo>
                      <a:pt x="1" y="72"/>
                    </a:lnTo>
                    <a:lnTo>
                      <a:pt x="1" y="72"/>
                    </a:lnTo>
                    <a:lnTo>
                      <a:pt x="0" y="75"/>
                    </a:lnTo>
                    <a:lnTo>
                      <a:pt x="1" y="77"/>
                    </a:lnTo>
                    <a:lnTo>
                      <a:pt x="1" y="77"/>
                    </a:lnTo>
                    <a:lnTo>
                      <a:pt x="4" y="78"/>
                    </a:lnTo>
                    <a:lnTo>
                      <a:pt x="4" y="78"/>
                    </a:lnTo>
                    <a:lnTo>
                      <a:pt x="7" y="77"/>
                    </a:lnTo>
                    <a:lnTo>
                      <a:pt x="48" y="28"/>
                    </a:lnTo>
                    <a:lnTo>
                      <a:pt x="64" y="28"/>
                    </a:lnTo>
                    <a:lnTo>
                      <a:pt x="64" y="75"/>
                    </a:lnTo>
                    <a:lnTo>
                      <a:pt x="64" y="75"/>
                    </a:lnTo>
                    <a:lnTo>
                      <a:pt x="66" y="77"/>
                    </a:lnTo>
                    <a:lnTo>
                      <a:pt x="68" y="78"/>
                    </a:lnTo>
                    <a:lnTo>
                      <a:pt x="68" y="78"/>
                    </a:lnTo>
                    <a:lnTo>
                      <a:pt x="71" y="77"/>
                    </a:lnTo>
                    <a:lnTo>
                      <a:pt x="71" y="75"/>
                    </a:lnTo>
                    <a:lnTo>
                      <a:pt x="71" y="28"/>
                    </a:lnTo>
                    <a:lnTo>
                      <a:pt x="88" y="28"/>
                    </a:lnTo>
                    <a:lnTo>
                      <a:pt x="130" y="77"/>
                    </a:lnTo>
                    <a:lnTo>
                      <a:pt x="130" y="77"/>
                    </a:lnTo>
                    <a:lnTo>
                      <a:pt x="132" y="78"/>
                    </a:lnTo>
                    <a:lnTo>
                      <a:pt x="132" y="78"/>
                    </a:lnTo>
                    <a:lnTo>
                      <a:pt x="134" y="77"/>
                    </a:lnTo>
                    <a:lnTo>
                      <a:pt x="134" y="77"/>
                    </a:lnTo>
                    <a:lnTo>
                      <a:pt x="136" y="75"/>
                    </a:lnTo>
                    <a:lnTo>
                      <a:pt x="136" y="72"/>
                    </a:lnTo>
                    <a:lnTo>
                      <a:pt x="94" y="23"/>
                    </a:lnTo>
                    <a:lnTo>
                      <a:pt x="94" y="15"/>
                    </a:lnTo>
                    <a:lnTo>
                      <a:pt x="94" y="15"/>
                    </a:lnTo>
                    <a:lnTo>
                      <a:pt x="92" y="9"/>
                    </a:lnTo>
                    <a:lnTo>
                      <a:pt x="89" y="5"/>
                    </a:lnTo>
                    <a:lnTo>
                      <a:pt x="84" y="1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  <a:moveTo>
                      <a:pt x="87" y="21"/>
                    </a:moveTo>
                    <a:lnTo>
                      <a:pt x="50" y="21"/>
                    </a:lnTo>
                    <a:lnTo>
                      <a:pt x="50" y="14"/>
                    </a:lnTo>
                    <a:lnTo>
                      <a:pt x="50" y="14"/>
                    </a:lnTo>
                    <a:lnTo>
                      <a:pt x="52" y="12"/>
                    </a:lnTo>
                    <a:lnTo>
                      <a:pt x="53" y="9"/>
                    </a:lnTo>
                    <a:lnTo>
                      <a:pt x="55" y="7"/>
                    </a:lnTo>
                    <a:lnTo>
                      <a:pt x="57" y="7"/>
                    </a:lnTo>
                    <a:lnTo>
                      <a:pt x="80" y="7"/>
                    </a:lnTo>
                    <a:lnTo>
                      <a:pt x="80" y="7"/>
                    </a:lnTo>
                    <a:lnTo>
                      <a:pt x="82" y="8"/>
                    </a:lnTo>
                    <a:lnTo>
                      <a:pt x="84" y="9"/>
                    </a:lnTo>
                    <a:lnTo>
                      <a:pt x="85" y="12"/>
                    </a:lnTo>
                    <a:lnTo>
                      <a:pt x="87" y="15"/>
                    </a:lnTo>
                    <a:lnTo>
                      <a:pt x="87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8" name="Group 50"/>
            <p:cNvGrpSpPr/>
            <p:nvPr/>
          </p:nvGrpSpPr>
          <p:grpSpPr>
            <a:xfrm>
              <a:off x="8841443" y="5382946"/>
              <a:ext cx="393595" cy="299132"/>
              <a:chOff x="3228976" y="2952751"/>
              <a:chExt cx="476250" cy="361950"/>
            </a:xfrm>
            <a:solidFill>
              <a:schemeClr val="bg1"/>
            </a:solidFill>
          </p:grpSpPr>
          <p:sp>
            <p:nvSpPr>
              <p:cNvPr id="59" name="Freeform: Shape 51"/>
              <p:cNvSpPr>
                <a:spLocks/>
              </p:cNvSpPr>
              <p:nvPr/>
            </p:nvSpPr>
            <p:spPr bwMode="auto">
              <a:xfrm>
                <a:off x="3228976" y="3019426"/>
                <a:ext cx="295275" cy="295275"/>
              </a:xfrm>
              <a:custGeom>
                <a:avLst/>
                <a:gdLst>
                  <a:gd name="T0" fmla="*/ 32 w 186"/>
                  <a:gd name="T1" fmla="*/ 122 h 186"/>
                  <a:gd name="T2" fmla="*/ 21 w 186"/>
                  <a:gd name="T3" fmla="*/ 149 h 186"/>
                  <a:gd name="T4" fmla="*/ 37 w 186"/>
                  <a:gd name="T5" fmla="*/ 165 h 186"/>
                  <a:gd name="T6" fmla="*/ 64 w 186"/>
                  <a:gd name="T7" fmla="*/ 155 h 186"/>
                  <a:gd name="T8" fmla="*/ 78 w 186"/>
                  <a:gd name="T9" fmla="*/ 178 h 186"/>
                  <a:gd name="T10" fmla="*/ 93 w 186"/>
                  <a:gd name="T11" fmla="*/ 186 h 186"/>
                  <a:gd name="T12" fmla="*/ 106 w 186"/>
                  <a:gd name="T13" fmla="*/ 181 h 186"/>
                  <a:gd name="T14" fmla="*/ 121 w 186"/>
                  <a:gd name="T15" fmla="*/ 153 h 186"/>
                  <a:gd name="T16" fmla="*/ 145 w 186"/>
                  <a:gd name="T17" fmla="*/ 165 h 186"/>
                  <a:gd name="T18" fmla="*/ 162 w 186"/>
                  <a:gd name="T19" fmla="*/ 155 h 186"/>
                  <a:gd name="T20" fmla="*/ 153 w 186"/>
                  <a:gd name="T21" fmla="*/ 127 h 186"/>
                  <a:gd name="T22" fmla="*/ 159 w 186"/>
                  <a:gd name="T23" fmla="*/ 113 h 186"/>
                  <a:gd name="T24" fmla="*/ 186 w 186"/>
                  <a:gd name="T25" fmla="*/ 100 h 186"/>
                  <a:gd name="T26" fmla="*/ 184 w 186"/>
                  <a:gd name="T27" fmla="*/ 84 h 186"/>
                  <a:gd name="T28" fmla="*/ 158 w 186"/>
                  <a:gd name="T29" fmla="*/ 73 h 186"/>
                  <a:gd name="T30" fmla="*/ 163 w 186"/>
                  <a:gd name="T31" fmla="*/ 44 h 186"/>
                  <a:gd name="T32" fmla="*/ 154 w 186"/>
                  <a:gd name="T33" fmla="*/ 24 h 186"/>
                  <a:gd name="T34" fmla="*/ 126 w 186"/>
                  <a:gd name="T35" fmla="*/ 33 h 186"/>
                  <a:gd name="T36" fmla="*/ 113 w 186"/>
                  <a:gd name="T37" fmla="*/ 30 h 186"/>
                  <a:gd name="T38" fmla="*/ 101 w 186"/>
                  <a:gd name="T39" fmla="*/ 1 h 186"/>
                  <a:gd name="T40" fmla="*/ 86 w 186"/>
                  <a:gd name="T41" fmla="*/ 0 h 186"/>
                  <a:gd name="T42" fmla="*/ 73 w 186"/>
                  <a:gd name="T43" fmla="*/ 27 h 186"/>
                  <a:gd name="T44" fmla="*/ 59 w 186"/>
                  <a:gd name="T45" fmla="*/ 33 h 186"/>
                  <a:gd name="T46" fmla="*/ 31 w 186"/>
                  <a:gd name="T47" fmla="*/ 24 h 186"/>
                  <a:gd name="T48" fmla="*/ 22 w 186"/>
                  <a:gd name="T49" fmla="*/ 44 h 186"/>
                  <a:gd name="T50" fmla="*/ 30 w 186"/>
                  <a:gd name="T51" fmla="*/ 70 h 186"/>
                  <a:gd name="T52" fmla="*/ 2 w 186"/>
                  <a:gd name="T53" fmla="*/ 82 h 186"/>
                  <a:gd name="T54" fmla="*/ 0 w 186"/>
                  <a:gd name="T55" fmla="*/ 100 h 186"/>
                  <a:gd name="T56" fmla="*/ 27 w 186"/>
                  <a:gd name="T57" fmla="*/ 113 h 186"/>
                  <a:gd name="T58" fmla="*/ 9 w 186"/>
                  <a:gd name="T59" fmla="*/ 86 h 186"/>
                  <a:gd name="T60" fmla="*/ 36 w 186"/>
                  <a:gd name="T61" fmla="*/ 74 h 186"/>
                  <a:gd name="T62" fmla="*/ 38 w 186"/>
                  <a:gd name="T63" fmla="*/ 56 h 186"/>
                  <a:gd name="T64" fmla="*/ 36 w 186"/>
                  <a:gd name="T65" fmla="*/ 30 h 186"/>
                  <a:gd name="T66" fmla="*/ 62 w 186"/>
                  <a:gd name="T67" fmla="*/ 40 h 186"/>
                  <a:gd name="T68" fmla="*/ 79 w 186"/>
                  <a:gd name="T69" fmla="*/ 32 h 186"/>
                  <a:gd name="T70" fmla="*/ 87 w 186"/>
                  <a:gd name="T71" fmla="*/ 9 h 186"/>
                  <a:gd name="T72" fmla="*/ 100 w 186"/>
                  <a:gd name="T73" fmla="*/ 10 h 186"/>
                  <a:gd name="T74" fmla="*/ 113 w 186"/>
                  <a:gd name="T75" fmla="*/ 37 h 186"/>
                  <a:gd name="T76" fmla="*/ 130 w 186"/>
                  <a:gd name="T77" fmla="*/ 39 h 186"/>
                  <a:gd name="T78" fmla="*/ 158 w 186"/>
                  <a:gd name="T79" fmla="*/ 37 h 186"/>
                  <a:gd name="T80" fmla="*/ 146 w 186"/>
                  <a:gd name="T81" fmla="*/ 62 h 186"/>
                  <a:gd name="T82" fmla="*/ 153 w 186"/>
                  <a:gd name="T83" fmla="*/ 79 h 186"/>
                  <a:gd name="T84" fmla="*/ 179 w 186"/>
                  <a:gd name="T85" fmla="*/ 88 h 186"/>
                  <a:gd name="T86" fmla="*/ 177 w 186"/>
                  <a:gd name="T87" fmla="*/ 101 h 186"/>
                  <a:gd name="T88" fmla="*/ 151 w 186"/>
                  <a:gd name="T89" fmla="*/ 111 h 186"/>
                  <a:gd name="T90" fmla="*/ 146 w 186"/>
                  <a:gd name="T91" fmla="*/ 128 h 186"/>
                  <a:gd name="T92" fmla="*/ 149 w 186"/>
                  <a:gd name="T93" fmla="*/ 158 h 186"/>
                  <a:gd name="T94" fmla="*/ 130 w 186"/>
                  <a:gd name="T95" fmla="*/ 148 h 186"/>
                  <a:gd name="T96" fmla="*/ 111 w 186"/>
                  <a:gd name="T97" fmla="*/ 151 h 186"/>
                  <a:gd name="T98" fmla="*/ 100 w 186"/>
                  <a:gd name="T99" fmla="*/ 178 h 186"/>
                  <a:gd name="T100" fmla="*/ 87 w 186"/>
                  <a:gd name="T101" fmla="*/ 179 h 186"/>
                  <a:gd name="T102" fmla="*/ 77 w 186"/>
                  <a:gd name="T103" fmla="*/ 153 h 186"/>
                  <a:gd name="T104" fmla="*/ 62 w 186"/>
                  <a:gd name="T105" fmla="*/ 146 h 186"/>
                  <a:gd name="T106" fmla="*/ 36 w 186"/>
                  <a:gd name="T107" fmla="*/ 158 h 186"/>
                  <a:gd name="T108" fmla="*/ 38 w 186"/>
                  <a:gd name="T109" fmla="*/ 130 h 186"/>
                  <a:gd name="T110" fmla="*/ 36 w 186"/>
                  <a:gd name="T111" fmla="*/ 114 h 186"/>
                  <a:gd name="T112" fmla="*/ 9 w 186"/>
                  <a:gd name="T113" fmla="*/ 10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86" h="186">
                    <a:moveTo>
                      <a:pt x="27" y="113"/>
                    </a:moveTo>
                    <a:lnTo>
                      <a:pt x="27" y="113"/>
                    </a:lnTo>
                    <a:lnTo>
                      <a:pt x="28" y="114"/>
                    </a:lnTo>
                    <a:lnTo>
                      <a:pt x="30" y="116"/>
                    </a:lnTo>
                    <a:lnTo>
                      <a:pt x="32" y="122"/>
                    </a:lnTo>
                    <a:lnTo>
                      <a:pt x="32" y="122"/>
                    </a:lnTo>
                    <a:lnTo>
                      <a:pt x="32" y="124"/>
                    </a:lnTo>
                    <a:lnTo>
                      <a:pt x="32" y="127"/>
                    </a:lnTo>
                    <a:lnTo>
                      <a:pt x="22" y="143"/>
                    </a:lnTo>
                    <a:lnTo>
                      <a:pt x="22" y="143"/>
                    </a:lnTo>
                    <a:lnTo>
                      <a:pt x="21" y="146"/>
                    </a:lnTo>
                    <a:lnTo>
                      <a:pt x="21" y="149"/>
                    </a:lnTo>
                    <a:lnTo>
                      <a:pt x="22" y="152"/>
                    </a:lnTo>
                    <a:lnTo>
                      <a:pt x="23" y="155"/>
                    </a:lnTo>
                    <a:lnTo>
                      <a:pt x="31" y="163"/>
                    </a:lnTo>
                    <a:lnTo>
                      <a:pt x="31" y="163"/>
                    </a:lnTo>
                    <a:lnTo>
                      <a:pt x="34" y="165"/>
                    </a:lnTo>
                    <a:lnTo>
                      <a:pt x="37" y="165"/>
                    </a:lnTo>
                    <a:lnTo>
                      <a:pt x="41" y="165"/>
                    </a:lnTo>
                    <a:lnTo>
                      <a:pt x="43" y="164"/>
                    </a:lnTo>
                    <a:lnTo>
                      <a:pt x="59" y="155"/>
                    </a:lnTo>
                    <a:lnTo>
                      <a:pt x="59" y="155"/>
                    </a:lnTo>
                    <a:lnTo>
                      <a:pt x="62" y="153"/>
                    </a:lnTo>
                    <a:lnTo>
                      <a:pt x="64" y="155"/>
                    </a:lnTo>
                    <a:lnTo>
                      <a:pt x="70" y="157"/>
                    </a:lnTo>
                    <a:lnTo>
                      <a:pt x="70" y="157"/>
                    </a:lnTo>
                    <a:lnTo>
                      <a:pt x="72" y="158"/>
                    </a:lnTo>
                    <a:lnTo>
                      <a:pt x="73" y="160"/>
                    </a:lnTo>
                    <a:lnTo>
                      <a:pt x="78" y="178"/>
                    </a:lnTo>
                    <a:lnTo>
                      <a:pt x="78" y="178"/>
                    </a:lnTo>
                    <a:lnTo>
                      <a:pt x="79" y="181"/>
                    </a:lnTo>
                    <a:lnTo>
                      <a:pt x="80" y="184"/>
                    </a:lnTo>
                    <a:lnTo>
                      <a:pt x="84" y="185"/>
                    </a:lnTo>
                    <a:lnTo>
                      <a:pt x="86" y="186"/>
                    </a:lnTo>
                    <a:lnTo>
                      <a:pt x="86" y="186"/>
                    </a:lnTo>
                    <a:lnTo>
                      <a:pt x="93" y="186"/>
                    </a:lnTo>
                    <a:lnTo>
                      <a:pt x="93" y="186"/>
                    </a:lnTo>
                    <a:lnTo>
                      <a:pt x="99" y="186"/>
                    </a:lnTo>
                    <a:lnTo>
                      <a:pt x="99" y="186"/>
                    </a:lnTo>
                    <a:lnTo>
                      <a:pt x="101" y="185"/>
                    </a:lnTo>
                    <a:lnTo>
                      <a:pt x="105" y="184"/>
                    </a:lnTo>
                    <a:lnTo>
                      <a:pt x="106" y="181"/>
                    </a:lnTo>
                    <a:lnTo>
                      <a:pt x="107" y="178"/>
                    </a:lnTo>
                    <a:lnTo>
                      <a:pt x="112" y="160"/>
                    </a:lnTo>
                    <a:lnTo>
                      <a:pt x="112" y="160"/>
                    </a:lnTo>
                    <a:lnTo>
                      <a:pt x="113" y="158"/>
                    </a:lnTo>
                    <a:lnTo>
                      <a:pt x="115" y="157"/>
                    </a:lnTo>
                    <a:lnTo>
                      <a:pt x="121" y="153"/>
                    </a:lnTo>
                    <a:lnTo>
                      <a:pt x="121" y="153"/>
                    </a:lnTo>
                    <a:lnTo>
                      <a:pt x="124" y="153"/>
                    </a:lnTo>
                    <a:lnTo>
                      <a:pt x="126" y="155"/>
                    </a:lnTo>
                    <a:lnTo>
                      <a:pt x="142" y="164"/>
                    </a:lnTo>
                    <a:lnTo>
                      <a:pt x="142" y="164"/>
                    </a:lnTo>
                    <a:lnTo>
                      <a:pt x="145" y="165"/>
                    </a:lnTo>
                    <a:lnTo>
                      <a:pt x="147" y="165"/>
                    </a:lnTo>
                    <a:lnTo>
                      <a:pt x="147" y="165"/>
                    </a:lnTo>
                    <a:lnTo>
                      <a:pt x="151" y="165"/>
                    </a:lnTo>
                    <a:lnTo>
                      <a:pt x="154" y="163"/>
                    </a:lnTo>
                    <a:lnTo>
                      <a:pt x="162" y="155"/>
                    </a:lnTo>
                    <a:lnTo>
                      <a:pt x="162" y="155"/>
                    </a:lnTo>
                    <a:lnTo>
                      <a:pt x="165" y="152"/>
                    </a:lnTo>
                    <a:lnTo>
                      <a:pt x="165" y="149"/>
                    </a:lnTo>
                    <a:lnTo>
                      <a:pt x="165" y="146"/>
                    </a:lnTo>
                    <a:lnTo>
                      <a:pt x="163" y="143"/>
                    </a:lnTo>
                    <a:lnTo>
                      <a:pt x="153" y="127"/>
                    </a:lnTo>
                    <a:lnTo>
                      <a:pt x="153" y="127"/>
                    </a:lnTo>
                    <a:lnTo>
                      <a:pt x="153" y="124"/>
                    </a:lnTo>
                    <a:lnTo>
                      <a:pt x="153" y="122"/>
                    </a:lnTo>
                    <a:lnTo>
                      <a:pt x="155" y="116"/>
                    </a:lnTo>
                    <a:lnTo>
                      <a:pt x="155" y="116"/>
                    </a:lnTo>
                    <a:lnTo>
                      <a:pt x="158" y="114"/>
                    </a:lnTo>
                    <a:lnTo>
                      <a:pt x="159" y="113"/>
                    </a:lnTo>
                    <a:lnTo>
                      <a:pt x="177" y="108"/>
                    </a:lnTo>
                    <a:lnTo>
                      <a:pt x="177" y="108"/>
                    </a:lnTo>
                    <a:lnTo>
                      <a:pt x="181" y="107"/>
                    </a:lnTo>
                    <a:lnTo>
                      <a:pt x="183" y="106"/>
                    </a:lnTo>
                    <a:lnTo>
                      <a:pt x="184" y="102"/>
                    </a:lnTo>
                    <a:lnTo>
                      <a:pt x="186" y="100"/>
                    </a:lnTo>
                    <a:lnTo>
                      <a:pt x="186" y="100"/>
                    </a:lnTo>
                    <a:lnTo>
                      <a:pt x="186" y="94"/>
                    </a:lnTo>
                    <a:lnTo>
                      <a:pt x="186" y="94"/>
                    </a:lnTo>
                    <a:lnTo>
                      <a:pt x="186" y="87"/>
                    </a:lnTo>
                    <a:lnTo>
                      <a:pt x="186" y="87"/>
                    </a:lnTo>
                    <a:lnTo>
                      <a:pt x="184" y="84"/>
                    </a:lnTo>
                    <a:lnTo>
                      <a:pt x="183" y="82"/>
                    </a:lnTo>
                    <a:lnTo>
                      <a:pt x="181" y="80"/>
                    </a:lnTo>
                    <a:lnTo>
                      <a:pt x="177" y="79"/>
                    </a:lnTo>
                    <a:lnTo>
                      <a:pt x="159" y="74"/>
                    </a:lnTo>
                    <a:lnTo>
                      <a:pt x="159" y="74"/>
                    </a:lnTo>
                    <a:lnTo>
                      <a:pt x="158" y="73"/>
                    </a:lnTo>
                    <a:lnTo>
                      <a:pt x="155" y="70"/>
                    </a:lnTo>
                    <a:lnTo>
                      <a:pt x="153" y="65"/>
                    </a:lnTo>
                    <a:lnTo>
                      <a:pt x="153" y="65"/>
                    </a:lnTo>
                    <a:lnTo>
                      <a:pt x="153" y="62"/>
                    </a:lnTo>
                    <a:lnTo>
                      <a:pt x="153" y="60"/>
                    </a:lnTo>
                    <a:lnTo>
                      <a:pt x="163" y="44"/>
                    </a:lnTo>
                    <a:lnTo>
                      <a:pt x="163" y="44"/>
                    </a:lnTo>
                    <a:lnTo>
                      <a:pt x="165" y="41"/>
                    </a:lnTo>
                    <a:lnTo>
                      <a:pt x="165" y="38"/>
                    </a:lnTo>
                    <a:lnTo>
                      <a:pt x="163" y="35"/>
                    </a:lnTo>
                    <a:lnTo>
                      <a:pt x="162" y="32"/>
                    </a:lnTo>
                    <a:lnTo>
                      <a:pt x="154" y="24"/>
                    </a:lnTo>
                    <a:lnTo>
                      <a:pt x="154" y="24"/>
                    </a:lnTo>
                    <a:lnTo>
                      <a:pt x="152" y="23"/>
                    </a:lnTo>
                    <a:lnTo>
                      <a:pt x="148" y="21"/>
                    </a:lnTo>
                    <a:lnTo>
                      <a:pt x="145" y="21"/>
                    </a:lnTo>
                    <a:lnTo>
                      <a:pt x="142" y="23"/>
                    </a:lnTo>
                    <a:lnTo>
                      <a:pt x="126" y="33"/>
                    </a:lnTo>
                    <a:lnTo>
                      <a:pt x="126" y="33"/>
                    </a:lnTo>
                    <a:lnTo>
                      <a:pt x="124" y="33"/>
                    </a:lnTo>
                    <a:lnTo>
                      <a:pt x="121" y="33"/>
                    </a:lnTo>
                    <a:lnTo>
                      <a:pt x="115" y="31"/>
                    </a:lnTo>
                    <a:lnTo>
                      <a:pt x="115" y="31"/>
                    </a:lnTo>
                    <a:lnTo>
                      <a:pt x="113" y="30"/>
                    </a:lnTo>
                    <a:lnTo>
                      <a:pt x="112" y="27"/>
                    </a:lnTo>
                    <a:lnTo>
                      <a:pt x="107" y="9"/>
                    </a:lnTo>
                    <a:lnTo>
                      <a:pt x="107" y="9"/>
                    </a:lnTo>
                    <a:lnTo>
                      <a:pt x="106" y="6"/>
                    </a:lnTo>
                    <a:lnTo>
                      <a:pt x="105" y="4"/>
                    </a:lnTo>
                    <a:lnTo>
                      <a:pt x="101" y="1"/>
                    </a:lnTo>
                    <a:lnTo>
                      <a:pt x="99" y="0"/>
                    </a:lnTo>
                    <a:lnTo>
                      <a:pt x="99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4" y="1"/>
                    </a:lnTo>
                    <a:lnTo>
                      <a:pt x="80" y="4"/>
                    </a:lnTo>
                    <a:lnTo>
                      <a:pt x="79" y="6"/>
                    </a:lnTo>
                    <a:lnTo>
                      <a:pt x="78" y="9"/>
                    </a:lnTo>
                    <a:lnTo>
                      <a:pt x="73" y="27"/>
                    </a:lnTo>
                    <a:lnTo>
                      <a:pt x="73" y="27"/>
                    </a:lnTo>
                    <a:lnTo>
                      <a:pt x="72" y="30"/>
                    </a:lnTo>
                    <a:lnTo>
                      <a:pt x="70" y="31"/>
                    </a:lnTo>
                    <a:lnTo>
                      <a:pt x="64" y="33"/>
                    </a:lnTo>
                    <a:lnTo>
                      <a:pt x="64" y="33"/>
                    </a:lnTo>
                    <a:lnTo>
                      <a:pt x="62" y="33"/>
                    </a:lnTo>
                    <a:lnTo>
                      <a:pt x="59" y="33"/>
                    </a:lnTo>
                    <a:lnTo>
                      <a:pt x="43" y="23"/>
                    </a:lnTo>
                    <a:lnTo>
                      <a:pt x="43" y="23"/>
                    </a:lnTo>
                    <a:lnTo>
                      <a:pt x="41" y="21"/>
                    </a:lnTo>
                    <a:lnTo>
                      <a:pt x="37" y="21"/>
                    </a:lnTo>
                    <a:lnTo>
                      <a:pt x="34" y="23"/>
                    </a:lnTo>
                    <a:lnTo>
                      <a:pt x="31" y="24"/>
                    </a:lnTo>
                    <a:lnTo>
                      <a:pt x="23" y="32"/>
                    </a:lnTo>
                    <a:lnTo>
                      <a:pt x="23" y="32"/>
                    </a:lnTo>
                    <a:lnTo>
                      <a:pt x="22" y="35"/>
                    </a:lnTo>
                    <a:lnTo>
                      <a:pt x="21" y="38"/>
                    </a:lnTo>
                    <a:lnTo>
                      <a:pt x="21" y="41"/>
                    </a:lnTo>
                    <a:lnTo>
                      <a:pt x="22" y="44"/>
                    </a:lnTo>
                    <a:lnTo>
                      <a:pt x="32" y="60"/>
                    </a:lnTo>
                    <a:lnTo>
                      <a:pt x="32" y="60"/>
                    </a:lnTo>
                    <a:lnTo>
                      <a:pt x="32" y="62"/>
                    </a:lnTo>
                    <a:lnTo>
                      <a:pt x="32" y="65"/>
                    </a:lnTo>
                    <a:lnTo>
                      <a:pt x="30" y="70"/>
                    </a:lnTo>
                    <a:lnTo>
                      <a:pt x="30" y="70"/>
                    </a:lnTo>
                    <a:lnTo>
                      <a:pt x="28" y="73"/>
                    </a:lnTo>
                    <a:lnTo>
                      <a:pt x="27" y="74"/>
                    </a:lnTo>
                    <a:lnTo>
                      <a:pt x="8" y="79"/>
                    </a:lnTo>
                    <a:lnTo>
                      <a:pt x="8" y="79"/>
                    </a:lnTo>
                    <a:lnTo>
                      <a:pt x="4" y="80"/>
                    </a:lnTo>
                    <a:lnTo>
                      <a:pt x="2" y="82"/>
                    </a:lnTo>
                    <a:lnTo>
                      <a:pt x="1" y="84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0" y="100"/>
                    </a:lnTo>
                    <a:lnTo>
                      <a:pt x="0" y="100"/>
                    </a:lnTo>
                    <a:lnTo>
                      <a:pt x="1" y="102"/>
                    </a:lnTo>
                    <a:lnTo>
                      <a:pt x="2" y="106"/>
                    </a:lnTo>
                    <a:lnTo>
                      <a:pt x="4" y="107"/>
                    </a:lnTo>
                    <a:lnTo>
                      <a:pt x="8" y="108"/>
                    </a:lnTo>
                    <a:lnTo>
                      <a:pt x="27" y="113"/>
                    </a:lnTo>
                    <a:close/>
                    <a:moveTo>
                      <a:pt x="7" y="94"/>
                    </a:moveTo>
                    <a:lnTo>
                      <a:pt x="7" y="94"/>
                    </a:lnTo>
                    <a:lnTo>
                      <a:pt x="7" y="88"/>
                    </a:lnTo>
                    <a:lnTo>
                      <a:pt x="7" y="88"/>
                    </a:lnTo>
                    <a:lnTo>
                      <a:pt x="8" y="87"/>
                    </a:lnTo>
                    <a:lnTo>
                      <a:pt x="9" y="86"/>
                    </a:lnTo>
                    <a:lnTo>
                      <a:pt x="28" y="81"/>
                    </a:lnTo>
                    <a:lnTo>
                      <a:pt x="28" y="81"/>
                    </a:lnTo>
                    <a:lnTo>
                      <a:pt x="30" y="80"/>
                    </a:lnTo>
                    <a:lnTo>
                      <a:pt x="32" y="79"/>
                    </a:lnTo>
                    <a:lnTo>
                      <a:pt x="35" y="76"/>
                    </a:lnTo>
                    <a:lnTo>
                      <a:pt x="36" y="74"/>
                    </a:lnTo>
                    <a:lnTo>
                      <a:pt x="38" y="68"/>
                    </a:lnTo>
                    <a:lnTo>
                      <a:pt x="38" y="68"/>
                    </a:lnTo>
                    <a:lnTo>
                      <a:pt x="40" y="65"/>
                    </a:lnTo>
                    <a:lnTo>
                      <a:pt x="40" y="62"/>
                    </a:lnTo>
                    <a:lnTo>
                      <a:pt x="40" y="59"/>
                    </a:lnTo>
                    <a:lnTo>
                      <a:pt x="38" y="56"/>
                    </a:lnTo>
                    <a:lnTo>
                      <a:pt x="28" y="40"/>
                    </a:lnTo>
                    <a:lnTo>
                      <a:pt x="28" y="40"/>
                    </a:lnTo>
                    <a:lnTo>
                      <a:pt x="28" y="39"/>
                    </a:lnTo>
                    <a:lnTo>
                      <a:pt x="28" y="38"/>
                    </a:lnTo>
                    <a:lnTo>
                      <a:pt x="36" y="30"/>
                    </a:lnTo>
                    <a:lnTo>
                      <a:pt x="36" y="30"/>
                    </a:lnTo>
                    <a:lnTo>
                      <a:pt x="38" y="28"/>
                    </a:lnTo>
                    <a:lnTo>
                      <a:pt x="40" y="28"/>
                    </a:lnTo>
                    <a:lnTo>
                      <a:pt x="56" y="39"/>
                    </a:lnTo>
                    <a:lnTo>
                      <a:pt x="56" y="39"/>
                    </a:lnTo>
                    <a:lnTo>
                      <a:pt x="58" y="40"/>
                    </a:lnTo>
                    <a:lnTo>
                      <a:pt x="62" y="40"/>
                    </a:lnTo>
                    <a:lnTo>
                      <a:pt x="66" y="39"/>
                    </a:lnTo>
                    <a:lnTo>
                      <a:pt x="72" y="37"/>
                    </a:lnTo>
                    <a:lnTo>
                      <a:pt x="72" y="37"/>
                    </a:lnTo>
                    <a:lnTo>
                      <a:pt x="75" y="35"/>
                    </a:lnTo>
                    <a:lnTo>
                      <a:pt x="77" y="34"/>
                    </a:lnTo>
                    <a:lnTo>
                      <a:pt x="79" y="32"/>
                    </a:lnTo>
                    <a:lnTo>
                      <a:pt x="80" y="28"/>
                    </a:lnTo>
                    <a:lnTo>
                      <a:pt x="85" y="10"/>
                    </a:lnTo>
                    <a:lnTo>
                      <a:pt x="85" y="10"/>
                    </a:lnTo>
                    <a:lnTo>
                      <a:pt x="85" y="9"/>
                    </a:lnTo>
                    <a:lnTo>
                      <a:pt x="87" y="9"/>
                    </a:lnTo>
                    <a:lnTo>
                      <a:pt x="87" y="9"/>
                    </a:lnTo>
                    <a:lnTo>
                      <a:pt x="93" y="7"/>
                    </a:lnTo>
                    <a:lnTo>
                      <a:pt x="93" y="7"/>
                    </a:lnTo>
                    <a:lnTo>
                      <a:pt x="98" y="9"/>
                    </a:lnTo>
                    <a:lnTo>
                      <a:pt x="98" y="9"/>
                    </a:lnTo>
                    <a:lnTo>
                      <a:pt x="100" y="9"/>
                    </a:lnTo>
                    <a:lnTo>
                      <a:pt x="100" y="10"/>
                    </a:lnTo>
                    <a:lnTo>
                      <a:pt x="105" y="28"/>
                    </a:lnTo>
                    <a:lnTo>
                      <a:pt x="105" y="28"/>
                    </a:lnTo>
                    <a:lnTo>
                      <a:pt x="106" y="32"/>
                    </a:lnTo>
                    <a:lnTo>
                      <a:pt x="108" y="34"/>
                    </a:lnTo>
                    <a:lnTo>
                      <a:pt x="111" y="35"/>
                    </a:lnTo>
                    <a:lnTo>
                      <a:pt x="113" y="37"/>
                    </a:lnTo>
                    <a:lnTo>
                      <a:pt x="118" y="39"/>
                    </a:lnTo>
                    <a:lnTo>
                      <a:pt x="118" y="39"/>
                    </a:lnTo>
                    <a:lnTo>
                      <a:pt x="121" y="40"/>
                    </a:lnTo>
                    <a:lnTo>
                      <a:pt x="124" y="40"/>
                    </a:lnTo>
                    <a:lnTo>
                      <a:pt x="127" y="40"/>
                    </a:lnTo>
                    <a:lnTo>
                      <a:pt x="130" y="39"/>
                    </a:lnTo>
                    <a:lnTo>
                      <a:pt x="146" y="28"/>
                    </a:lnTo>
                    <a:lnTo>
                      <a:pt x="146" y="28"/>
                    </a:lnTo>
                    <a:lnTo>
                      <a:pt x="147" y="28"/>
                    </a:lnTo>
                    <a:lnTo>
                      <a:pt x="149" y="30"/>
                    </a:lnTo>
                    <a:lnTo>
                      <a:pt x="158" y="37"/>
                    </a:lnTo>
                    <a:lnTo>
                      <a:pt x="158" y="37"/>
                    </a:lnTo>
                    <a:lnTo>
                      <a:pt x="158" y="39"/>
                    </a:lnTo>
                    <a:lnTo>
                      <a:pt x="158" y="40"/>
                    </a:lnTo>
                    <a:lnTo>
                      <a:pt x="147" y="56"/>
                    </a:lnTo>
                    <a:lnTo>
                      <a:pt x="147" y="56"/>
                    </a:lnTo>
                    <a:lnTo>
                      <a:pt x="146" y="59"/>
                    </a:lnTo>
                    <a:lnTo>
                      <a:pt x="146" y="62"/>
                    </a:lnTo>
                    <a:lnTo>
                      <a:pt x="146" y="65"/>
                    </a:lnTo>
                    <a:lnTo>
                      <a:pt x="147" y="68"/>
                    </a:lnTo>
                    <a:lnTo>
                      <a:pt x="149" y="73"/>
                    </a:lnTo>
                    <a:lnTo>
                      <a:pt x="149" y="73"/>
                    </a:lnTo>
                    <a:lnTo>
                      <a:pt x="151" y="76"/>
                    </a:lnTo>
                    <a:lnTo>
                      <a:pt x="153" y="79"/>
                    </a:lnTo>
                    <a:lnTo>
                      <a:pt x="155" y="80"/>
                    </a:lnTo>
                    <a:lnTo>
                      <a:pt x="158" y="81"/>
                    </a:lnTo>
                    <a:lnTo>
                      <a:pt x="176" y="86"/>
                    </a:lnTo>
                    <a:lnTo>
                      <a:pt x="176" y="86"/>
                    </a:lnTo>
                    <a:lnTo>
                      <a:pt x="177" y="87"/>
                    </a:lnTo>
                    <a:lnTo>
                      <a:pt x="179" y="88"/>
                    </a:lnTo>
                    <a:lnTo>
                      <a:pt x="179" y="88"/>
                    </a:lnTo>
                    <a:lnTo>
                      <a:pt x="179" y="94"/>
                    </a:lnTo>
                    <a:lnTo>
                      <a:pt x="179" y="94"/>
                    </a:lnTo>
                    <a:lnTo>
                      <a:pt x="179" y="98"/>
                    </a:lnTo>
                    <a:lnTo>
                      <a:pt x="179" y="98"/>
                    </a:lnTo>
                    <a:lnTo>
                      <a:pt x="177" y="101"/>
                    </a:lnTo>
                    <a:lnTo>
                      <a:pt x="176" y="102"/>
                    </a:lnTo>
                    <a:lnTo>
                      <a:pt x="158" y="106"/>
                    </a:lnTo>
                    <a:lnTo>
                      <a:pt x="158" y="106"/>
                    </a:lnTo>
                    <a:lnTo>
                      <a:pt x="155" y="107"/>
                    </a:lnTo>
                    <a:lnTo>
                      <a:pt x="153" y="109"/>
                    </a:lnTo>
                    <a:lnTo>
                      <a:pt x="151" y="111"/>
                    </a:lnTo>
                    <a:lnTo>
                      <a:pt x="149" y="114"/>
                    </a:lnTo>
                    <a:lnTo>
                      <a:pt x="147" y="120"/>
                    </a:lnTo>
                    <a:lnTo>
                      <a:pt x="147" y="120"/>
                    </a:lnTo>
                    <a:lnTo>
                      <a:pt x="146" y="122"/>
                    </a:lnTo>
                    <a:lnTo>
                      <a:pt x="146" y="124"/>
                    </a:lnTo>
                    <a:lnTo>
                      <a:pt x="146" y="128"/>
                    </a:lnTo>
                    <a:lnTo>
                      <a:pt x="147" y="130"/>
                    </a:lnTo>
                    <a:lnTo>
                      <a:pt x="158" y="146"/>
                    </a:lnTo>
                    <a:lnTo>
                      <a:pt x="158" y="146"/>
                    </a:lnTo>
                    <a:lnTo>
                      <a:pt x="158" y="149"/>
                    </a:lnTo>
                    <a:lnTo>
                      <a:pt x="158" y="150"/>
                    </a:lnTo>
                    <a:lnTo>
                      <a:pt x="149" y="158"/>
                    </a:lnTo>
                    <a:lnTo>
                      <a:pt x="149" y="158"/>
                    </a:lnTo>
                    <a:lnTo>
                      <a:pt x="147" y="158"/>
                    </a:lnTo>
                    <a:lnTo>
                      <a:pt x="147" y="158"/>
                    </a:lnTo>
                    <a:lnTo>
                      <a:pt x="146" y="158"/>
                    </a:lnTo>
                    <a:lnTo>
                      <a:pt x="130" y="148"/>
                    </a:lnTo>
                    <a:lnTo>
                      <a:pt x="130" y="148"/>
                    </a:lnTo>
                    <a:lnTo>
                      <a:pt x="127" y="146"/>
                    </a:lnTo>
                    <a:lnTo>
                      <a:pt x="124" y="146"/>
                    </a:lnTo>
                    <a:lnTo>
                      <a:pt x="119" y="148"/>
                    </a:lnTo>
                    <a:lnTo>
                      <a:pt x="113" y="150"/>
                    </a:lnTo>
                    <a:lnTo>
                      <a:pt x="113" y="150"/>
                    </a:lnTo>
                    <a:lnTo>
                      <a:pt x="111" y="151"/>
                    </a:lnTo>
                    <a:lnTo>
                      <a:pt x="108" y="153"/>
                    </a:lnTo>
                    <a:lnTo>
                      <a:pt x="106" y="156"/>
                    </a:lnTo>
                    <a:lnTo>
                      <a:pt x="105" y="158"/>
                    </a:lnTo>
                    <a:lnTo>
                      <a:pt x="100" y="177"/>
                    </a:lnTo>
                    <a:lnTo>
                      <a:pt x="100" y="177"/>
                    </a:lnTo>
                    <a:lnTo>
                      <a:pt x="100" y="178"/>
                    </a:lnTo>
                    <a:lnTo>
                      <a:pt x="98" y="179"/>
                    </a:lnTo>
                    <a:lnTo>
                      <a:pt x="98" y="179"/>
                    </a:lnTo>
                    <a:lnTo>
                      <a:pt x="93" y="179"/>
                    </a:lnTo>
                    <a:lnTo>
                      <a:pt x="93" y="179"/>
                    </a:lnTo>
                    <a:lnTo>
                      <a:pt x="87" y="179"/>
                    </a:lnTo>
                    <a:lnTo>
                      <a:pt x="87" y="179"/>
                    </a:lnTo>
                    <a:lnTo>
                      <a:pt x="85" y="178"/>
                    </a:lnTo>
                    <a:lnTo>
                      <a:pt x="85" y="177"/>
                    </a:lnTo>
                    <a:lnTo>
                      <a:pt x="80" y="158"/>
                    </a:lnTo>
                    <a:lnTo>
                      <a:pt x="80" y="158"/>
                    </a:lnTo>
                    <a:lnTo>
                      <a:pt x="79" y="156"/>
                    </a:lnTo>
                    <a:lnTo>
                      <a:pt x="77" y="153"/>
                    </a:lnTo>
                    <a:lnTo>
                      <a:pt x="76" y="151"/>
                    </a:lnTo>
                    <a:lnTo>
                      <a:pt x="72" y="150"/>
                    </a:lnTo>
                    <a:lnTo>
                      <a:pt x="68" y="148"/>
                    </a:lnTo>
                    <a:lnTo>
                      <a:pt x="68" y="148"/>
                    </a:lnTo>
                    <a:lnTo>
                      <a:pt x="62" y="146"/>
                    </a:lnTo>
                    <a:lnTo>
                      <a:pt x="62" y="146"/>
                    </a:lnTo>
                    <a:lnTo>
                      <a:pt x="58" y="146"/>
                    </a:lnTo>
                    <a:lnTo>
                      <a:pt x="56" y="148"/>
                    </a:lnTo>
                    <a:lnTo>
                      <a:pt x="40" y="158"/>
                    </a:lnTo>
                    <a:lnTo>
                      <a:pt x="40" y="158"/>
                    </a:lnTo>
                    <a:lnTo>
                      <a:pt x="38" y="158"/>
                    </a:lnTo>
                    <a:lnTo>
                      <a:pt x="36" y="158"/>
                    </a:lnTo>
                    <a:lnTo>
                      <a:pt x="28" y="150"/>
                    </a:lnTo>
                    <a:lnTo>
                      <a:pt x="28" y="150"/>
                    </a:lnTo>
                    <a:lnTo>
                      <a:pt x="28" y="149"/>
                    </a:lnTo>
                    <a:lnTo>
                      <a:pt x="28" y="146"/>
                    </a:lnTo>
                    <a:lnTo>
                      <a:pt x="38" y="130"/>
                    </a:lnTo>
                    <a:lnTo>
                      <a:pt x="38" y="130"/>
                    </a:lnTo>
                    <a:lnTo>
                      <a:pt x="40" y="128"/>
                    </a:lnTo>
                    <a:lnTo>
                      <a:pt x="40" y="125"/>
                    </a:lnTo>
                    <a:lnTo>
                      <a:pt x="40" y="122"/>
                    </a:lnTo>
                    <a:lnTo>
                      <a:pt x="38" y="120"/>
                    </a:lnTo>
                    <a:lnTo>
                      <a:pt x="36" y="114"/>
                    </a:lnTo>
                    <a:lnTo>
                      <a:pt x="36" y="114"/>
                    </a:lnTo>
                    <a:lnTo>
                      <a:pt x="35" y="111"/>
                    </a:lnTo>
                    <a:lnTo>
                      <a:pt x="32" y="109"/>
                    </a:lnTo>
                    <a:lnTo>
                      <a:pt x="30" y="107"/>
                    </a:lnTo>
                    <a:lnTo>
                      <a:pt x="28" y="106"/>
                    </a:lnTo>
                    <a:lnTo>
                      <a:pt x="9" y="102"/>
                    </a:lnTo>
                    <a:lnTo>
                      <a:pt x="9" y="102"/>
                    </a:lnTo>
                    <a:lnTo>
                      <a:pt x="8" y="101"/>
                    </a:lnTo>
                    <a:lnTo>
                      <a:pt x="7" y="98"/>
                    </a:lnTo>
                    <a:lnTo>
                      <a:pt x="7" y="98"/>
                    </a:lnTo>
                    <a:lnTo>
                      <a:pt x="7" y="94"/>
                    </a:lnTo>
                    <a:lnTo>
                      <a:pt x="7" y="9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0" name="Freeform: Shape 52"/>
              <p:cNvSpPr>
                <a:spLocks/>
              </p:cNvSpPr>
              <p:nvPr/>
            </p:nvSpPr>
            <p:spPr bwMode="auto">
              <a:xfrm>
                <a:off x="3314701" y="3105151"/>
                <a:ext cx="123825" cy="123825"/>
              </a:xfrm>
              <a:custGeom>
                <a:avLst/>
                <a:gdLst>
                  <a:gd name="T0" fmla="*/ 39 w 78"/>
                  <a:gd name="T1" fmla="*/ 78 h 78"/>
                  <a:gd name="T2" fmla="*/ 54 w 78"/>
                  <a:gd name="T3" fmla="*/ 76 h 78"/>
                  <a:gd name="T4" fmla="*/ 66 w 78"/>
                  <a:gd name="T5" fmla="*/ 67 h 78"/>
                  <a:gd name="T6" fmla="*/ 74 w 78"/>
                  <a:gd name="T7" fmla="*/ 55 h 78"/>
                  <a:gd name="T8" fmla="*/ 78 w 78"/>
                  <a:gd name="T9" fmla="*/ 40 h 78"/>
                  <a:gd name="T10" fmla="*/ 77 w 78"/>
                  <a:gd name="T11" fmla="*/ 32 h 78"/>
                  <a:gd name="T12" fmla="*/ 71 w 78"/>
                  <a:gd name="T13" fmla="*/ 18 h 78"/>
                  <a:gd name="T14" fmla="*/ 60 w 78"/>
                  <a:gd name="T15" fmla="*/ 7 h 78"/>
                  <a:gd name="T16" fmla="*/ 46 w 78"/>
                  <a:gd name="T17" fmla="*/ 1 h 78"/>
                  <a:gd name="T18" fmla="*/ 39 w 78"/>
                  <a:gd name="T19" fmla="*/ 0 h 78"/>
                  <a:gd name="T20" fmla="*/ 23 w 78"/>
                  <a:gd name="T21" fmla="*/ 4 h 78"/>
                  <a:gd name="T22" fmla="*/ 11 w 78"/>
                  <a:gd name="T23" fmla="*/ 12 h 78"/>
                  <a:gd name="T24" fmla="*/ 3 w 78"/>
                  <a:gd name="T25" fmla="*/ 25 h 78"/>
                  <a:gd name="T26" fmla="*/ 0 w 78"/>
                  <a:gd name="T27" fmla="*/ 40 h 78"/>
                  <a:gd name="T28" fmla="*/ 1 w 78"/>
                  <a:gd name="T29" fmla="*/ 47 h 78"/>
                  <a:gd name="T30" fmla="*/ 7 w 78"/>
                  <a:gd name="T31" fmla="*/ 61 h 78"/>
                  <a:gd name="T32" fmla="*/ 17 w 78"/>
                  <a:gd name="T33" fmla="*/ 73 h 78"/>
                  <a:gd name="T34" fmla="*/ 31 w 78"/>
                  <a:gd name="T35" fmla="*/ 78 h 78"/>
                  <a:gd name="T36" fmla="*/ 39 w 78"/>
                  <a:gd name="T37" fmla="*/ 78 h 78"/>
                  <a:gd name="T38" fmla="*/ 39 w 78"/>
                  <a:gd name="T39" fmla="*/ 7 h 78"/>
                  <a:gd name="T40" fmla="*/ 51 w 78"/>
                  <a:gd name="T41" fmla="*/ 9 h 78"/>
                  <a:gd name="T42" fmla="*/ 61 w 78"/>
                  <a:gd name="T43" fmla="*/ 16 h 78"/>
                  <a:gd name="T44" fmla="*/ 68 w 78"/>
                  <a:gd name="T45" fmla="*/ 27 h 78"/>
                  <a:gd name="T46" fmla="*/ 71 w 78"/>
                  <a:gd name="T47" fmla="*/ 40 h 78"/>
                  <a:gd name="T48" fmla="*/ 70 w 78"/>
                  <a:gd name="T49" fmla="*/ 46 h 78"/>
                  <a:gd name="T50" fmla="*/ 65 w 78"/>
                  <a:gd name="T51" fmla="*/ 57 h 78"/>
                  <a:gd name="T52" fmla="*/ 57 w 78"/>
                  <a:gd name="T53" fmla="*/ 66 h 78"/>
                  <a:gd name="T54" fmla="*/ 45 w 78"/>
                  <a:gd name="T55" fmla="*/ 71 h 78"/>
                  <a:gd name="T56" fmla="*/ 39 w 78"/>
                  <a:gd name="T57" fmla="*/ 71 h 78"/>
                  <a:gd name="T58" fmla="*/ 26 w 78"/>
                  <a:gd name="T59" fmla="*/ 69 h 78"/>
                  <a:gd name="T60" fmla="*/ 16 w 78"/>
                  <a:gd name="T61" fmla="*/ 62 h 78"/>
                  <a:gd name="T62" fmla="*/ 9 w 78"/>
                  <a:gd name="T63" fmla="*/ 52 h 78"/>
                  <a:gd name="T64" fmla="*/ 7 w 78"/>
                  <a:gd name="T65" fmla="*/ 40 h 78"/>
                  <a:gd name="T66" fmla="*/ 8 w 78"/>
                  <a:gd name="T67" fmla="*/ 33 h 78"/>
                  <a:gd name="T68" fmla="*/ 12 w 78"/>
                  <a:gd name="T69" fmla="*/ 21 h 78"/>
                  <a:gd name="T70" fmla="*/ 21 w 78"/>
                  <a:gd name="T71" fmla="*/ 13 h 78"/>
                  <a:gd name="T72" fmla="*/ 32 w 78"/>
                  <a:gd name="T73" fmla="*/ 8 h 78"/>
                  <a:gd name="T74" fmla="*/ 39 w 78"/>
                  <a:gd name="T75" fmla="*/ 7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8" h="78">
                    <a:moveTo>
                      <a:pt x="39" y="78"/>
                    </a:moveTo>
                    <a:lnTo>
                      <a:pt x="39" y="78"/>
                    </a:lnTo>
                    <a:lnTo>
                      <a:pt x="46" y="78"/>
                    </a:lnTo>
                    <a:lnTo>
                      <a:pt x="54" y="76"/>
                    </a:lnTo>
                    <a:lnTo>
                      <a:pt x="60" y="73"/>
                    </a:lnTo>
                    <a:lnTo>
                      <a:pt x="66" y="67"/>
                    </a:lnTo>
                    <a:lnTo>
                      <a:pt x="71" y="61"/>
                    </a:lnTo>
                    <a:lnTo>
                      <a:pt x="74" y="55"/>
                    </a:lnTo>
                    <a:lnTo>
                      <a:pt x="77" y="47"/>
                    </a:lnTo>
                    <a:lnTo>
                      <a:pt x="78" y="40"/>
                    </a:lnTo>
                    <a:lnTo>
                      <a:pt x="78" y="40"/>
                    </a:lnTo>
                    <a:lnTo>
                      <a:pt x="77" y="32"/>
                    </a:lnTo>
                    <a:lnTo>
                      <a:pt x="74" y="25"/>
                    </a:lnTo>
                    <a:lnTo>
                      <a:pt x="71" y="18"/>
                    </a:lnTo>
                    <a:lnTo>
                      <a:pt x="66" y="12"/>
                    </a:lnTo>
                    <a:lnTo>
                      <a:pt x="60" y="7"/>
                    </a:lnTo>
                    <a:lnTo>
                      <a:pt x="54" y="4"/>
                    </a:lnTo>
                    <a:lnTo>
                      <a:pt x="46" y="1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31" y="1"/>
                    </a:lnTo>
                    <a:lnTo>
                      <a:pt x="23" y="4"/>
                    </a:lnTo>
                    <a:lnTo>
                      <a:pt x="17" y="7"/>
                    </a:lnTo>
                    <a:lnTo>
                      <a:pt x="11" y="12"/>
                    </a:lnTo>
                    <a:lnTo>
                      <a:pt x="7" y="18"/>
                    </a:lnTo>
                    <a:lnTo>
                      <a:pt x="3" y="25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1" y="47"/>
                    </a:lnTo>
                    <a:lnTo>
                      <a:pt x="3" y="55"/>
                    </a:lnTo>
                    <a:lnTo>
                      <a:pt x="7" y="61"/>
                    </a:lnTo>
                    <a:lnTo>
                      <a:pt x="11" y="67"/>
                    </a:lnTo>
                    <a:lnTo>
                      <a:pt x="17" y="73"/>
                    </a:lnTo>
                    <a:lnTo>
                      <a:pt x="23" y="76"/>
                    </a:lnTo>
                    <a:lnTo>
                      <a:pt x="31" y="78"/>
                    </a:lnTo>
                    <a:lnTo>
                      <a:pt x="39" y="78"/>
                    </a:lnTo>
                    <a:lnTo>
                      <a:pt x="39" y="78"/>
                    </a:lnTo>
                    <a:close/>
                    <a:moveTo>
                      <a:pt x="39" y="7"/>
                    </a:moveTo>
                    <a:lnTo>
                      <a:pt x="39" y="7"/>
                    </a:lnTo>
                    <a:lnTo>
                      <a:pt x="45" y="8"/>
                    </a:lnTo>
                    <a:lnTo>
                      <a:pt x="51" y="9"/>
                    </a:lnTo>
                    <a:lnTo>
                      <a:pt x="57" y="13"/>
                    </a:lnTo>
                    <a:lnTo>
                      <a:pt x="61" y="16"/>
                    </a:lnTo>
                    <a:lnTo>
                      <a:pt x="65" y="21"/>
                    </a:lnTo>
                    <a:lnTo>
                      <a:pt x="68" y="27"/>
                    </a:lnTo>
                    <a:lnTo>
                      <a:pt x="70" y="33"/>
                    </a:lnTo>
                    <a:lnTo>
                      <a:pt x="71" y="40"/>
                    </a:lnTo>
                    <a:lnTo>
                      <a:pt x="71" y="40"/>
                    </a:lnTo>
                    <a:lnTo>
                      <a:pt x="70" y="46"/>
                    </a:lnTo>
                    <a:lnTo>
                      <a:pt x="68" y="52"/>
                    </a:lnTo>
                    <a:lnTo>
                      <a:pt x="65" y="57"/>
                    </a:lnTo>
                    <a:lnTo>
                      <a:pt x="61" y="62"/>
                    </a:lnTo>
                    <a:lnTo>
                      <a:pt x="57" y="66"/>
                    </a:lnTo>
                    <a:lnTo>
                      <a:pt x="51" y="69"/>
                    </a:lnTo>
                    <a:lnTo>
                      <a:pt x="45" y="71"/>
                    </a:lnTo>
                    <a:lnTo>
                      <a:pt x="39" y="71"/>
                    </a:lnTo>
                    <a:lnTo>
                      <a:pt x="39" y="71"/>
                    </a:lnTo>
                    <a:lnTo>
                      <a:pt x="32" y="71"/>
                    </a:lnTo>
                    <a:lnTo>
                      <a:pt x="26" y="69"/>
                    </a:lnTo>
                    <a:lnTo>
                      <a:pt x="21" y="66"/>
                    </a:lnTo>
                    <a:lnTo>
                      <a:pt x="16" y="62"/>
                    </a:lnTo>
                    <a:lnTo>
                      <a:pt x="12" y="57"/>
                    </a:lnTo>
                    <a:lnTo>
                      <a:pt x="9" y="52"/>
                    </a:lnTo>
                    <a:lnTo>
                      <a:pt x="8" y="46"/>
                    </a:lnTo>
                    <a:lnTo>
                      <a:pt x="7" y="40"/>
                    </a:lnTo>
                    <a:lnTo>
                      <a:pt x="7" y="40"/>
                    </a:lnTo>
                    <a:lnTo>
                      <a:pt x="8" y="33"/>
                    </a:lnTo>
                    <a:lnTo>
                      <a:pt x="9" y="27"/>
                    </a:lnTo>
                    <a:lnTo>
                      <a:pt x="12" y="21"/>
                    </a:lnTo>
                    <a:lnTo>
                      <a:pt x="16" y="16"/>
                    </a:lnTo>
                    <a:lnTo>
                      <a:pt x="21" y="13"/>
                    </a:lnTo>
                    <a:lnTo>
                      <a:pt x="26" y="9"/>
                    </a:lnTo>
                    <a:lnTo>
                      <a:pt x="32" y="8"/>
                    </a:lnTo>
                    <a:lnTo>
                      <a:pt x="39" y="7"/>
                    </a:lnTo>
                    <a:lnTo>
                      <a:pt x="39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1" name="Freeform: Shape 53"/>
              <p:cNvSpPr>
                <a:spLocks/>
              </p:cNvSpPr>
              <p:nvPr/>
            </p:nvSpPr>
            <p:spPr bwMode="auto">
              <a:xfrm>
                <a:off x="3502026" y="2952751"/>
                <a:ext cx="203200" cy="204788"/>
              </a:xfrm>
              <a:custGeom>
                <a:avLst/>
                <a:gdLst>
                  <a:gd name="T0" fmla="*/ 9 w 128"/>
                  <a:gd name="T1" fmla="*/ 39 h 129"/>
                  <a:gd name="T2" fmla="*/ 2 w 128"/>
                  <a:gd name="T3" fmla="*/ 43 h 129"/>
                  <a:gd name="T4" fmla="*/ 0 w 128"/>
                  <a:gd name="T5" fmla="*/ 55 h 129"/>
                  <a:gd name="T6" fmla="*/ 15 w 128"/>
                  <a:gd name="T7" fmla="*/ 67 h 129"/>
                  <a:gd name="T8" fmla="*/ 7 w 128"/>
                  <a:gd name="T9" fmla="*/ 84 h 129"/>
                  <a:gd name="T10" fmla="*/ 5 w 128"/>
                  <a:gd name="T11" fmla="*/ 94 h 129"/>
                  <a:gd name="T12" fmla="*/ 16 w 128"/>
                  <a:gd name="T13" fmla="*/ 104 h 129"/>
                  <a:gd name="T14" fmla="*/ 37 w 128"/>
                  <a:gd name="T15" fmla="*/ 103 h 129"/>
                  <a:gd name="T16" fmla="*/ 38 w 128"/>
                  <a:gd name="T17" fmla="*/ 121 h 129"/>
                  <a:gd name="T18" fmla="*/ 48 w 128"/>
                  <a:gd name="T19" fmla="*/ 128 h 129"/>
                  <a:gd name="T20" fmla="*/ 53 w 128"/>
                  <a:gd name="T21" fmla="*/ 129 h 129"/>
                  <a:gd name="T22" fmla="*/ 69 w 128"/>
                  <a:gd name="T23" fmla="*/ 111 h 129"/>
                  <a:gd name="T24" fmla="*/ 84 w 128"/>
                  <a:gd name="T25" fmla="*/ 121 h 129"/>
                  <a:gd name="T26" fmla="*/ 100 w 128"/>
                  <a:gd name="T27" fmla="*/ 117 h 129"/>
                  <a:gd name="T28" fmla="*/ 104 w 128"/>
                  <a:gd name="T29" fmla="*/ 109 h 129"/>
                  <a:gd name="T30" fmla="*/ 102 w 128"/>
                  <a:gd name="T31" fmla="*/ 90 h 129"/>
                  <a:gd name="T32" fmla="*/ 122 w 128"/>
                  <a:gd name="T33" fmla="*/ 88 h 129"/>
                  <a:gd name="T34" fmla="*/ 127 w 128"/>
                  <a:gd name="T35" fmla="*/ 80 h 129"/>
                  <a:gd name="T36" fmla="*/ 126 w 128"/>
                  <a:gd name="T37" fmla="*/ 69 h 129"/>
                  <a:gd name="T38" fmla="*/ 109 w 128"/>
                  <a:gd name="T39" fmla="*/ 55 h 129"/>
                  <a:gd name="T40" fmla="*/ 121 w 128"/>
                  <a:gd name="T41" fmla="*/ 41 h 129"/>
                  <a:gd name="T42" fmla="*/ 118 w 128"/>
                  <a:gd name="T43" fmla="*/ 27 h 129"/>
                  <a:gd name="T44" fmla="*/ 95 w 128"/>
                  <a:gd name="T45" fmla="*/ 28 h 129"/>
                  <a:gd name="T46" fmla="*/ 88 w 128"/>
                  <a:gd name="T47" fmla="*/ 22 h 129"/>
                  <a:gd name="T48" fmla="*/ 86 w 128"/>
                  <a:gd name="T49" fmla="*/ 3 h 129"/>
                  <a:gd name="T50" fmla="*/ 76 w 128"/>
                  <a:gd name="T51" fmla="*/ 0 h 129"/>
                  <a:gd name="T52" fmla="*/ 67 w 128"/>
                  <a:gd name="T53" fmla="*/ 4 h 129"/>
                  <a:gd name="T54" fmla="*/ 55 w 128"/>
                  <a:gd name="T55" fmla="*/ 18 h 129"/>
                  <a:gd name="T56" fmla="*/ 38 w 128"/>
                  <a:gd name="T57" fmla="*/ 5 h 129"/>
                  <a:gd name="T58" fmla="*/ 24 w 128"/>
                  <a:gd name="T59" fmla="*/ 12 h 129"/>
                  <a:gd name="T60" fmla="*/ 28 w 128"/>
                  <a:gd name="T61" fmla="*/ 32 h 129"/>
                  <a:gd name="T62" fmla="*/ 32 w 128"/>
                  <a:gd name="T63" fmla="*/ 39 h 129"/>
                  <a:gd name="T64" fmla="*/ 30 w 128"/>
                  <a:gd name="T65" fmla="*/ 17 h 129"/>
                  <a:gd name="T66" fmla="*/ 50 w 128"/>
                  <a:gd name="T67" fmla="*/ 24 h 129"/>
                  <a:gd name="T68" fmla="*/ 59 w 128"/>
                  <a:gd name="T69" fmla="*/ 24 h 129"/>
                  <a:gd name="T70" fmla="*/ 74 w 128"/>
                  <a:gd name="T71" fmla="*/ 7 h 129"/>
                  <a:gd name="T72" fmla="*/ 81 w 128"/>
                  <a:gd name="T73" fmla="*/ 8 h 129"/>
                  <a:gd name="T74" fmla="*/ 86 w 128"/>
                  <a:gd name="T75" fmla="*/ 31 h 129"/>
                  <a:gd name="T76" fmla="*/ 111 w 128"/>
                  <a:gd name="T77" fmla="*/ 31 h 129"/>
                  <a:gd name="T78" fmla="*/ 115 w 128"/>
                  <a:gd name="T79" fmla="*/ 39 h 129"/>
                  <a:gd name="T80" fmla="*/ 104 w 128"/>
                  <a:gd name="T81" fmla="*/ 60 h 129"/>
                  <a:gd name="T82" fmla="*/ 120 w 128"/>
                  <a:gd name="T83" fmla="*/ 74 h 129"/>
                  <a:gd name="T84" fmla="*/ 119 w 128"/>
                  <a:gd name="T85" fmla="*/ 82 h 129"/>
                  <a:gd name="T86" fmla="*/ 100 w 128"/>
                  <a:gd name="T87" fmla="*/ 83 h 129"/>
                  <a:gd name="T88" fmla="*/ 93 w 128"/>
                  <a:gd name="T89" fmla="*/ 98 h 129"/>
                  <a:gd name="T90" fmla="*/ 90 w 128"/>
                  <a:gd name="T91" fmla="*/ 116 h 129"/>
                  <a:gd name="T92" fmla="*/ 73 w 128"/>
                  <a:gd name="T93" fmla="*/ 103 h 129"/>
                  <a:gd name="T94" fmla="*/ 60 w 128"/>
                  <a:gd name="T95" fmla="*/ 109 h 129"/>
                  <a:gd name="T96" fmla="*/ 53 w 128"/>
                  <a:gd name="T97" fmla="*/ 122 h 129"/>
                  <a:gd name="T98" fmla="*/ 45 w 128"/>
                  <a:gd name="T99" fmla="*/ 118 h 129"/>
                  <a:gd name="T100" fmla="*/ 38 w 128"/>
                  <a:gd name="T101" fmla="*/ 95 h 129"/>
                  <a:gd name="T102" fmla="*/ 29 w 128"/>
                  <a:gd name="T103" fmla="*/ 94 h 129"/>
                  <a:gd name="T104" fmla="*/ 12 w 128"/>
                  <a:gd name="T105" fmla="*/ 90 h 129"/>
                  <a:gd name="T106" fmla="*/ 24 w 128"/>
                  <a:gd name="T107" fmla="*/ 72 h 129"/>
                  <a:gd name="T108" fmla="*/ 7 w 128"/>
                  <a:gd name="T109" fmla="*/ 54 h 129"/>
                  <a:gd name="T110" fmla="*/ 7 w 128"/>
                  <a:gd name="T111" fmla="*/ 49 h 129"/>
                  <a:gd name="T112" fmla="*/ 22 w 128"/>
                  <a:gd name="T113" fmla="*/ 46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8" h="129">
                    <a:moveTo>
                      <a:pt x="24" y="38"/>
                    </a:moveTo>
                    <a:lnTo>
                      <a:pt x="24" y="38"/>
                    </a:lnTo>
                    <a:lnTo>
                      <a:pt x="22" y="39"/>
                    </a:lnTo>
                    <a:lnTo>
                      <a:pt x="9" y="39"/>
                    </a:lnTo>
                    <a:lnTo>
                      <a:pt x="9" y="39"/>
                    </a:lnTo>
                    <a:lnTo>
                      <a:pt x="7" y="39"/>
                    </a:lnTo>
                    <a:lnTo>
                      <a:pt x="4" y="40"/>
                    </a:lnTo>
                    <a:lnTo>
                      <a:pt x="3" y="42"/>
                    </a:lnTo>
                    <a:lnTo>
                      <a:pt x="2" y="43"/>
                    </a:lnTo>
                    <a:lnTo>
                      <a:pt x="2" y="43"/>
                    </a:lnTo>
                    <a:lnTo>
                      <a:pt x="1" y="48"/>
                    </a:lnTo>
                    <a:lnTo>
                      <a:pt x="1" y="48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0" y="55"/>
                    </a:lnTo>
                    <a:lnTo>
                      <a:pt x="0" y="58"/>
                    </a:lnTo>
                    <a:lnTo>
                      <a:pt x="2" y="59"/>
                    </a:lnTo>
                    <a:lnTo>
                      <a:pt x="3" y="61"/>
                    </a:lnTo>
                    <a:lnTo>
                      <a:pt x="15" y="67"/>
                    </a:lnTo>
                    <a:lnTo>
                      <a:pt x="15" y="67"/>
                    </a:lnTo>
                    <a:lnTo>
                      <a:pt x="16" y="69"/>
                    </a:lnTo>
                    <a:lnTo>
                      <a:pt x="17" y="74"/>
                    </a:lnTo>
                    <a:lnTo>
                      <a:pt x="17" y="74"/>
                    </a:lnTo>
                    <a:lnTo>
                      <a:pt x="16" y="75"/>
                    </a:lnTo>
                    <a:lnTo>
                      <a:pt x="7" y="84"/>
                    </a:lnTo>
                    <a:lnTo>
                      <a:pt x="7" y="84"/>
                    </a:lnTo>
                    <a:lnTo>
                      <a:pt x="5" y="87"/>
                    </a:lnTo>
                    <a:lnTo>
                      <a:pt x="4" y="89"/>
                    </a:lnTo>
                    <a:lnTo>
                      <a:pt x="4" y="91"/>
                    </a:lnTo>
                    <a:lnTo>
                      <a:pt x="5" y="94"/>
                    </a:lnTo>
                    <a:lnTo>
                      <a:pt x="10" y="101"/>
                    </a:lnTo>
                    <a:lnTo>
                      <a:pt x="10" y="101"/>
                    </a:lnTo>
                    <a:lnTo>
                      <a:pt x="11" y="103"/>
                    </a:lnTo>
                    <a:lnTo>
                      <a:pt x="14" y="104"/>
                    </a:lnTo>
                    <a:lnTo>
                      <a:pt x="16" y="104"/>
                    </a:lnTo>
                    <a:lnTo>
                      <a:pt x="18" y="104"/>
                    </a:lnTo>
                    <a:lnTo>
                      <a:pt x="31" y="101"/>
                    </a:lnTo>
                    <a:lnTo>
                      <a:pt x="31" y="101"/>
                    </a:lnTo>
                    <a:lnTo>
                      <a:pt x="33" y="101"/>
                    </a:lnTo>
                    <a:lnTo>
                      <a:pt x="37" y="103"/>
                    </a:lnTo>
                    <a:lnTo>
                      <a:pt x="37" y="103"/>
                    </a:lnTo>
                    <a:lnTo>
                      <a:pt x="38" y="105"/>
                    </a:lnTo>
                    <a:lnTo>
                      <a:pt x="38" y="118"/>
                    </a:lnTo>
                    <a:lnTo>
                      <a:pt x="38" y="118"/>
                    </a:lnTo>
                    <a:lnTo>
                      <a:pt x="38" y="121"/>
                    </a:lnTo>
                    <a:lnTo>
                      <a:pt x="39" y="123"/>
                    </a:lnTo>
                    <a:lnTo>
                      <a:pt x="42" y="125"/>
                    </a:lnTo>
                    <a:lnTo>
                      <a:pt x="43" y="126"/>
                    </a:lnTo>
                    <a:lnTo>
                      <a:pt x="43" y="126"/>
                    </a:lnTo>
                    <a:lnTo>
                      <a:pt x="48" y="128"/>
                    </a:lnTo>
                    <a:lnTo>
                      <a:pt x="48" y="128"/>
                    </a:lnTo>
                    <a:lnTo>
                      <a:pt x="52" y="129"/>
                    </a:lnTo>
                    <a:lnTo>
                      <a:pt x="52" y="129"/>
                    </a:lnTo>
                    <a:lnTo>
                      <a:pt x="53" y="129"/>
                    </a:lnTo>
                    <a:lnTo>
                      <a:pt x="53" y="129"/>
                    </a:lnTo>
                    <a:lnTo>
                      <a:pt x="57" y="128"/>
                    </a:lnTo>
                    <a:lnTo>
                      <a:pt x="60" y="124"/>
                    </a:lnTo>
                    <a:lnTo>
                      <a:pt x="66" y="112"/>
                    </a:lnTo>
                    <a:lnTo>
                      <a:pt x="66" y="112"/>
                    </a:lnTo>
                    <a:lnTo>
                      <a:pt x="69" y="111"/>
                    </a:lnTo>
                    <a:lnTo>
                      <a:pt x="73" y="110"/>
                    </a:lnTo>
                    <a:lnTo>
                      <a:pt x="73" y="110"/>
                    </a:lnTo>
                    <a:lnTo>
                      <a:pt x="74" y="111"/>
                    </a:lnTo>
                    <a:lnTo>
                      <a:pt x="84" y="121"/>
                    </a:lnTo>
                    <a:lnTo>
                      <a:pt x="84" y="121"/>
                    </a:lnTo>
                    <a:lnTo>
                      <a:pt x="86" y="122"/>
                    </a:lnTo>
                    <a:lnTo>
                      <a:pt x="88" y="123"/>
                    </a:lnTo>
                    <a:lnTo>
                      <a:pt x="91" y="123"/>
                    </a:lnTo>
                    <a:lnTo>
                      <a:pt x="93" y="122"/>
                    </a:lnTo>
                    <a:lnTo>
                      <a:pt x="100" y="117"/>
                    </a:lnTo>
                    <a:lnTo>
                      <a:pt x="100" y="117"/>
                    </a:lnTo>
                    <a:lnTo>
                      <a:pt x="102" y="116"/>
                    </a:lnTo>
                    <a:lnTo>
                      <a:pt x="104" y="114"/>
                    </a:lnTo>
                    <a:lnTo>
                      <a:pt x="104" y="111"/>
                    </a:lnTo>
                    <a:lnTo>
                      <a:pt x="104" y="109"/>
                    </a:lnTo>
                    <a:lnTo>
                      <a:pt x="100" y="96"/>
                    </a:lnTo>
                    <a:lnTo>
                      <a:pt x="100" y="96"/>
                    </a:lnTo>
                    <a:lnTo>
                      <a:pt x="100" y="94"/>
                    </a:lnTo>
                    <a:lnTo>
                      <a:pt x="102" y="90"/>
                    </a:lnTo>
                    <a:lnTo>
                      <a:pt x="102" y="90"/>
                    </a:lnTo>
                    <a:lnTo>
                      <a:pt x="105" y="89"/>
                    </a:lnTo>
                    <a:lnTo>
                      <a:pt x="118" y="89"/>
                    </a:lnTo>
                    <a:lnTo>
                      <a:pt x="118" y="89"/>
                    </a:lnTo>
                    <a:lnTo>
                      <a:pt x="120" y="89"/>
                    </a:lnTo>
                    <a:lnTo>
                      <a:pt x="122" y="88"/>
                    </a:lnTo>
                    <a:lnTo>
                      <a:pt x="125" y="87"/>
                    </a:lnTo>
                    <a:lnTo>
                      <a:pt x="126" y="84"/>
                    </a:lnTo>
                    <a:lnTo>
                      <a:pt x="126" y="84"/>
                    </a:lnTo>
                    <a:lnTo>
                      <a:pt x="127" y="80"/>
                    </a:lnTo>
                    <a:lnTo>
                      <a:pt x="127" y="80"/>
                    </a:lnTo>
                    <a:lnTo>
                      <a:pt x="128" y="76"/>
                    </a:lnTo>
                    <a:lnTo>
                      <a:pt x="128" y="76"/>
                    </a:lnTo>
                    <a:lnTo>
                      <a:pt x="128" y="73"/>
                    </a:lnTo>
                    <a:lnTo>
                      <a:pt x="127" y="70"/>
                    </a:lnTo>
                    <a:lnTo>
                      <a:pt x="126" y="69"/>
                    </a:lnTo>
                    <a:lnTo>
                      <a:pt x="123" y="67"/>
                    </a:lnTo>
                    <a:lnTo>
                      <a:pt x="112" y="61"/>
                    </a:lnTo>
                    <a:lnTo>
                      <a:pt x="112" y="61"/>
                    </a:lnTo>
                    <a:lnTo>
                      <a:pt x="111" y="60"/>
                    </a:lnTo>
                    <a:lnTo>
                      <a:pt x="109" y="55"/>
                    </a:lnTo>
                    <a:lnTo>
                      <a:pt x="109" y="55"/>
                    </a:lnTo>
                    <a:lnTo>
                      <a:pt x="111" y="53"/>
                    </a:lnTo>
                    <a:lnTo>
                      <a:pt x="120" y="43"/>
                    </a:lnTo>
                    <a:lnTo>
                      <a:pt x="120" y="43"/>
                    </a:lnTo>
                    <a:lnTo>
                      <a:pt x="121" y="41"/>
                    </a:lnTo>
                    <a:lnTo>
                      <a:pt x="122" y="39"/>
                    </a:lnTo>
                    <a:lnTo>
                      <a:pt x="122" y="36"/>
                    </a:lnTo>
                    <a:lnTo>
                      <a:pt x="121" y="34"/>
                    </a:lnTo>
                    <a:lnTo>
                      <a:pt x="118" y="27"/>
                    </a:lnTo>
                    <a:lnTo>
                      <a:pt x="118" y="27"/>
                    </a:lnTo>
                    <a:lnTo>
                      <a:pt x="115" y="25"/>
                    </a:lnTo>
                    <a:lnTo>
                      <a:pt x="113" y="24"/>
                    </a:lnTo>
                    <a:lnTo>
                      <a:pt x="111" y="24"/>
                    </a:lnTo>
                    <a:lnTo>
                      <a:pt x="108" y="24"/>
                    </a:lnTo>
                    <a:lnTo>
                      <a:pt x="95" y="28"/>
                    </a:lnTo>
                    <a:lnTo>
                      <a:pt x="95" y="28"/>
                    </a:lnTo>
                    <a:lnTo>
                      <a:pt x="93" y="27"/>
                    </a:lnTo>
                    <a:lnTo>
                      <a:pt x="90" y="25"/>
                    </a:lnTo>
                    <a:lnTo>
                      <a:pt x="90" y="25"/>
                    </a:lnTo>
                    <a:lnTo>
                      <a:pt x="88" y="22"/>
                    </a:lnTo>
                    <a:lnTo>
                      <a:pt x="88" y="10"/>
                    </a:lnTo>
                    <a:lnTo>
                      <a:pt x="88" y="10"/>
                    </a:lnTo>
                    <a:lnTo>
                      <a:pt x="88" y="7"/>
                    </a:lnTo>
                    <a:lnTo>
                      <a:pt x="87" y="5"/>
                    </a:lnTo>
                    <a:lnTo>
                      <a:pt x="86" y="3"/>
                    </a:lnTo>
                    <a:lnTo>
                      <a:pt x="84" y="1"/>
                    </a:lnTo>
                    <a:lnTo>
                      <a:pt x="84" y="1"/>
                    </a:lnTo>
                    <a:lnTo>
                      <a:pt x="79" y="0"/>
                    </a:lnTo>
                    <a:lnTo>
                      <a:pt x="79" y="0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74" y="0"/>
                    </a:lnTo>
                    <a:lnTo>
                      <a:pt x="74" y="0"/>
                    </a:lnTo>
                    <a:lnTo>
                      <a:pt x="70" y="1"/>
                    </a:lnTo>
                    <a:lnTo>
                      <a:pt x="67" y="4"/>
                    </a:lnTo>
                    <a:lnTo>
                      <a:pt x="60" y="15"/>
                    </a:lnTo>
                    <a:lnTo>
                      <a:pt x="60" y="15"/>
                    </a:lnTo>
                    <a:lnTo>
                      <a:pt x="59" y="17"/>
                    </a:lnTo>
                    <a:lnTo>
                      <a:pt x="55" y="18"/>
                    </a:lnTo>
                    <a:lnTo>
                      <a:pt x="55" y="18"/>
                    </a:lnTo>
                    <a:lnTo>
                      <a:pt x="52" y="17"/>
                    </a:lnTo>
                    <a:lnTo>
                      <a:pt x="43" y="7"/>
                    </a:lnTo>
                    <a:lnTo>
                      <a:pt x="43" y="7"/>
                    </a:lnTo>
                    <a:lnTo>
                      <a:pt x="40" y="6"/>
                    </a:lnTo>
                    <a:lnTo>
                      <a:pt x="38" y="5"/>
                    </a:lnTo>
                    <a:lnTo>
                      <a:pt x="36" y="5"/>
                    </a:lnTo>
                    <a:lnTo>
                      <a:pt x="33" y="6"/>
                    </a:lnTo>
                    <a:lnTo>
                      <a:pt x="26" y="11"/>
                    </a:lnTo>
                    <a:lnTo>
                      <a:pt x="26" y="11"/>
                    </a:lnTo>
                    <a:lnTo>
                      <a:pt x="24" y="12"/>
                    </a:lnTo>
                    <a:lnTo>
                      <a:pt x="24" y="14"/>
                    </a:lnTo>
                    <a:lnTo>
                      <a:pt x="23" y="17"/>
                    </a:lnTo>
                    <a:lnTo>
                      <a:pt x="23" y="19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26" y="34"/>
                    </a:lnTo>
                    <a:lnTo>
                      <a:pt x="24" y="38"/>
                    </a:lnTo>
                    <a:close/>
                    <a:moveTo>
                      <a:pt x="30" y="42"/>
                    </a:moveTo>
                    <a:lnTo>
                      <a:pt x="32" y="39"/>
                    </a:lnTo>
                    <a:lnTo>
                      <a:pt x="32" y="39"/>
                    </a:lnTo>
                    <a:lnTo>
                      <a:pt x="35" y="34"/>
                    </a:lnTo>
                    <a:lnTo>
                      <a:pt x="35" y="29"/>
                    </a:lnTo>
                    <a:lnTo>
                      <a:pt x="30" y="17"/>
                    </a:lnTo>
                    <a:lnTo>
                      <a:pt x="30" y="17"/>
                    </a:lnTo>
                    <a:lnTo>
                      <a:pt x="30" y="17"/>
                    </a:lnTo>
                    <a:lnTo>
                      <a:pt x="37" y="12"/>
                    </a:lnTo>
                    <a:lnTo>
                      <a:pt x="38" y="13"/>
                    </a:lnTo>
                    <a:lnTo>
                      <a:pt x="48" y="22"/>
                    </a:lnTo>
                    <a:lnTo>
                      <a:pt x="48" y="22"/>
                    </a:lnTo>
                    <a:lnTo>
                      <a:pt x="50" y="24"/>
                    </a:lnTo>
                    <a:lnTo>
                      <a:pt x="55" y="25"/>
                    </a:lnTo>
                    <a:lnTo>
                      <a:pt x="55" y="25"/>
                    </a:lnTo>
                    <a:lnTo>
                      <a:pt x="56" y="25"/>
                    </a:lnTo>
                    <a:lnTo>
                      <a:pt x="59" y="24"/>
                    </a:lnTo>
                    <a:lnTo>
                      <a:pt x="59" y="24"/>
                    </a:lnTo>
                    <a:lnTo>
                      <a:pt x="64" y="22"/>
                    </a:lnTo>
                    <a:lnTo>
                      <a:pt x="67" y="19"/>
                    </a:lnTo>
                    <a:lnTo>
                      <a:pt x="73" y="7"/>
                    </a:lnTo>
                    <a:lnTo>
                      <a:pt x="73" y="7"/>
                    </a:lnTo>
                    <a:lnTo>
                      <a:pt x="74" y="7"/>
                    </a:lnTo>
                    <a:lnTo>
                      <a:pt x="74" y="7"/>
                    </a:lnTo>
                    <a:lnTo>
                      <a:pt x="78" y="7"/>
                    </a:lnTo>
                    <a:lnTo>
                      <a:pt x="78" y="7"/>
                    </a:lnTo>
                    <a:lnTo>
                      <a:pt x="81" y="8"/>
                    </a:lnTo>
                    <a:lnTo>
                      <a:pt x="81" y="8"/>
                    </a:lnTo>
                    <a:lnTo>
                      <a:pt x="81" y="10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3" y="27"/>
                    </a:lnTo>
                    <a:lnTo>
                      <a:pt x="86" y="31"/>
                    </a:lnTo>
                    <a:lnTo>
                      <a:pt x="90" y="33"/>
                    </a:lnTo>
                    <a:lnTo>
                      <a:pt x="90" y="33"/>
                    </a:lnTo>
                    <a:lnTo>
                      <a:pt x="93" y="35"/>
                    </a:lnTo>
                    <a:lnTo>
                      <a:pt x="98" y="34"/>
                    </a:lnTo>
                    <a:lnTo>
                      <a:pt x="111" y="31"/>
                    </a:lnTo>
                    <a:lnTo>
                      <a:pt x="111" y="31"/>
                    </a:lnTo>
                    <a:lnTo>
                      <a:pt x="111" y="31"/>
                    </a:lnTo>
                    <a:lnTo>
                      <a:pt x="115" y="38"/>
                    </a:lnTo>
                    <a:lnTo>
                      <a:pt x="115" y="38"/>
                    </a:lnTo>
                    <a:lnTo>
                      <a:pt x="115" y="39"/>
                    </a:lnTo>
                    <a:lnTo>
                      <a:pt x="106" y="48"/>
                    </a:lnTo>
                    <a:lnTo>
                      <a:pt x="106" y="48"/>
                    </a:lnTo>
                    <a:lnTo>
                      <a:pt x="104" y="52"/>
                    </a:lnTo>
                    <a:lnTo>
                      <a:pt x="102" y="56"/>
                    </a:lnTo>
                    <a:lnTo>
                      <a:pt x="104" y="60"/>
                    </a:lnTo>
                    <a:lnTo>
                      <a:pt x="104" y="60"/>
                    </a:lnTo>
                    <a:lnTo>
                      <a:pt x="105" y="65"/>
                    </a:lnTo>
                    <a:lnTo>
                      <a:pt x="108" y="68"/>
                    </a:lnTo>
                    <a:lnTo>
                      <a:pt x="120" y="74"/>
                    </a:lnTo>
                    <a:lnTo>
                      <a:pt x="120" y="74"/>
                    </a:lnTo>
                    <a:lnTo>
                      <a:pt x="121" y="75"/>
                    </a:lnTo>
                    <a:lnTo>
                      <a:pt x="121" y="75"/>
                    </a:lnTo>
                    <a:lnTo>
                      <a:pt x="120" y="79"/>
                    </a:lnTo>
                    <a:lnTo>
                      <a:pt x="120" y="79"/>
                    </a:lnTo>
                    <a:lnTo>
                      <a:pt x="119" y="82"/>
                    </a:lnTo>
                    <a:lnTo>
                      <a:pt x="119" y="82"/>
                    </a:lnTo>
                    <a:lnTo>
                      <a:pt x="118" y="82"/>
                    </a:lnTo>
                    <a:lnTo>
                      <a:pt x="105" y="82"/>
                    </a:lnTo>
                    <a:lnTo>
                      <a:pt x="105" y="82"/>
                    </a:lnTo>
                    <a:lnTo>
                      <a:pt x="100" y="83"/>
                    </a:lnTo>
                    <a:lnTo>
                      <a:pt x="97" y="87"/>
                    </a:lnTo>
                    <a:lnTo>
                      <a:pt x="94" y="89"/>
                    </a:lnTo>
                    <a:lnTo>
                      <a:pt x="94" y="89"/>
                    </a:lnTo>
                    <a:lnTo>
                      <a:pt x="93" y="94"/>
                    </a:lnTo>
                    <a:lnTo>
                      <a:pt x="93" y="98"/>
                    </a:lnTo>
                    <a:lnTo>
                      <a:pt x="97" y="111"/>
                    </a:lnTo>
                    <a:lnTo>
                      <a:pt x="97" y="111"/>
                    </a:lnTo>
                    <a:lnTo>
                      <a:pt x="97" y="111"/>
                    </a:lnTo>
                    <a:lnTo>
                      <a:pt x="90" y="116"/>
                    </a:lnTo>
                    <a:lnTo>
                      <a:pt x="90" y="116"/>
                    </a:lnTo>
                    <a:lnTo>
                      <a:pt x="80" y="107"/>
                    </a:lnTo>
                    <a:lnTo>
                      <a:pt x="80" y="107"/>
                    </a:lnTo>
                    <a:lnTo>
                      <a:pt x="77" y="104"/>
                    </a:lnTo>
                    <a:lnTo>
                      <a:pt x="73" y="103"/>
                    </a:lnTo>
                    <a:lnTo>
                      <a:pt x="73" y="103"/>
                    </a:lnTo>
                    <a:lnTo>
                      <a:pt x="72" y="103"/>
                    </a:lnTo>
                    <a:lnTo>
                      <a:pt x="67" y="104"/>
                    </a:lnTo>
                    <a:lnTo>
                      <a:pt x="67" y="104"/>
                    </a:lnTo>
                    <a:lnTo>
                      <a:pt x="63" y="105"/>
                    </a:lnTo>
                    <a:lnTo>
                      <a:pt x="60" y="109"/>
                    </a:lnTo>
                    <a:lnTo>
                      <a:pt x="53" y="121"/>
                    </a:lnTo>
                    <a:lnTo>
                      <a:pt x="53" y="121"/>
                    </a:lnTo>
                    <a:lnTo>
                      <a:pt x="53" y="122"/>
                    </a:lnTo>
                    <a:lnTo>
                      <a:pt x="53" y="122"/>
                    </a:lnTo>
                    <a:lnTo>
                      <a:pt x="53" y="122"/>
                    </a:lnTo>
                    <a:lnTo>
                      <a:pt x="50" y="121"/>
                    </a:lnTo>
                    <a:lnTo>
                      <a:pt x="50" y="121"/>
                    </a:lnTo>
                    <a:lnTo>
                      <a:pt x="46" y="119"/>
                    </a:lnTo>
                    <a:lnTo>
                      <a:pt x="46" y="119"/>
                    </a:lnTo>
                    <a:lnTo>
                      <a:pt x="45" y="118"/>
                    </a:lnTo>
                    <a:lnTo>
                      <a:pt x="45" y="105"/>
                    </a:lnTo>
                    <a:lnTo>
                      <a:pt x="45" y="105"/>
                    </a:lnTo>
                    <a:lnTo>
                      <a:pt x="44" y="101"/>
                    </a:lnTo>
                    <a:lnTo>
                      <a:pt x="42" y="97"/>
                    </a:lnTo>
                    <a:lnTo>
                      <a:pt x="38" y="95"/>
                    </a:lnTo>
                    <a:lnTo>
                      <a:pt x="38" y="95"/>
                    </a:lnTo>
                    <a:lnTo>
                      <a:pt x="35" y="94"/>
                    </a:lnTo>
                    <a:lnTo>
                      <a:pt x="31" y="93"/>
                    </a:lnTo>
                    <a:lnTo>
                      <a:pt x="31" y="93"/>
                    </a:lnTo>
                    <a:lnTo>
                      <a:pt x="29" y="94"/>
                    </a:lnTo>
                    <a:lnTo>
                      <a:pt x="16" y="97"/>
                    </a:lnTo>
                    <a:lnTo>
                      <a:pt x="16" y="97"/>
                    </a:lnTo>
                    <a:lnTo>
                      <a:pt x="16" y="97"/>
                    </a:lnTo>
                    <a:lnTo>
                      <a:pt x="12" y="90"/>
                    </a:lnTo>
                    <a:lnTo>
                      <a:pt x="12" y="90"/>
                    </a:lnTo>
                    <a:lnTo>
                      <a:pt x="12" y="90"/>
                    </a:lnTo>
                    <a:lnTo>
                      <a:pt x="22" y="81"/>
                    </a:lnTo>
                    <a:lnTo>
                      <a:pt x="22" y="81"/>
                    </a:lnTo>
                    <a:lnTo>
                      <a:pt x="24" y="76"/>
                    </a:lnTo>
                    <a:lnTo>
                      <a:pt x="24" y="72"/>
                    </a:lnTo>
                    <a:lnTo>
                      <a:pt x="23" y="68"/>
                    </a:lnTo>
                    <a:lnTo>
                      <a:pt x="23" y="68"/>
                    </a:lnTo>
                    <a:lnTo>
                      <a:pt x="22" y="63"/>
                    </a:lnTo>
                    <a:lnTo>
                      <a:pt x="18" y="61"/>
                    </a:lnTo>
                    <a:lnTo>
                      <a:pt x="7" y="54"/>
                    </a:lnTo>
                    <a:lnTo>
                      <a:pt x="7" y="54"/>
                    </a:lnTo>
                    <a:lnTo>
                      <a:pt x="7" y="54"/>
                    </a:lnTo>
                    <a:lnTo>
                      <a:pt x="7" y="54"/>
                    </a:lnTo>
                    <a:lnTo>
                      <a:pt x="7" y="49"/>
                    </a:lnTo>
                    <a:lnTo>
                      <a:pt x="7" y="49"/>
                    </a:lnTo>
                    <a:lnTo>
                      <a:pt x="8" y="46"/>
                    </a:lnTo>
                    <a:lnTo>
                      <a:pt x="8" y="46"/>
                    </a:lnTo>
                    <a:lnTo>
                      <a:pt x="9" y="46"/>
                    </a:lnTo>
                    <a:lnTo>
                      <a:pt x="22" y="46"/>
                    </a:lnTo>
                    <a:lnTo>
                      <a:pt x="22" y="46"/>
                    </a:lnTo>
                    <a:lnTo>
                      <a:pt x="26" y="45"/>
                    </a:lnTo>
                    <a:lnTo>
                      <a:pt x="30" y="42"/>
                    </a:lnTo>
                    <a:lnTo>
                      <a:pt x="30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2" name="Freeform: Shape 54"/>
              <p:cNvSpPr>
                <a:spLocks/>
              </p:cNvSpPr>
              <p:nvPr/>
            </p:nvSpPr>
            <p:spPr bwMode="auto">
              <a:xfrm>
                <a:off x="3568701" y="3019426"/>
                <a:ext cx="68263" cy="69850"/>
              </a:xfrm>
              <a:custGeom>
                <a:avLst/>
                <a:gdLst>
                  <a:gd name="T0" fmla="*/ 22 w 43"/>
                  <a:gd name="T1" fmla="*/ 44 h 44"/>
                  <a:gd name="T2" fmla="*/ 22 w 43"/>
                  <a:gd name="T3" fmla="*/ 44 h 44"/>
                  <a:gd name="T4" fmla="*/ 25 w 43"/>
                  <a:gd name="T5" fmla="*/ 44 h 44"/>
                  <a:gd name="T6" fmla="*/ 30 w 43"/>
                  <a:gd name="T7" fmla="*/ 41 h 44"/>
                  <a:gd name="T8" fmla="*/ 34 w 43"/>
                  <a:gd name="T9" fmla="*/ 40 h 44"/>
                  <a:gd name="T10" fmla="*/ 37 w 43"/>
                  <a:gd name="T11" fmla="*/ 38 h 44"/>
                  <a:gd name="T12" fmla="*/ 39 w 43"/>
                  <a:gd name="T13" fmla="*/ 34 h 44"/>
                  <a:gd name="T14" fmla="*/ 42 w 43"/>
                  <a:gd name="T15" fmla="*/ 31 h 44"/>
                  <a:gd name="T16" fmla="*/ 43 w 43"/>
                  <a:gd name="T17" fmla="*/ 26 h 44"/>
                  <a:gd name="T18" fmla="*/ 43 w 43"/>
                  <a:gd name="T19" fmla="*/ 23 h 44"/>
                  <a:gd name="T20" fmla="*/ 43 w 43"/>
                  <a:gd name="T21" fmla="*/ 23 h 44"/>
                  <a:gd name="T22" fmla="*/ 43 w 43"/>
                  <a:gd name="T23" fmla="*/ 18 h 44"/>
                  <a:gd name="T24" fmla="*/ 42 w 43"/>
                  <a:gd name="T25" fmla="*/ 13 h 44"/>
                  <a:gd name="T26" fmla="*/ 39 w 43"/>
                  <a:gd name="T27" fmla="*/ 10 h 44"/>
                  <a:gd name="T28" fmla="*/ 37 w 43"/>
                  <a:gd name="T29" fmla="*/ 7 h 44"/>
                  <a:gd name="T30" fmla="*/ 34 w 43"/>
                  <a:gd name="T31" fmla="*/ 4 h 44"/>
                  <a:gd name="T32" fmla="*/ 30 w 43"/>
                  <a:gd name="T33" fmla="*/ 3 h 44"/>
                  <a:gd name="T34" fmla="*/ 25 w 43"/>
                  <a:gd name="T35" fmla="*/ 1 h 44"/>
                  <a:gd name="T36" fmla="*/ 22 w 43"/>
                  <a:gd name="T37" fmla="*/ 0 h 44"/>
                  <a:gd name="T38" fmla="*/ 22 w 43"/>
                  <a:gd name="T39" fmla="*/ 0 h 44"/>
                  <a:gd name="T40" fmla="*/ 17 w 43"/>
                  <a:gd name="T41" fmla="*/ 1 h 44"/>
                  <a:gd name="T42" fmla="*/ 14 w 43"/>
                  <a:gd name="T43" fmla="*/ 3 h 44"/>
                  <a:gd name="T44" fmla="*/ 9 w 43"/>
                  <a:gd name="T45" fmla="*/ 4 h 44"/>
                  <a:gd name="T46" fmla="*/ 7 w 43"/>
                  <a:gd name="T47" fmla="*/ 7 h 44"/>
                  <a:gd name="T48" fmla="*/ 4 w 43"/>
                  <a:gd name="T49" fmla="*/ 10 h 44"/>
                  <a:gd name="T50" fmla="*/ 2 w 43"/>
                  <a:gd name="T51" fmla="*/ 13 h 44"/>
                  <a:gd name="T52" fmla="*/ 1 w 43"/>
                  <a:gd name="T53" fmla="*/ 18 h 44"/>
                  <a:gd name="T54" fmla="*/ 0 w 43"/>
                  <a:gd name="T55" fmla="*/ 23 h 44"/>
                  <a:gd name="T56" fmla="*/ 0 w 43"/>
                  <a:gd name="T57" fmla="*/ 23 h 44"/>
                  <a:gd name="T58" fmla="*/ 1 w 43"/>
                  <a:gd name="T59" fmla="*/ 26 h 44"/>
                  <a:gd name="T60" fmla="*/ 2 w 43"/>
                  <a:gd name="T61" fmla="*/ 31 h 44"/>
                  <a:gd name="T62" fmla="*/ 4 w 43"/>
                  <a:gd name="T63" fmla="*/ 34 h 44"/>
                  <a:gd name="T64" fmla="*/ 7 w 43"/>
                  <a:gd name="T65" fmla="*/ 38 h 44"/>
                  <a:gd name="T66" fmla="*/ 9 w 43"/>
                  <a:gd name="T67" fmla="*/ 40 h 44"/>
                  <a:gd name="T68" fmla="*/ 14 w 43"/>
                  <a:gd name="T69" fmla="*/ 41 h 44"/>
                  <a:gd name="T70" fmla="*/ 17 w 43"/>
                  <a:gd name="T71" fmla="*/ 44 h 44"/>
                  <a:gd name="T72" fmla="*/ 22 w 43"/>
                  <a:gd name="T73" fmla="*/ 44 h 44"/>
                  <a:gd name="T74" fmla="*/ 22 w 43"/>
                  <a:gd name="T75" fmla="*/ 44 h 44"/>
                  <a:gd name="T76" fmla="*/ 22 w 43"/>
                  <a:gd name="T77" fmla="*/ 7 h 44"/>
                  <a:gd name="T78" fmla="*/ 22 w 43"/>
                  <a:gd name="T79" fmla="*/ 7 h 44"/>
                  <a:gd name="T80" fmla="*/ 27 w 43"/>
                  <a:gd name="T81" fmla="*/ 9 h 44"/>
                  <a:gd name="T82" fmla="*/ 31 w 43"/>
                  <a:gd name="T83" fmla="*/ 12 h 44"/>
                  <a:gd name="T84" fmla="*/ 35 w 43"/>
                  <a:gd name="T85" fmla="*/ 17 h 44"/>
                  <a:gd name="T86" fmla="*/ 36 w 43"/>
                  <a:gd name="T87" fmla="*/ 23 h 44"/>
                  <a:gd name="T88" fmla="*/ 36 w 43"/>
                  <a:gd name="T89" fmla="*/ 23 h 44"/>
                  <a:gd name="T90" fmla="*/ 35 w 43"/>
                  <a:gd name="T91" fmla="*/ 27 h 44"/>
                  <a:gd name="T92" fmla="*/ 31 w 43"/>
                  <a:gd name="T93" fmla="*/ 32 h 44"/>
                  <a:gd name="T94" fmla="*/ 27 w 43"/>
                  <a:gd name="T95" fmla="*/ 35 h 44"/>
                  <a:gd name="T96" fmla="*/ 22 w 43"/>
                  <a:gd name="T97" fmla="*/ 37 h 44"/>
                  <a:gd name="T98" fmla="*/ 22 w 43"/>
                  <a:gd name="T99" fmla="*/ 37 h 44"/>
                  <a:gd name="T100" fmla="*/ 16 w 43"/>
                  <a:gd name="T101" fmla="*/ 35 h 44"/>
                  <a:gd name="T102" fmla="*/ 11 w 43"/>
                  <a:gd name="T103" fmla="*/ 32 h 44"/>
                  <a:gd name="T104" fmla="*/ 8 w 43"/>
                  <a:gd name="T105" fmla="*/ 27 h 44"/>
                  <a:gd name="T106" fmla="*/ 7 w 43"/>
                  <a:gd name="T107" fmla="*/ 23 h 44"/>
                  <a:gd name="T108" fmla="*/ 7 w 43"/>
                  <a:gd name="T109" fmla="*/ 23 h 44"/>
                  <a:gd name="T110" fmla="*/ 8 w 43"/>
                  <a:gd name="T111" fmla="*/ 17 h 44"/>
                  <a:gd name="T112" fmla="*/ 11 w 43"/>
                  <a:gd name="T113" fmla="*/ 12 h 44"/>
                  <a:gd name="T114" fmla="*/ 16 w 43"/>
                  <a:gd name="T115" fmla="*/ 9 h 44"/>
                  <a:gd name="T116" fmla="*/ 22 w 43"/>
                  <a:gd name="T117" fmla="*/ 7 h 44"/>
                  <a:gd name="T118" fmla="*/ 22 w 43"/>
                  <a:gd name="T119" fmla="*/ 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3" h="44">
                    <a:moveTo>
                      <a:pt x="22" y="44"/>
                    </a:moveTo>
                    <a:lnTo>
                      <a:pt x="22" y="44"/>
                    </a:lnTo>
                    <a:lnTo>
                      <a:pt x="25" y="44"/>
                    </a:lnTo>
                    <a:lnTo>
                      <a:pt x="30" y="41"/>
                    </a:lnTo>
                    <a:lnTo>
                      <a:pt x="34" y="40"/>
                    </a:lnTo>
                    <a:lnTo>
                      <a:pt x="37" y="38"/>
                    </a:lnTo>
                    <a:lnTo>
                      <a:pt x="39" y="34"/>
                    </a:lnTo>
                    <a:lnTo>
                      <a:pt x="42" y="31"/>
                    </a:lnTo>
                    <a:lnTo>
                      <a:pt x="43" y="26"/>
                    </a:lnTo>
                    <a:lnTo>
                      <a:pt x="43" y="23"/>
                    </a:lnTo>
                    <a:lnTo>
                      <a:pt x="43" y="23"/>
                    </a:lnTo>
                    <a:lnTo>
                      <a:pt x="43" y="18"/>
                    </a:lnTo>
                    <a:lnTo>
                      <a:pt x="42" y="13"/>
                    </a:lnTo>
                    <a:lnTo>
                      <a:pt x="39" y="10"/>
                    </a:lnTo>
                    <a:lnTo>
                      <a:pt x="37" y="7"/>
                    </a:lnTo>
                    <a:lnTo>
                      <a:pt x="34" y="4"/>
                    </a:lnTo>
                    <a:lnTo>
                      <a:pt x="30" y="3"/>
                    </a:lnTo>
                    <a:lnTo>
                      <a:pt x="25" y="1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17" y="1"/>
                    </a:lnTo>
                    <a:lnTo>
                      <a:pt x="14" y="3"/>
                    </a:lnTo>
                    <a:lnTo>
                      <a:pt x="9" y="4"/>
                    </a:lnTo>
                    <a:lnTo>
                      <a:pt x="7" y="7"/>
                    </a:lnTo>
                    <a:lnTo>
                      <a:pt x="4" y="10"/>
                    </a:lnTo>
                    <a:lnTo>
                      <a:pt x="2" y="13"/>
                    </a:lnTo>
                    <a:lnTo>
                      <a:pt x="1" y="18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26"/>
                    </a:lnTo>
                    <a:lnTo>
                      <a:pt x="2" y="31"/>
                    </a:lnTo>
                    <a:lnTo>
                      <a:pt x="4" y="34"/>
                    </a:lnTo>
                    <a:lnTo>
                      <a:pt x="7" y="38"/>
                    </a:lnTo>
                    <a:lnTo>
                      <a:pt x="9" y="40"/>
                    </a:lnTo>
                    <a:lnTo>
                      <a:pt x="14" y="41"/>
                    </a:lnTo>
                    <a:lnTo>
                      <a:pt x="17" y="44"/>
                    </a:lnTo>
                    <a:lnTo>
                      <a:pt x="22" y="44"/>
                    </a:lnTo>
                    <a:lnTo>
                      <a:pt x="22" y="44"/>
                    </a:lnTo>
                    <a:close/>
                    <a:moveTo>
                      <a:pt x="22" y="7"/>
                    </a:moveTo>
                    <a:lnTo>
                      <a:pt x="22" y="7"/>
                    </a:lnTo>
                    <a:lnTo>
                      <a:pt x="27" y="9"/>
                    </a:lnTo>
                    <a:lnTo>
                      <a:pt x="31" y="12"/>
                    </a:lnTo>
                    <a:lnTo>
                      <a:pt x="35" y="17"/>
                    </a:lnTo>
                    <a:lnTo>
                      <a:pt x="36" y="23"/>
                    </a:lnTo>
                    <a:lnTo>
                      <a:pt x="36" y="23"/>
                    </a:lnTo>
                    <a:lnTo>
                      <a:pt x="35" y="27"/>
                    </a:lnTo>
                    <a:lnTo>
                      <a:pt x="31" y="32"/>
                    </a:lnTo>
                    <a:lnTo>
                      <a:pt x="27" y="35"/>
                    </a:lnTo>
                    <a:lnTo>
                      <a:pt x="22" y="37"/>
                    </a:lnTo>
                    <a:lnTo>
                      <a:pt x="22" y="37"/>
                    </a:lnTo>
                    <a:lnTo>
                      <a:pt x="16" y="35"/>
                    </a:lnTo>
                    <a:lnTo>
                      <a:pt x="11" y="32"/>
                    </a:lnTo>
                    <a:lnTo>
                      <a:pt x="8" y="27"/>
                    </a:lnTo>
                    <a:lnTo>
                      <a:pt x="7" y="23"/>
                    </a:lnTo>
                    <a:lnTo>
                      <a:pt x="7" y="23"/>
                    </a:lnTo>
                    <a:lnTo>
                      <a:pt x="8" y="17"/>
                    </a:lnTo>
                    <a:lnTo>
                      <a:pt x="11" y="12"/>
                    </a:lnTo>
                    <a:lnTo>
                      <a:pt x="16" y="9"/>
                    </a:lnTo>
                    <a:lnTo>
                      <a:pt x="22" y="7"/>
                    </a:lnTo>
                    <a:lnTo>
                      <a:pt x="22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9" name="Group 55"/>
            <p:cNvGrpSpPr/>
            <p:nvPr/>
          </p:nvGrpSpPr>
          <p:grpSpPr>
            <a:xfrm>
              <a:off x="7593134" y="2251443"/>
              <a:ext cx="300444" cy="300445"/>
              <a:chOff x="2536826" y="3541713"/>
              <a:chExt cx="363537" cy="363538"/>
            </a:xfrm>
            <a:solidFill>
              <a:schemeClr val="bg1"/>
            </a:solidFill>
          </p:grpSpPr>
          <p:sp>
            <p:nvSpPr>
              <p:cNvPr id="56" name="Freeform: Shape 56"/>
              <p:cNvSpPr>
                <a:spLocks/>
              </p:cNvSpPr>
              <p:nvPr/>
            </p:nvSpPr>
            <p:spPr bwMode="auto">
              <a:xfrm>
                <a:off x="2538413" y="3541713"/>
                <a:ext cx="361950" cy="363538"/>
              </a:xfrm>
              <a:custGeom>
                <a:avLst/>
                <a:gdLst>
                  <a:gd name="T0" fmla="*/ 203 w 228"/>
                  <a:gd name="T1" fmla="*/ 7 h 229"/>
                  <a:gd name="T2" fmla="*/ 201 w 228"/>
                  <a:gd name="T3" fmla="*/ 4 h 229"/>
                  <a:gd name="T4" fmla="*/ 175 w 228"/>
                  <a:gd name="T5" fmla="*/ 1 h 229"/>
                  <a:gd name="T6" fmla="*/ 152 w 228"/>
                  <a:gd name="T7" fmla="*/ 13 h 229"/>
                  <a:gd name="T8" fmla="*/ 143 w 228"/>
                  <a:gd name="T9" fmla="*/ 29 h 229"/>
                  <a:gd name="T10" fmla="*/ 140 w 228"/>
                  <a:gd name="T11" fmla="*/ 53 h 229"/>
                  <a:gd name="T12" fmla="*/ 53 w 228"/>
                  <a:gd name="T13" fmla="*/ 140 h 229"/>
                  <a:gd name="T14" fmla="*/ 27 w 228"/>
                  <a:gd name="T15" fmla="*/ 143 h 229"/>
                  <a:gd name="T16" fmla="*/ 8 w 228"/>
                  <a:gd name="T17" fmla="*/ 159 h 229"/>
                  <a:gd name="T18" fmla="*/ 0 w 228"/>
                  <a:gd name="T19" fmla="*/ 182 h 229"/>
                  <a:gd name="T20" fmla="*/ 3 w 228"/>
                  <a:gd name="T21" fmla="*/ 202 h 229"/>
                  <a:gd name="T22" fmla="*/ 7 w 228"/>
                  <a:gd name="T23" fmla="*/ 203 h 229"/>
                  <a:gd name="T24" fmla="*/ 37 w 228"/>
                  <a:gd name="T25" fmla="*/ 176 h 229"/>
                  <a:gd name="T26" fmla="*/ 51 w 228"/>
                  <a:gd name="T27" fmla="*/ 191 h 229"/>
                  <a:gd name="T28" fmla="*/ 25 w 228"/>
                  <a:gd name="T29" fmla="*/ 221 h 229"/>
                  <a:gd name="T30" fmla="*/ 27 w 228"/>
                  <a:gd name="T31" fmla="*/ 224 h 229"/>
                  <a:gd name="T32" fmla="*/ 44 w 228"/>
                  <a:gd name="T33" fmla="*/ 229 h 229"/>
                  <a:gd name="T34" fmla="*/ 75 w 228"/>
                  <a:gd name="T35" fmla="*/ 216 h 229"/>
                  <a:gd name="T36" fmla="*/ 85 w 228"/>
                  <a:gd name="T37" fmla="*/ 200 h 229"/>
                  <a:gd name="T38" fmla="*/ 88 w 228"/>
                  <a:gd name="T39" fmla="*/ 175 h 229"/>
                  <a:gd name="T40" fmla="*/ 175 w 228"/>
                  <a:gd name="T41" fmla="*/ 89 h 229"/>
                  <a:gd name="T42" fmla="*/ 200 w 228"/>
                  <a:gd name="T43" fmla="*/ 85 h 229"/>
                  <a:gd name="T44" fmla="*/ 220 w 228"/>
                  <a:gd name="T45" fmla="*/ 70 h 229"/>
                  <a:gd name="T46" fmla="*/ 228 w 228"/>
                  <a:gd name="T47" fmla="*/ 46 h 229"/>
                  <a:gd name="T48" fmla="*/ 224 w 228"/>
                  <a:gd name="T49" fmla="*/ 27 h 229"/>
                  <a:gd name="T50" fmla="*/ 220 w 228"/>
                  <a:gd name="T51" fmla="*/ 25 h 229"/>
                  <a:gd name="T52" fmla="*/ 190 w 228"/>
                  <a:gd name="T53" fmla="*/ 52 h 229"/>
                  <a:gd name="T54" fmla="*/ 175 w 228"/>
                  <a:gd name="T55" fmla="*/ 37 h 229"/>
                  <a:gd name="T56" fmla="*/ 182 w 228"/>
                  <a:gd name="T57" fmla="*/ 56 h 229"/>
                  <a:gd name="T58" fmla="*/ 195 w 228"/>
                  <a:gd name="T59" fmla="*/ 58 h 229"/>
                  <a:gd name="T60" fmla="*/ 221 w 228"/>
                  <a:gd name="T61" fmla="*/ 44 h 229"/>
                  <a:gd name="T62" fmla="*/ 210 w 228"/>
                  <a:gd name="T63" fmla="*/ 70 h 229"/>
                  <a:gd name="T64" fmla="*/ 182 w 228"/>
                  <a:gd name="T65" fmla="*/ 81 h 229"/>
                  <a:gd name="T66" fmla="*/ 168 w 228"/>
                  <a:gd name="T67" fmla="*/ 79 h 229"/>
                  <a:gd name="T68" fmla="*/ 79 w 228"/>
                  <a:gd name="T69" fmla="*/ 166 h 229"/>
                  <a:gd name="T70" fmla="*/ 79 w 228"/>
                  <a:gd name="T71" fmla="*/ 175 h 229"/>
                  <a:gd name="T72" fmla="*/ 78 w 228"/>
                  <a:gd name="T73" fmla="*/ 197 h 229"/>
                  <a:gd name="T74" fmla="*/ 70 w 228"/>
                  <a:gd name="T75" fmla="*/ 211 h 229"/>
                  <a:gd name="T76" fmla="*/ 34 w 228"/>
                  <a:gd name="T77" fmla="*/ 219 h 229"/>
                  <a:gd name="T78" fmla="*/ 58 w 228"/>
                  <a:gd name="T79" fmla="*/ 191 h 229"/>
                  <a:gd name="T80" fmla="*/ 44 w 228"/>
                  <a:gd name="T81" fmla="*/ 171 h 229"/>
                  <a:gd name="T82" fmla="*/ 29 w 228"/>
                  <a:gd name="T83" fmla="*/ 173 h 229"/>
                  <a:gd name="T84" fmla="*/ 8 w 228"/>
                  <a:gd name="T85" fmla="*/ 175 h 229"/>
                  <a:gd name="T86" fmla="*/ 23 w 228"/>
                  <a:gd name="T87" fmla="*/ 154 h 229"/>
                  <a:gd name="T88" fmla="*/ 44 w 228"/>
                  <a:gd name="T89" fmla="*/ 147 h 229"/>
                  <a:gd name="T90" fmla="*/ 61 w 228"/>
                  <a:gd name="T91" fmla="*/ 150 h 229"/>
                  <a:gd name="T92" fmla="*/ 150 w 228"/>
                  <a:gd name="T93" fmla="*/ 62 h 229"/>
                  <a:gd name="T94" fmla="*/ 146 w 228"/>
                  <a:gd name="T95" fmla="*/ 49 h 229"/>
                  <a:gd name="T96" fmla="*/ 151 w 228"/>
                  <a:gd name="T97" fmla="*/ 27 h 229"/>
                  <a:gd name="T98" fmla="*/ 165 w 228"/>
                  <a:gd name="T99" fmla="*/ 11 h 229"/>
                  <a:gd name="T100" fmla="*/ 172 w 228"/>
                  <a:gd name="T101" fmla="*/ 30 h 229"/>
                  <a:gd name="T102" fmla="*/ 169 w 228"/>
                  <a:gd name="T103" fmla="*/ 42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28" h="229">
                    <a:moveTo>
                      <a:pt x="202" y="10"/>
                    </a:moveTo>
                    <a:lnTo>
                      <a:pt x="202" y="10"/>
                    </a:lnTo>
                    <a:lnTo>
                      <a:pt x="202" y="8"/>
                    </a:lnTo>
                    <a:lnTo>
                      <a:pt x="203" y="7"/>
                    </a:lnTo>
                    <a:lnTo>
                      <a:pt x="203" y="7"/>
                    </a:lnTo>
                    <a:lnTo>
                      <a:pt x="202" y="6"/>
                    </a:lnTo>
                    <a:lnTo>
                      <a:pt x="201" y="4"/>
                    </a:lnTo>
                    <a:lnTo>
                      <a:pt x="201" y="4"/>
                    </a:lnTo>
                    <a:lnTo>
                      <a:pt x="194" y="2"/>
                    </a:lnTo>
                    <a:lnTo>
                      <a:pt x="188" y="0"/>
                    </a:lnTo>
                    <a:lnTo>
                      <a:pt x="181" y="0"/>
                    </a:lnTo>
                    <a:lnTo>
                      <a:pt x="175" y="1"/>
                    </a:lnTo>
                    <a:lnTo>
                      <a:pt x="169" y="2"/>
                    </a:lnTo>
                    <a:lnTo>
                      <a:pt x="162" y="4"/>
                    </a:lnTo>
                    <a:lnTo>
                      <a:pt x="158" y="8"/>
                    </a:lnTo>
                    <a:lnTo>
                      <a:pt x="152" y="13"/>
                    </a:lnTo>
                    <a:lnTo>
                      <a:pt x="152" y="13"/>
                    </a:lnTo>
                    <a:lnTo>
                      <a:pt x="148" y="17"/>
                    </a:lnTo>
                    <a:lnTo>
                      <a:pt x="145" y="23"/>
                    </a:lnTo>
                    <a:lnTo>
                      <a:pt x="143" y="29"/>
                    </a:lnTo>
                    <a:lnTo>
                      <a:pt x="140" y="35"/>
                    </a:lnTo>
                    <a:lnTo>
                      <a:pt x="139" y="41"/>
                    </a:lnTo>
                    <a:lnTo>
                      <a:pt x="139" y="48"/>
                    </a:lnTo>
                    <a:lnTo>
                      <a:pt x="140" y="53"/>
                    </a:lnTo>
                    <a:lnTo>
                      <a:pt x="141" y="59"/>
                    </a:lnTo>
                    <a:lnTo>
                      <a:pt x="60" y="142"/>
                    </a:lnTo>
                    <a:lnTo>
                      <a:pt x="60" y="142"/>
                    </a:lnTo>
                    <a:lnTo>
                      <a:pt x="53" y="140"/>
                    </a:lnTo>
                    <a:lnTo>
                      <a:pt x="44" y="140"/>
                    </a:lnTo>
                    <a:lnTo>
                      <a:pt x="44" y="140"/>
                    </a:lnTo>
                    <a:lnTo>
                      <a:pt x="36" y="141"/>
                    </a:lnTo>
                    <a:lnTo>
                      <a:pt x="27" y="143"/>
                    </a:lnTo>
                    <a:lnTo>
                      <a:pt x="20" y="147"/>
                    </a:lnTo>
                    <a:lnTo>
                      <a:pt x="13" y="153"/>
                    </a:lnTo>
                    <a:lnTo>
                      <a:pt x="13" y="153"/>
                    </a:lnTo>
                    <a:lnTo>
                      <a:pt x="8" y="159"/>
                    </a:lnTo>
                    <a:lnTo>
                      <a:pt x="5" y="163"/>
                    </a:lnTo>
                    <a:lnTo>
                      <a:pt x="2" y="169"/>
                    </a:lnTo>
                    <a:lnTo>
                      <a:pt x="0" y="176"/>
                    </a:lnTo>
                    <a:lnTo>
                      <a:pt x="0" y="182"/>
                    </a:lnTo>
                    <a:lnTo>
                      <a:pt x="0" y="189"/>
                    </a:lnTo>
                    <a:lnTo>
                      <a:pt x="1" y="195"/>
                    </a:lnTo>
                    <a:lnTo>
                      <a:pt x="3" y="202"/>
                    </a:lnTo>
                    <a:lnTo>
                      <a:pt x="3" y="202"/>
                    </a:lnTo>
                    <a:lnTo>
                      <a:pt x="5" y="203"/>
                    </a:lnTo>
                    <a:lnTo>
                      <a:pt x="6" y="203"/>
                    </a:lnTo>
                    <a:lnTo>
                      <a:pt x="6" y="203"/>
                    </a:lnTo>
                    <a:lnTo>
                      <a:pt x="7" y="203"/>
                    </a:lnTo>
                    <a:lnTo>
                      <a:pt x="9" y="202"/>
                    </a:lnTo>
                    <a:lnTo>
                      <a:pt x="34" y="177"/>
                    </a:lnTo>
                    <a:lnTo>
                      <a:pt x="34" y="177"/>
                    </a:lnTo>
                    <a:lnTo>
                      <a:pt x="37" y="176"/>
                    </a:lnTo>
                    <a:lnTo>
                      <a:pt x="40" y="177"/>
                    </a:lnTo>
                    <a:lnTo>
                      <a:pt x="50" y="188"/>
                    </a:lnTo>
                    <a:lnTo>
                      <a:pt x="50" y="188"/>
                    </a:lnTo>
                    <a:lnTo>
                      <a:pt x="51" y="191"/>
                    </a:lnTo>
                    <a:lnTo>
                      <a:pt x="50" y="194"/>
                    </a:lnTo>
                    <a:lnTo>
                      <a:pt x="26" y="218"/>
                    </a:lnTo>
                    <a:lnTo>
                      <a:pt x="26" y="218"/>
                    </a:lnTo>
                    <a:lnTo>
                      <a:pt x="25" y="221"/>
                    </a:lnTo>
                    <a:lnTo>
                      <a:pt x="25" y="222"/>
                    </a:lnTo>
                    <a:lnTo>
                      <a:pt x="25" y="222"/>
                    </a:lnTo>
                    <a:lnTo>
                      <a:pt x="25" y="223"/>
                    </a:lnTo>
                    <a:lnTo>
                      <a:pt x="27" y="224"/>
                    </a:lnTo>
                    <a:lnTo>
                      <a:pt x="27" y="224"/>
                    </a:lnTo>
                    <a:lnTo>
                      <a:pt x="35" y="228"/>
                    </a:lnTo>
                    <a:lnTo>
                      <a:pt x="44" y="229"/>
                    </a:lnTo>
                    <a:lnTo>
                      <a:pt x="44" y="229"/>
                    </a:lnTo>
                    <a:lnTo>
                      <a:pt x="54" y="228"/>
                    </a:lnTo>
                    <a:lnTo>
                      <a:pt x="61" y="225"/>
                    </a:lnTo>
                    <a:lnTo>
                      <a:pt x="69" y="222"/>
                    </a:lnTo>
                    <a:lnTo>
                      <a:pt x="75" y="216"/>
                    </a:lnTo>
                    <a:lnTo>
                      <a:pt x="75" y="216"/>
                    </a:lnTo>
                    <a:lnTo>
                      <a:pt x="79" y="211"/>
                    </a:lnTo>
                    <a:lnTo>
                      <a:pt x="83" y="205"/>
                    </a:lnTo>
                    <a:lnTo>
                      <a:pt x="85" y="200"/>
                    </a:lnTo>
                    <a:lnTo>
                      <a:pt x="86" y="194"/>
                    </a:lnTo>
                    <a:lnTo>
                      <a:pt x="88" y="188"/>
                    </a:lnTo>
                    <a:lnTo>
                      <a:pt x="88" y="181"/>
                    </a:lnTo>
                    <a:lnTo>
                      <a:pt x="88" y="175"/>
                    </a:lnTo>
                    <a:lnTo>
                      <a:pt x="85" y="169"/>
                    </a:lnTo>
                    <a:lnTo>
                      <a:pt x="168" y="86"/>
                    </a:lnTo>
                    <a:lnTo>
                      <a:pt x="168" y="86"/>
                    </a:lnTo>
                    <a:lnTo>
                      <a:pt x="175" y="89"/>
                    </a:lnTo>
                    <a:lnTo>
                      <a:pt x="182" y="89"/>
                    </a:lnTo>
                    <a:lnTo>
                      <a:pt x="182" y="89"/>
                    </a:lnTo>
                    <a:lnTo>
                      <a:pt x="192" y="87"/>
                    </a:lnTo>
                    <a:lnTo>
                      <a:pt x="200" y="85"/>
                    </a:lnTo>
                    <a:lnTo>
                      <a:pt x="208" y="81"/>
                    </a:lnTo>
                    <a:lnTo>
                      <a:pt x="215" y="76"/>
                    </a:lnTo>
                    <a:lnTo>
                      <a:pt x="215" y="76"/>
                    </a:lnTo>
                    <a:lnTo>
                      <a:pt x="220" y="70"/>
                    </a:lnTo>
                    <a:lnTo>
                      <a:pt x="223" y="65"/>
                    </a:lnTo>
                    <a:lnTo>
                      <a:pt x="226" y="59"/>
                    </a:lnTo>
                    <a:lnTo>
                      <a:pt x="227" y="52"/>
                    </a:lnTo>
                    <a:lnTo>
                      <a:pt x="228" y="46"/>
                    </a:lnTo>
                    <a:lnTo>
                      <a:pt x="228" y="39"/>
                    </a:lnTo>
                    <a:lnTo>
                      <a:pt x="227" y="34"/>
                    </a:lnTo>
                    <a:lnTo>
                      <a:pt x="224" y="27"/>
                    </a:lnTo>
                    <a:lnTo>
                      <a:pt x="224" y="27"/>
                    </a:lnTo>
                    <a:lnTo>
                      <a:pt x="223" y="25"/>
                    </a:lnTo>
                    <a:lnTo>
                      <a:pt x="221" y="25"/>
                    </a:lnTo>
                    <a:lnTo>
                      <a:pt x="221" y="25"/>
                    </a:lnTo>
                    <a:lnTo>
                      <a:pt x="220" y="25"/>
                    </a:lnTo>
                    <a:lnTo>
                      <a:pt x="219" y="27"/>
                    </a:lnTo>
                    <a:lnTo>
                      <a:pt x="193" y="51"/>
                    </a:lnTo>
                    <a:lnTo>
                      <a:pt x="193" y="51"/>
                    </a:lnTo>
                    <a:lnTo>
                      <a:pt x="190" y="52"/>
                    </a:lnTo>
                    <a:lnTo>
                      <a:pt x="187" y="51"/>
                    </a:lnTo>
                    <a:lnTo>
                      <a:pt x="176" y="41"/>
                    </a:lnTo>
                    <a:lnTo>
                      <a:pt x="176" y="41"/>
                    </a:lnTo>
                    <a:lnTo>
                      <a:pt x="175" y="37"/>
                    </a:lnTo>
                    <a:lnTo>
                      <a:pt x="176" y="35"/>
                    </a:lnTo>
                    <a:lnTo>
                      <a:pt x="202" y="10"/>
                    </a:lnTo>
                    <a:close/>
                    <a:moveTo>
                      <a:pt x="172" y="45"/>
                    </a:moveTo>
                    <a:lnTo>
                      <a:pt x="182" y="56"/>
                    </a:lnTo>
                    <a:lnTo>
                      <a:pt x="182" y="56"/>
                    </a:lnTo>
                    <a:lnTo>
                      <a:pt x="186" y="58"/>
                    </a:lnTo>
                    <a:lnTo>
                      <a:pt x="190" y="59"/>
                    </a:lnTo>
                    <a:lnTo>
                      <a:pt x="195" y="58"/>
                    </a:lnTo>
                    <a:lnTo>
                      <a:pt x="199" y="56"/>
                    </a:lnTo>
                    <a:lnTo>
                      <a:pt x="220" y="35"/>
                    </a:lnTo>
                    <a:lnTo>
                      <a:pt x="220" y="35"/>
                    </a:lnTo>
                    <a:lnTo>
                      <a:pt x="221" y="44"/>
                    </a:lnTo>
                    <a:lnTo>
                      <a:pt x="220" y="53"/>
                    </a:lnTo>
                    <a:lnTo>
                      <a:pt x="216" y="63"/>
                    </a:lnTo>
                    <a:lnTo>
                      <a:pt x="210" y="70"/>
                    </a:lnTo>
                    <a:lnTo>
                      <a:pt x="210" y="70"/>
                    </a:lnTo>
                    <a:lnTo>
                      <a:pt x="205" y="74"/>
                    </a:lnTo>
                    <a:lnTo>
                      <a:pt x="198" y="79"/>
                    </a:lnTo>
                    <a:lnTo>
                      <a:pt x="190" y="80"/>
                    </a:lnTo>
                    <a:lnTo>
                      <a:pt x="182" y="81"/>
                    </a:lnTo>
                    <a:lnTo>
                      <a:pt x="182" y="81"/>
                    </a:lnTo>
                    <a:lnTo>
                      <a:pt x="175" y="80"/>
                    </a:lnTo>
                    <a:lnTo>
                      <a:pt x="168" y="79"/>
                    </a:lnTo>
                    <a:lnTo>
                      <a:pt x="168" y="79"/>
                    </a:lnTo>
                    <a:lnTo>
                      <a:pt x="166" y="79"/>
                    </a:lnTo>
                    <a:lnTo>
                      <a:pt x="165" y="79"/>
                    </a:lnTo>
                    <a:lnTo>
                      <a:pt x="79" y="166"/>
                    </a:lnTo>
                    <a:lnTo>
                      <a:pt x="79" y="166"/>
                    </a:lnTo>
                    <a:lnTo>
                      <a:pt x="78" y="167"/>
                    </a:lnTo>
                    <a:lnTo>
                      <a:pt x="78" y="169"/>
                    </a:lnTo>
                    <a:lnTo>
                      <a:pt x="78" y="169"/>
                    </a:lnTo>
                    <a:lnTo>
                      <a:pt x="79" y="175"/>
                    </a:lnTo>
                    <a:lnTo>
                      <a:pt x="81" y="180"/>
                    </a:lnTo>
                    <a:lnTo>
                      <a:pt x="81" y="186"/>
                    </a:lnTo>
                    <a:lnTo>
                      <a:pt x="81" y="191"/>
                    </a:lnTo>
                    <a:lnTo>
                      <a:pt x="78" y="197"/>
                    </a:lnTo>
                    <a:lnTo>
                      <a:pt x="76" y="202"/>
                    </a:lnTo>
                    <a:lnTo>
                      <a:pt x="74" y="207"/>
                    </a:lnTo>
                    <a:lnTo>
                      <a:pt x="70" y="211"/>
                    </a:lnTo>
                    <a:lnTo>
                      <a:pt x="70" y="211"/>
                    </a:lnTo>
                    <a:lnTo>
                      <a:pt x="62" y="217"/>
                    </a:lnTo>
                    <a:lnTo>
                      <a:pt x="54" y="221"/>
                    </a:lnTo>
                    <a:lnTo>
                      <a:pt x="43" y="222"/>
                    </a:lnTo>
                    <a:lnTo>
                      <a:pt x="34" y="219"/>
                    </a:lnTo>
                    <a:lnTo>
                      <a:pt x="55" y="198"/>
                    </a:lnTo>
                    <a:lnTo>
                      <a:pt x="55" y="198"/>
                    </a:lnTo>
                    <a:lnTo>
                      <a:pt x="57" y="195"/>
                    </a:lnTo>
                    <a:lnTo>
                      <a:pt x="58" y="191"/>
                    </a:lnTo>
                    <a:lnTo>
                      <a:pt x="58" y="187"/>
                    </a:lnTo>
                    <a:lnTo>
                      <a:pt x="56" y="183"/>
                    </a:lnTo>
                    <a:lnTo>
                      <a:pt x="44" y="171"/>
                    </a:lnTo>
                    <a:lnTo>
                      <a:pt x="44" y="171"/>
                    </a:lnTo>
                    <a:lnTo>
                      <a:pt x="41" y="169"/>
                    </a:lnTo>
                    <a:lnTo>
                      <a:pt x="37" y="169"/>
                    </a:lnTo>
                    <a:lnTo>
                      <a:pt x="33" y="170"/>
                    </a:lnTo>
                    <a:lnTo>
                      <a:pt x="29" y="173"/>
                    </a:lnTo>
                    <a:lnTo>
                      <a:pt x="8" y="194"/>
                    </a:lnTo>
                    <a:lnTo>
                      <a:pt x="8" y="194"/>
                    </a:lnTo>
                    <a:lnTo>
                      <a:pt x="7" y="184"/>
                    </a:lnTo>
                    <a:lnTo>
                      <a:pt x="8" y="175"/>
                    </a:lnTo>
                    <a:lnTo>
                      <a:pt x="12" y="166"/>
                    </a:lnTo>
                    <a:lnTo>
                      <a:pt x="18" y="159"/>
                    </a:lnTo>
                    <a:lnTo>
                      <a:pt x="18" y="159"/>
                    </a:lnTo>
                    <a:lnTo>
                      <a:pt x="23" y="154"/>
                    </a:lnTo>
                    <a:lnTo>
                      <a:pt x="30" y="150"/>
                    </a:lnTo>
                    <a:lnTo>
                      <a:pt x="37" y="148"/>
                    </a:lnTo>
                    <a:lnTo>
                      <a:pt x="44" y="147"/>
                    </a:lnTo>
                    <a:lnTo>
                      <a:pt x="44" y="147"/>
                    </a:lnTo>
                    <a:lnTo>
                      <a:pt x="53" y="148"/>
                    </a:lnTo>
                    <a:lnTo>
                      <a:pt x="58" y="149"/>
                    </a:lnTo>
                    <a:lnTo>
                      <a:pt x="58" y="149"/>
                    </a:lnTo>
                    <a:lnTo>
                      <a:pt x="61" y="150"/>
                    </a:lnTo>
                    <a:lnTo>
                      <a:pt x="63" y="149"/>
                    </a:lnTo>
                    <a:lnTo>
                      <a:pt x="148" y="63"/>
                    </a:lnTo>
                    <a:lnTo>
                      <a:pt x="148" y="63"/>
                    </a:lnTo>
                    <a:lnTo>
                      <a:pt x="150" y="62"/>
                    </a:lnTo>
                    <a:lnTo>
                      <a:pt x="150" y="59"/>
                    </a:lnTo>
                    <a:lnTo>
                      <a:pt x="150" y="59"/>
                    </a:lnTo>
                    <a:lnTo>
                      <a:pt x="147" y="53"/>
                    </a:lnTo>
                    <a:lnTo>
                      <a:pt x="146" y="49"/>
                    </a:lnTo>
                    <a:lnTo>
                      <a:pt x="146" y="43"/>
                    </a:lnTo>
                    <a:lnTo>
                      <a:pt x="147" y="37"/>
                    </a:lnTo>
                    <a:lnTo>
                      <a:pt x="148" y="31"/>
                    </a:lnTo>
                    <a:lnTo>
                      <a:pt x="151" y="27"/>
                    </a:lnTo>
                    <a:lnTo>
                      <a:pt x="154" y="22"/>
                    </a:lnTo>
                    <a:lnTo>
                      <a:pt x="158" y="17"/>
                    </a:lnTo>
                    <a:lnTo>
                      <a:pt x="158" y="17"/>
                    </a:lnTo>
                    <a:lnTo>
                      <a:pt x="165" y="11"/>
                    </a:lnTo>
                    <a:lnTo>
                      <a:pt x="174" y="8"/>
                    </a:lnTo>
                    <a:lnTo>
                      <a:pt x="183" y="7"/>
                    </a:lnTo>
                    <a:lnTo>
                      <a:pt x="193" y="9"/>
                    </a:lnTo>
                    <a:lnTo>
                      <a:pt x="172" y="30"/>
                    </a:lnTo>
                    <a:lnTo>
                      <a:pt x="172" y="30"/>
                    </a:lnTo>
                    <a:lnTo>
                      <a:pt x="169" y="34"/>
                    </a:lnTo>
                    <a:lnTo>
                      <a:pt x="168" y="37"/>
                    </a:lnTo>
                    <a:lnTo>
                      <a:pt x="169" y="42"/>
                    </a:lnTo>
                    <a:lnTo>
                      <a:pt x="172" y="45"/>
                    </a:lnTo>
                    <a:lnTo>
                      <a:pt x="172" y="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7" name="Freeform: Shape 57"/>
              <p:cNvSpPr>
                <a:spLocks/>
              </p:cNvSpPr>
              <p:nvPr/>
            </p:nvSpPr>
            <p:spPr bwMode="auto">
              <a:xfrm>
                <a:off x="2735263" y="3740151"/>
                <a:ext cx="163513" cy="163513"/>
              </a:xfrm>
              <a:custGeom>
                <a:avLst/>
                <a:gdLst>
                  <a:gd name="T0" fmla="*/ 84 w 103"/>
                  <a:gd name="T1" fmla="*/ 93 h 103"/>
                  <a:gd name="T2" fmla="*/ 84 w 103"/>
                  <a:gd name="T3" fmla="*/ 93 h 103"/>
                  <a:gd name="T4" fmla="*/ 81 w 103"/>
                  <a:gd name="T5" fmla="*/ 96 h 103"/>
                  <a:gd name="T6" fmla="*/ 78 w 103"/>
                  <a:gd name="T7" fmla="*/ 93 h 103"/>
                  <a:gd name="T8" fmla="*/ 7 w 103"/>
                  <a:gd name="T9" fmla="*/ 22 h 103"/>
                  <a:gd name="T10" fmla="*/ 7 w 103"/>
                  <a:gd name="T11" fmla="*/ 22 h 103"/>
                  <a:gd name="T12" fmla="*/ 3 w 103"/>
                  <a:gd name="T13" fmla="*/ 22 h 103"/>
                  <a:gd name="T14" fmla="*/ 1 w 103"/>
                  <a:gd name="T15" fmla="*/ 22 h 103"/>
                  <a:gd name="T16" fmla="*/ 1 w 103"/>
                  <a:gd name="T17" fmla="*/ 22 h 103"/>
                  <a:gd name="T18" fmla="*/ 0 w 103"/>
                  <a:gd name="T19" fmla="*/ 25 h 103"/>
                  <a:gd name="T20" fmla="*/ 1 w 103"/>
                  <a:gd name="T21" fmla="*/ 28 h 103"/>
                  <a:gd name="T22" fmla="*/ 74 w 103"/>
                  <a:gd name="T23" fmla="*/ 99 h 103"/>
                  <a:gd name="T24" fmla="*/ 74 w 103"/>
                  <a:gd name="T25" fmla="*/ 99 h 103"/>
                  <a:gd name="T26" fmla="*/ 77 w 103"/>
                  <a:gd name="T27" fmla="*/ 101 h 103"/>
                  <a:gd name="T28" fmla="*/ 81 w 103"/>
                  <a:gd name="T29" fmla="*/ 103 h 103"/>
                  <a:gd name="T30" fmla="*/ 81 w 103"/>
                  <a:gd name="T31" fmla="*/ 103 h 103"/>
                  <a:gd name="T32" fmla="*/ 81 w 103"/>
                  <a:gd name="T33" fmla="*/ 103 h 103"/>
                  <a:gd name="T34" fmla="*/ 81 w 103"/>
                  <a:gd name="T35" fmla="*/ 103 h 103"/>
                  <a:gd name="T36" fmla="*/ 85 w 103"/>
                  <a:gd name="T37" fmla="*/ 101 h 103"/>
                  <a:gd name="T38" fmla="*/ 89 w 103"/>
                  <a:gd name="T39" fmla="*/ 99 h 103"/>
                  <a:gd name="T40" fmla="*/ 99 w 103"/>
                  <a:gd name="T41" fmla="*/ 89 h 103"/>
                  <a:gd name="T42" fmla="*/ 99 w 103"/>
                  <a:gd name="T43" fmla="*/ 89 h 103"/>
                  <a:gd name="T44" fmla="*/ 102 w 103"/>
                  <a:gd name="T45" fmla="*/ 84 h 103"/>
                  <a:gd name="T46" fmla="*/ 103 w 103"/>
                  <a:gd name="T47" fmla="*/ 80 h 103"/>
                  <a:gd name="T48" fmla="*/ 102 w 103"/>
                  <a:gd name="T49" fmla="*/ 76 h 103"/>
                  <a:gd name="T50" fmla="*/ 99 w 103"/>
                  <a:gd name="T51" fmla="*/ 72 h 103"/>
                  <a:gd name="T52" fmla="*/ 28 w 103"/>
                  <a:gd name="T53" fmla="*/ 1 h 103"/>
                  <a:gd name="T54" fmla="*/ 28 w 103"/>
                  <a:gd name="T55" fmla="*/ 1 h 103"/>
                  <a:gd name="T56" fmla="*/ 26 w 103"/>
                  <a:gd name="T57" fmla="*/ 0 h 103"/>
                  <a:gd name="T58" fmla="*/ 23 w 103"/>
                  <a:gd name="T59" fmla="*/ 1 h 103"/>
                  <a:gd name="T60" fmla="*/ 23 w 103"/>
                  <a:gd name="T61" fmla="*/ 1 h 103"/>
                  <a:gd name="T62" fmla="*/ 22 w 103"/>
                  <a:gd name="T63" fmla="*/ 3 h 103"/>
                  <a:gd name="T64" fmla="*/ 23 w 103"/>
                  <a:gd name="T65" fmla="*/ 6 h 103"/>
                  <a:gd name="T66" fmla="*/ 95 w 103"/>
                  <a:gd name="T67" fmla="*/ 77 h 103"/>
                  <a:gd name="T68" fmla="*/ 95 w 103"/>
                  <a:gd name="T69" fmla="*/ 77 h 103"/>
                  <a:gd name="T70" fmla="*/ 96 w 103"/>
                  <a:gd name="T71" fmla="*/ 80 h 103"/>
                  <a:gd name="T72" fmla="*/ 95 w 103"/>
                  <a:gd name="T73" fmla="*/ 83 h 103"/>
                  <a:gd name="T74" fmla="*/ 84 w 103"/>
                  <a:gd name="T75" fmla="*/ 9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3" h="103">
                    <a:moveTo>
                      <a:pt x="84" y="93"/>
                    </a:moveTo>
                    <a:lnTo>
                      <a:pt x="84" y="93"/>
                    </a:lnTo>
                    <a:lnTo>
                      <a:pt x="81" y="96"/>
                    </a:lnTo>
                    <a:lnTo>
                      <a:pt x="78" y="93"/>
                    </a:lnTo>
                    <a:lnTo>
                      <a:pt x="7" y="22"/>
                    </a:lnTo>
                    <a:lnTo>
                      <a:pt x="7" y="22"/>
                    </a:lnTo>
                    <a:lnTo>
                      <a:pt x="3" y="22"/>
                    </a:lnTo>
                    <a:lnTo>
                      <a:pt x="1" y="22"/>
                    </a:lnTo>
                    <a:lnTo>
                      <a:pt x="1" y="22"/>
                    </a:lnTo>
                    <a:lnTo>
                      <a:pt x="0" y="25"/>
                    </a:lnTo>
                    <a:lnTo>
                      <a:pt x="1" y="28"/>
                    </a:lnTo>
                    <a:lnTo>
                      <a:pt x="74" y="99"/>
                    </a:lnTo>
                    <a:lnTo>
                      <a:pt x="74" y="99"/>
                    </a:lnTo>
                    <a:lnTo>
                      <a:pt x="77" y="101"/>
                    </a:lnTo>
                    <a:lnTo>
                      <a:pt x="81" y="103"/>
                    </a:lnTo>
                    <a:lnTo>
                      <a:pt x="81" y="103"/>
                    </a:lnTo>
                    <a:lnTo>
                      <a:pt x="81" y="103"/>
                    </a:lnTo>
                    <a:lnTo>
                      <a:pt x="81" y="103"/>
                    </a:lnTo>
                    <a:lnTo>
                      <a:pt x="85" y="101"/>
                    </a:lnTo>
                    <a:lnTo>
                      <a:pt x="89" y="99"/>
                    </a:lnTo>
                    <a:lnTo>
                      <a:pt x="99" y="89"/>
                    </a:lnTo>
                    <a:lnTo>
                      <a:pt x="99" y="89"/>
                    </a:lnTo>
                    <a:lnTo>
                      <a:pt x="102" y="84"/>
                    </a:lnTo>
                    <a:lnTo>
                      <a:pt x="103" y="80"/>
                    </a:lnTo>
                    <a:lnTo>
                      <a:pt x="102" y="76"/>
                    </a:lnTo>
                    <a:lnTo>
                      <a:pt x="99" y="72"/>
                    </a:lnTo>
                    <a:lnTo>
                      <a:pt x="28" y="1"/>
                    </a:lnTo>
                    <a:lnTo>
                      <a:pt x="28" y="1"/>
                    </a:lnTo>
                    <a:lnTo>
                      <a:pt x="26" y="0"/>
                    </a:lnTo>
                    <a:lnTo>
                      <a:pt x="23" y="1"/>
                    </a:lnTo>
                    <a:lnTo>
                      <a:pt x="23" y="1"/>
                    </a:lnTo>
                    <a:lnTo>
                      <a:pt x="22" y="3"/>
                    </a:lnTo>
                    <a:lnTo>
                      <a:pt x="23" y="6"/>
                    </a:lnTo>
                    <a:lnTo>
                      <a:pt x="95" y="77"/>
                    </a:lnTo>
                    <a:lnTo>
                      <a:pt x="95" y="77"/>
                    </a:lnTo>
                    <a:lnTo>
                      <a:pt x="96" y="80"/>
                    </a:lnTo>
                    <a:lnTo>
                      <a:pt x="95" y="83"/>
                    </a:lnTo>
                    <a:lnTo>
                      <a:pt x="84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8" name="Freeform: Shape 58"/>
              <p:cNvSpPr>
                <a:spLocks/>
              </p:cNvSpPr>
              <p:nvPr/>
            </p:nvSpPr>
            <p:spPr bwMode="auto">
              <a:xfrm>
                <a:off x="2536826" y="3541713"/>
                <a:ext cx="147638" cy="147638"/>
              </a:xfrm>
              <a:custGeom>
                <a:avLst/>
                <a:gdLst>
                  <a:gd name="T0" fmla="*/ 42 w 93"/>
                  <a:gd name="T1" fmla="*/ 22 h 93"/>
                  <a:gd name="T2" fmla="*/ 21 w 93"/>
                  <a:gd name="T3" fmla="*/ 1 h 93"/>
                  <a:gd name="T4" fmla="*/ 21 w 93"/>
                  <a:gd name="T5" fmla="*/ 1 h 93"/>
                  <a:gd name="T6" fmla="*/ 19 w 93"/>
                  <a:gd name="T7" fmla="*/ 0 h 93"/>
                  <a:gd name="T8" fmla="*/ 16 w 93"/>
                  <a:gd name="T9" fmla="*/ 1 h 93"/>
                  <a:gd name="T10" fmla="*/ 1 w 93"/>
                  <a:gd name="T11" fmla="*/ 15 h 93"/>
                  <a:gd name="T12" fmla="*/ 1 w 93"/>
                  <a:gd name="T13" fmla="*/ 15 h 93"/>
                  <a:gd name="T14" fmla="*/ 0 w 93"/>
                  <a:gd name="T15" fmla="*/ 18 h 93"/>
                  <a:gd name="T16" fmla="*/ 1 w 93"/>
                  <a:gd name="T17" fmla="*/ 21 h 93"/>
                  <a:gd name="T18" fmla="*/ 23 w 93"/>
                  <a:gd name="T19" fmla="*/ 42 h 93"/>
                  <a:gd name="T20" fmla="*/ 23 w 93"/>
                  <a:gd name="T21" fmla="*/ 42 h 93"/>
                  <a:gd name="T22" fmla="*/ 26 w 93"/>
                  <a:gd name="T23" fmla="*/ 43 h 93"/>
                  <a:gd name="T24" fmla="*/ 26 w 93"/>
                  <a:gd name="T25" fmla="*/ 43 h 93"/>
                  <a:gd name="T26" fmla="*/ 28 w 93"/>
                  <a:gd name="T27" fmla="*/ 42 h 93"/>
                  <a:gd name="T28" fmla="*/ 33 w 93"/>
                  <a:gd name="T29" fmla="*/ 37 h 93"/>
                  <a:gd name="T30" fmla="*/ 87 w 93"/>
                  <a:gd name="T31" fmla="*/ 92 h 93"/>
                  <a:gd name="T32" fmla="*/ 87 w 93"/>
                  <a:gd name="T33" fmla="*/ 92 h 93"/>
                  <a:gd name="T34" fmla="*/ 90 w 93"/>
                  <a:gd name="T35" fmla="*/ 93 h 93"/>
                  <a:gd name="T36" fmla="*/ 90 w 93"/>
                  <a:gd name="T37" fmla="*/ 93 h 93"/>
                  <a:gd name="T38" fmla="*/ 92 w 93"/>
                  <a:gd name="T39" fmla="*/ 92 h 93"/>
                  <a:gd name="T40" fmla="*/ 92 w 93"/>
                  <a:gd name="T41" fmla="*/ 92 h 93"/>
                  <a:gd name="T42" fmla="*/ 93 w 93"/>
                  <a:gd name="T43" fmla="*/ 90 h 93"/>
                  <a:gd name="T44" fmla="*/ 92 w 93"/>
                  <a:gd name="T45" fmla="*/ 86 h 93"/>
                  <a:gd name="T46" fmla="*/ 37 w 93"/>
                  <a:gd name="T47" fmla="*/ 32 h 93"/>
                  <a:gd name="T48" fmla="*/ 42 w 93"/>
                  <a:gd name="T49" fmla="*/ 28 h 93"/>
                  <a:gd name="T50" fmla="*/ 42 w 93"/>
                  <a:gd name="T51" fmla="*/ 28 h 93"/>
                  <a:gd name="T52" fmla="*/ 43 w 93"/>
                  <a:gd name="T53" fmla="*/ 25 h 93"/>
                  <a:gd name="T54" fmla="*/ 42 w 93"/>
                  <a:gd name="T55" fmla="*/ 22 h 93"/>
                  <a:gd name="T56" fmla="*/ 42 w 93"/>
                  <a:gd name="T57" fmla="*/ 22 h 93"/>
                  <a:gd name="T58" fmla="*/ 26 w 93"/>
                  <a:gd name="T59" fmla="*/ 35 h 93"/>
                  <a:gd name="T60" fmla="*/ 9 w 93"/>
                  <a:gd name="T61" fmla="*/ 18 h 93"/>
                  <a:gd name="T62" fmla="*/ 19 w 93"/>
                  <a:gd name="T63" fmla="*/ 9 h 93"/>
                  <a:gd name="T64" fmla="*/ 35 w 93"/>
                  <a:gd name="T65" fmla="*/ 25 h 93"/>
                  <a:gd name="T66" fmla="*/ 26 w 93"/>
                  <a:gd name="T67" fmla="*/ 35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3" h="93">
                    <a:moveTo>
                      <a:pt x="42" y="22"/>
                    </a:moveTo>
                    <a:lnTo>
                      <a:pt x="21" y="1"/>
                    </a:lnTo>
                    <a:lnTo>
                      <a:pt x="21" y="1"/>
                    </a:lnTo>
                    <a:lnTo>
                      <a:pt x="19" y="0"/>
                    </a:lnTo>
                    <a:lnTo>
                      <a:pt x="16" y="1"/>
                    </a:lnTo>
                    <a:lnTo>
                      <a:pt x="1" y="15"/>
                    </a:lnTo>
                    <a:lnTo>
                      <a:pt x="1" y="15"/>
                    </a:lnTo>
                    <a:lnTo>
                      <a:pt x="0" y="18"/>
                    </a:lnTo>
                    <a:lnTo>
                      <a:pt x="1" y="21"/>
                    </a:lnTo>
                    <a:lnTo>
                      <a:pt x="23" y="42"/>
                    </a:lnTo>
                    <a:lnTo>
                      <a:pt x="23" y="42"/>
                    </a:lnTo>
                    <a:lnTo>
                      <a:pt x="26" y="43"/>
                    </a:lnTo>
                    <a:lnTo>
                      <a:pt x="26" y="43"/>
                    </a:lnTo>
                    <a:lnTo>
                      <a:pt x="28" y="42"/>
                    </a:lnTo>
                    <a:lnTo>
                      <a:pt x="33" y="37"/>
                    </a:lnTo>
                    <a:lnTo>
                      <a:pt x="87" y="92"/>
                    </a:lnTo>
                    <a:lnTo>
                      <a:pt x="87" y="92"/>
                    </a:lnTo>
                    <a:lnTo>
                      <a:pt x="90" y="93"/>
                    </a:lnTo>
                    <a:lnTo>
                      <a:pt x="90" y="93"/>
                    </a:lnTo>
                    <a:lnTo>
                      <a:pt x="92" y="92"/>
                    </a:lnTo>
                    <a:lnTo>
                      <a:pt x="92" y="92"/>
                    </a:lnTo>
                    <a:lnTo>
                      <a:pt x="93" y="90"/>
                    </a:lnTo>
                    <a:lnTo>
                      <a:pt x="92" y="86"/>
                    </a:lnTo>
                    <a:lnTo>
                      <a:pt x="37" y="32"/>
                    </a:lnTo>
                    <a:lnTo>
                      <a:pt x="42" y="28"/>
                    </a:lnTo>
                    <a:lnTo>
                      <a:pt x="42" y="28"/>
                    </a:lnTo>
                    <a:lnTo>
                      <a:pt x="43" y="25"/>
                    </a:lnTo>
                    <a:lnTo>
                      <a:pt x="42" y="22"/>
                    </a:lnTo>
                    <a:lnTo>
                      <a:pt x="42" y="22"/>
                    </a:lnTo>
                    <a:close/>
                    <a:moveTo>
                      <a:pt x="26" y="35"/>
                    </a:moveTo>
                    <a:lnTo>
                      <a:pt x="9" y="18"/>
                    </a:lnTo>
                    <a:lnTo>
                      <a:pt x="19" y="9"/>
                    </a:lnTo>
                    <a:lnTo>
                      <a:pt x="35" y="25"/>
                    </a:lnTo>
                    <a:lnTo>
                      <a:pt x="26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50" name="Group 59"/>
            <p:cNvGrpSpPr/>
            <p:nvPr/>
          </p:nvGrpSpPr>
          <p:grpSpPr>
            <a:xfrm>
              <a:off x="8845850" y="1687924"/>
              <a:ext cx="393595" cy="299132"/>
              <a:chOff x="3240088" y="4721226"/>
              <a:chExt cx="476250" cy="361950"/>
            </a:xfrm>
            <a:solidFill>
              <a:schemeClr val="bg1"/>
            </a:solidFill>
          </p:grpSpPr>
          <p:sp>
            <p:nvSpPr>
              <p:cNvPr id="51" name="Freeform: Shape 60"/>
              <p:cNvSpPr>
                <a:spLocks/>
              </p:cNvSpPr>
              <p:nvPr/>
            </p:nvSpPr>
            <p:spPr bwMode="auto">
              <a:xfrm>
                <a:off x="3513138" y="4878388"/>
                <a:ext cx="203200" cy="204788"/>
              </a:xfrm>
              <a:custGeom>
                <a:avLst/>
                <a:gdLst>
                  <a:gd name="T0" fmla="*/ 83 w 128"/>
                  <a:gd name="T1" fmla="*/ 0 h 129"/>
                  <a:gd name="T2" fmla="*/ 78 w 128"/>
                  <a:gd name="T3" fmla="*/ 3 h 129"/>
                  <a:gd name="T4" fmla="*/ 78 w 128"/>
                  <a:gd name="T5" fmla="*/ 6 h 129"/>
                  <a:gd name="T6" fmla="*/ 80 w 128"/>
                  <a:gd name="T7" fmla="*/ 7 h 129"/>
                  <a:gd name="T8" fmla="*/ 99 w 128"/>
                  <a:gd name="T9" fmla="*/ 15 h 129"/>
                  <a:gd name="T10" fmla="*/ 111 w 128"/>
                  <a:gd name="T11" fmla="*/ 25 h 129"/>
                  <a:gd name="T12" fmla="*/ 119 w 128"/>
                  <a:gd name="T13" fmla="*/ 36 h 129"/>
                  <a:gd name="T14" fmla="*/ 121 w 128"/>
                  <a:gd name="T15" fmla="*/ 50 h 129"/>
                  <a:gd name="T16" fmla="*/ 120 w 128"/>
                  <a:gd name="T17" fmla="*/ 58 h 129"/>
                  <a:gd name="T18" fmla="*/ 115 w 128"/>
                  <a:gd name="T19" fmla="*/ 69 h 129"/>
                  <a:gd name="T20" fmla="*/ 102 w 128"/>
                  <a:gd name="T21" fmla="*/ 83 h 129"/>
                  <a:gd name="T22" fmla="*/ 94 w 128"/>
                  <a:gd name="T23" fmla="*/ 90 h 129"/>
                  <a:gd name="T24" fmla="*/ 92 w 128"/>
                  <a:gd name="T25" fmla="*/ 94 h 129"/>
                  <a:gd name="T26" fmla="*/ 92 w 128"/>
                  <a:gd name="T27" fmla="*/ 121 h 129"/>
                  <a:gd name="T28" fmla="*/ 76 w 128"/>
                  <a:gd name="T29" fmla="*/ 111 h 129"/>
                  <a:gd name="T30" fmla="*/ 70 w 128"/>
                  <a:gd name="T31" fmla="*/ 105 h 129"/>
                  <a:gd name="T32" fmla="*/ 66 w 128"/>
                  <a:gd name="T33" fmla="*/ 104 h 129"/>
                  <a:gd name="T34" fmla="*/ 60 w 128"/>
                  <a:gd name="T35" fmla="*/ 105 h 129"/>
                  <a:gd name="T36" fmla="*/ 55 w 128"/>
                  <a:gd name="T37" fmla="*/ 107 h 129"/>
                  <a:gd name="T38" fmla="*/ 50 w 128"/>
                  <a:gd name="T39" fmla="*/ 108 h 129"/>
                  <a:gd name="T40" fmla="*/ 25 w 128"/>
                  <a:gd name="T41" fmla="*/ 104 h 129"/>
                  <a:gd name="T42" fmla="*/ 5 w 128"/>
                  <a:gd name="T43" fmla="*/ 94 h 129"/>
                  <a:gd name="T44" fmla="*/ 2 w 128"/>
                  <a:gd name="T45" fmla="*/ 94 h 129"/>
                  <a:gd name="T46" fmla="*/ 0 w 128"/>
                  <a:gd name="T47" fmla="*/ 95 h 129"/>
                  <a:gd name="T48" fmla="*/ 1 w 128"/>
                  <a:gd name="T49" fmla="*/ 100 h 129"/>
                  <a:gd name="T50" fmla="*/ 11 w 128"/>
                  <a:gd name="T51" fmla="*/ 107 h 129"/>
                  <a:gd name="T52" fmla="*/ 36 w 128"/>
                  <a:gd name="T53" fmla="*/ 114 h 129"/>
                  <a:gd name="T54" fmla="*/ 50 w 128"/>
                  <a:gd name="T55" fmla="*/ 115 h 129"/>
                  <a:gd name="T56" fmla="*/ 63 w 128"/>
                  <a:gd name="T57" fmla="*/ 112 h 129"/>
                  <a:gd name="T58" fmla="*/ 66 w 128"/>
                  <a:gd name="T59" fmla="*/ 111 h 129"/>
                  <a:gd name="T60" fmla="*/ 71 w 128"/>
                  <a:gd name="T61" fmla="*/ 116 h 129"/>
                  <a:gd name="T62" fmla="*/ 85 w 128"/>
                  <a:gd name="T63" fmla="*/ 125 h 129"/>
                  <a:gd name="T64" fmla="*/ 95 w 128"/>
                  <a:gd name="T65" fmla="*/ 129 h 129"/>
                  <a:gd name="T66" fmla="*/ 95 w 128"/>
                  <a:gd name="T67" fmla="*/ 129 h 129"/>
                  <a:gd name="T68" fmla="*/ 98 w 128"/>
                  <a:gd name="T69" fmla="*/ 128 h 129"/>
                  <a:gd name="T70" fmla="*/ 99 w 128"/>
                  <a:gd name="T71" fmla="*/ 125 h 129"/>
                  <a:gd name="T72" fmla="*/ 99 w 128"/>
                  <a:gd name="T73" fmla="*/ 95 h 129"/>
                  <a:gd name="T74" fmla="*/ 116 w 128"/>
                  <a:gd name="T75" fmla="*/ 80 h 129"/>
                  <a:gd name="T76" fmla="*/ 123 w 128"/>
                  <a:gd name="T77" fmla="*/ 68 h 129"/>
                  <a:gd name="T78" fmla="*/ 127 w 128"/>
                  <a:gd name="T79" fmla="*/ 56 h 129"/>
                  <a:gd name="T80" fmla="*/ 128 w 128"/>
                  <a:gd name="T81" fmla="*/ 50 h 129"/>
                  <a:gd name="T82" fmla="*/ 125 w 128"/>
                  <a:gd name="T83" fmla="*/ 34 h 129"/>
                  <a:gd name="T84" fmla="*/ 116 w 128"/>
                  <a:gd name="T85" fmla="*/ 20 h 129"/>
                  <a:gd name="T86" fmla="*/ 102 w 128"/>
                  <a:gd name="T87" fmla="*/ 10 h 129"/>
                  <a:gd name="T88" fmla="*/ 83 w 128"/>
                  <a:gd name="T89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8" h="129">
                    <a:moveTo>
                      <a:pt x="83" y="0"/>
                    </a:moveTo>
                    <a:lnTo>
                      <a:pt x="83" y="0"/>
                    </a:lnTo>
                    <a:lnTo>
                      <a:pt x="80" y="0"/>
                    </a:lnTo>
                    <a:lnTo>
                      <a:pt x="78" y="3"/>
                    </a:lnTo>
                    <a:lnTo>
                      <a:pt x="78" y="3"/>
                    </a:lnTo>
                    <a:lnTo>
                      <a:pt x="78" y="6"/>
                    </a:lnTo>
                    <a:lnTo>
                      <a:pt x="80" y="7"/>
                    </a:lnTo>
                    <a:lnTo>
                      <a:pt x="80" y="7"/>
                    </a:lnTo>
                    <a:lnTo>
                      <a:pt x="90" y="11"/>
                    </a:lnTo>
                    <a:lnTo>
                      <a:pt x="99" y="15"/>
                    </a:lnTo>
                    <a:lnTo>
                      <a:pt x="106" y="19"/>
                    </a:lnTo>
                    <a:lnTo>
                      <a:pt x="111" y="25"/>
                    </a:lnTo>
                    <a:lnTo>
                      <a:pt x="115" y="29"/>
                    </a:lnTo>
                    <a:lnTo>
                      <a:pt x="119" y="36"/>
                    </a:lnTo>
                    <a:lnTo>
                      <a:pt x="120" y="42"/>
                    </a:lnTo>
                    <a:lnTo>
                      <a:pt x="121" y="50"/>
                    </a:lnTo>
                    <a:lnTo>
                      <a:pt x="121" y="50"/>
                    </a:lnTo>
                    <a:lnTo>
                      <a:pt x="120" y="58"/>
                    </a:lnTo>
                    <a:lnTo>
                      <a:pt x="118" y="63"/>
                    </a:lnTo>
                    <a:lnTo>
                      <a:pt x="115" y="69"/>
                    </a:lnTo>
                    <a:lnTo>
                      <a:pt x="111" y="75"/>
                    </a:lnTo>
                    <a:lnTo>
                      <a:pt x="102" y="83"/>
                    </a:lnTo>
                    <a:lnTo>
                      <a:pt x="94" y="90"/>
                    </a:lnTo>
                    <a:lnTo>
                      <a:pt x="94" y="90"/>
                    </a:lnTo>
                    <a:lnTo>
                      <a:pt x="93" y="91"/>
                    </a:lnTo>
                    <a:lnTo>
                      <a:pt x="92" y="94"/>
                    </a:lnTo>
                    <a:lnTo>
                      <a:pt x="92" y="121"/>
                    </a:lnTo>
                    <a:lnTo>
                      <a:pt x="92" y="121"/>
                    </a:lnTo>
                    <a:lnTo>
                      <a:pt x="83" y="116"/>
                    </a:lnTo>
                    <a:lnTo>
                      <a:pt x="76" y="111"/>
                    </a:lnTo>
                    <a:lnTo>
                      <a:pt x="70" y="105"/>
                    </a:lnTo>
                    <a:lnTo>
                      <a:pt x="70" y="105"/>
                    </a:lnTo>
                    <a:lnTo>
                      <a:pt x="69" y="104"/>
                    </a:lnTo>
                    <a:lnTo>
                      <a:pt x="66" y="104"/>
                    </a:lnTo>
                    <a:lnTo>
                      <a:pt x="66" y="104"/>
                    </a:lnTo>
                    <a:lnTo>
                      <a:pt x="60" y="105"/>
                    </a:lnTo>
                    <a:lnTo>
                      <a:pt x="60" y="105"/>
                    </a:lnTo>
                    <a:lnTo>
                      <a:pt x="55" y="107"/>
                    </a:lnTo>
                    <a:lnTo>
                      <a:pt x="50" y="108"/>
                    </a:lnTo>
                    <a:lnTo>
                      <a:pt x="50" y="108"/>
                    </a:lnTo>
                    <a:lnTo>
                      <a:pt x="37" y="107"/>
                    </a:lnTo>
                    <a:lnTo>
                      <a:pt x="25" y="104"/>
                    </a:lnTo>
                    <a:lnTo>
                      <a:pt x="15" y="100"/>
                    </a:lnTo>
                    <a:lnTo>
                      <a:pt x="5" y="94"/>
                    </a:lnTo>
                    <a:lnTo>
                      <a:pt x="5" y="94"/>
                    </a:lnTo>
                    <a:lnTo>
                      <a:pt x="2" y="94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0" y="97"/>
                    </a:lnTo>
                    <a:lnTo>
                      <a:pt x="1" y="100"/>
                    </a:lnTo>
                    <a:lnTo>
                      <a:pt x="1" y="100"/>
                    </a:lnTo>
                    <a:lnTo>
                      <a:pt x="11" y="107"/>
                    </a:lnTo>
                    <a:lnTo>
                      <a:pt x="23" y="111"/>
                    </a:lnTo>
                    <a:lnTo>
                      <a:pt x="36" y="114"/>
                    </a:lnTo>
                    <a:lnTo>
                      <a:pt x="50" y="115"/>
                    </a:lnTo>
                    <a:lnTo>
                      <a:pt x="50" y="115"/>
                    </a:lnTo>
                    <a:lnTo>
                      <a:pt x="56" y="114"/>
                    </a:lnTo>
                    <a:lnTo>
                      <a:pt x="63" y="112"/>
                    </a:lnTo>
                    <a:lnTo>
                      <a:pt x="63" y="112"/>
                    </a:lnTo>
                    <a:lnTo>
                      <a:pt x="66" y="111"/>
                    </a:lnTo>
                    <a:lnTo>
                      <a:pt x="66" y="111"/>
                    </a:lnTo>
                    <a:lnTo>
                      <a:pt x="71" y="116"/>
                    </a:lnTo>
                    <a:lnTo>
                      <a:pt x="76" y="119"/>
                    </a:lnTo>
                    <a:lnTo>
                      <a:pt x="85" y="125"/>
                    </a:lnTo>
                    <a:lnTo>
                      <a:pt x="92" y="128"/>
                    </a:lnTo>
                    <a:lnTo>
                      <a:pt x="95" y="129"/>
                    </a:lnTo>
                    <a:lnTo>
                      <a:pt x="95" y="129"/>
                    </a:lnTo>
                    <a:lnTo>
                      <a:pt x="95" y="129"/>
                    </a:lnTo>
                    <a:lnTo>
                      <a:pt x="95" y="129"/>
                    </a:lnTo>
                    <a:lnTo>
                      <a:pt x="98" y="128"/>
                    </a:lnTo>
                    <a:lnTo>
                      <a:pt x="98" y="128"/>
                    </a:lnTo>
                    <a:lnTo>
                      <a:pt x="99" y="125"/>
                    </a:lnTo>
                    <a:lnTo>
                      <a:pt x="99" y="95"/>
                    </a:lnTo>
                    <a:lnTo>
                      <a:pt x="99" y="95"/>
                    </a:lnTo>
                    <a:lnTo>
                      <a:pt x="112" y="84"/>
                    </a:lnTo>
                    <a:lnTo>
                      <a:pt x="116" y="80"/>
                    </a:lnTo>
                    <a:lnTo>
                      <a:pt x="120" y="74"/>
                    </a:lnTo>
                    <a:lnTo>
                      <a:pt x="123" y="68"/>
                    </a:lnTo>
                    <a:lnTo>
                      <a:pt x="126" y="62"/>
                    </a:lnTo>
                    <a:lnTo>
                      <a:pt x="127" y="56"/>
                    </a:lnTo>
                    <a:lnTo>
                      <a:pt x="128" y="50"/>
                    </a:lnTo>
                    <a:lnTo>
                      <a:pt x="128" y="50"/>
                    </a:lnTo>
                    <a:lnTo>
                      <a:pt x="127" y="41"/>
                    </a:lnTo>
                    <a:lnTo>
                      <a:pt x="125" y="34"/>
                    </a:lnTo>
                    <a:lnTo>
                      <a:pt x="121" y="27"/>
                    </a:lnTo>
                    <a:lnTo>
                      <a:pt x="116" y="20"/>
                    </a:lnTo>
                    <a:lnTo>
                      <a:pt x="111" y="14"/>
                    </a:lnTo>
                    <a:lnTo>
                      <a:pt x="102" y="10"/>
                    </a:lnTo>
                    <a:lnTo>
                      <a:pt x="93" y="5"/>
                    </a:lnTo>
                    <a:lnTo>
                      <a:pt x="83" y="0"/>
                    </a:lnTo>
                    <a:lnTo>
                      <a:pt x="8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2" name="Freeform: Shape 61"/>
              <p:cNvSpPr>
                <a:spLocks/>
              </p:cNvSpPr>
              <p:nvPr/>
            </p:nvSpPr>
            <p:spPr bwMode="auto">
              <a:xfrm>
                <a:off x="3240088" y="4721226"/>
                <a:ext cx="374650" cy="342900"/>
              </a:xfrm>
              <a:custGeom>
                <a:avLst/>
                <a:gdLst>
                  <a:gd name="T0" fmla="*/ 235 w 236"/>
                  <a:gd name="T1" fmla="*/ 85 h 216"/>
                  <a:gd name="T2" fmla="*/ 227 w 236"/>
                  <a:gd name="T3" fmla="*/ 57 h 216"/>
                  <a:gd name="T4" fmla="*/ 210 w 236"/>
                  <a:gd name="T5" fmla="*/ 34 h 216"/>
                  <a:gd name="T6" fmla="*/ 186 w 236"/>
                  <a:gd name="T7" fmla="*/ 15 h 216"/>
                  <a:gd name="T8" fmla="*/ 154 w 236"/>
                  <a:gd name="T9" fmla="*/ 3 h 216"/>
                  <a:gd name="T10" fmla="*/ 119 w 236"/>
                  <a:gd name="T11" fmla="*/ 0 h 216"/>
                  <a:gd name="T12" fmla="*/ 94 w 236"/>
                  <a:gd name="T13" fmla="*/ 1 h 216"/>
                  <a:gd name="T14" fmla="*/ 62 w 236"/>
                  <a:gd name="T15" fmla="*/ 10 h 216"/>
                  <a:gd name="T16" fmla="*/ 35 w 236"/>
                  <a:gd name="T17" fmla="*/ 27 h 216"/>
                  <a:gd name="T18" fmla="*/ 14 w 236"/>
                  <a:gd name="T19" fmla="*/ 49 h 216"/>
                  <a:gd name="T20" fmla="*/ 2 w 236"/>
                  <a:gd name="T21" fmla="*/ 76 h 216"/>
                  <a:gd name="T22" fmla="*/ 0 w 236"/>
                  <a:gd name="T23" fmla="*/ 96 h 216"/>
                  <a:gd name="T24" fmla="*/ 8 w 236"/>
                  <a:gd name="T25" fmla="*/ 128 h 216"/>
                  <a:gd name="T26" fmla="*/ 28 w 236"/>
                  <a:gd name="T27" fmla="*/ 153 h 216"/>
                  <a:gd name="T28" fmla="*/ 43 w 236"/>
                  <a:gd name="T29" fmla="*/ 213 h 216"/>
                  <a:gd name="T30" fmla="*/ 44 w 236"/>
                  <a:gd name="T31" fmla="*/ 216 h 216"/>
                  <a:gd name="T32" fmla="*/ 47 w 236"/>
                  <a:gd name="T33" fmla="*/ 216 h 216"/>
                  <a:gd name="T34" fmla="*/ 52 w 236"/>
                  <a:gd name="T35" fmla="*/ 214 h 216"/>
                  <a:gd name="T36" fmla="*/ 86 w 236"/>
                  <a:gd name="T37" fmla="*/ 189 h 216"/>
                  <a:gd name="T38" fmla="*/ 108 w 236"/>
                  <a:gd name="T39" fmla="*/ 185 h 216"/>
                  <a:gd name="T40" fmla="*/ 135 w 236"/>
                  <a:gd name="T41" fmla="*/ 185 h 216"/>
                  <a:gd name="T42" fmla="*/ 169 w 236"/>
                  <a:gd name="T43" fmla="*/ 179 h 216"/>
                  <a:gd name="T44" fmla="*/ 196 w 236"/>
                  <a:gd name="T45" fmla="*/ 166 h 216"/>
                  <a:gd name="T46" fmla="*/ 217 w 236"/>
                  <a:gd name="T47" fmla="*/ 147 h 216"/>
                  <a:gd name="T48" fmla="*/ 231 w 236"/>
                  <a:gd name="T49" fmla="*/ 124 h 216"/>
                  <a:gd name="T50" fmla="*/ 236 w 236"/>
                  <a:gd name="T51" fmla="*/ 96 h 216"/>
                  <a:gd name="T52" fmla="*/ 123 w 236"/>
                  <a:gd name="T53" fmla="*/ 178 h 216"/>
                  <a:gd name="T54" fmla="*/ 93 w 236"/>
                  <a:gd name="T55" fmla="*/ 174 h 216"/>
                  <a:gd name="T56" fmla="*/ 90 w 236"/>
                  <a:gd name="T57" fmla="*/ 175 h 216"/>
                  <a:gd name="T58" fmla="*/ 58 w 236"/>
                  <a:gd name="T59" fmla="*/ 202 h 216"/>
                  <a:gd name="T60" fmla="*/ 50 w 236"/>
                  <a:gd name="T61" fmla="*/ 164 h 216"/>
                  <a:gd name="T62" fmla="*/ 49 w 236"/>
                  <a:gd name="T63" fmla="*/ 161 h 216"/>
                  <a:gd name="T64" fmla="*/ 21 w 236"/>
                  <a:gd name="T65" fmla="*/ 134 h 216"/>
                  <a:gd name="T66" fmla="*/ 8 w 236"/>
                  <a:gd name="T67" fmla="*/ 106 h 216"/>
                  <a:gd name="T68" fmla="*/ 8 w 236"/>
                  <a:gd name="T69" fmla="*/ 86 h 216"/>
                  <a:gd name="T70" fmla="*/ 16 w 236"/>
                  <a:gd name="T71" fmla="*/ 61 h 216"/>
                  <a:gd name="T72" fmla="*/ 33 w 236"/>
                  <a:gd name="T73" fmla="*/ 38 h 216"/>
                  <a:gd name="T74" fmla="*/ 56 w 236"/>
                  <a:gd name="T75" fmla="*/ 22 h 216"/>
                  <a:gd name="T76" fmla="*/ 85 w 236"/>
                  <a:gd name="T77" fmla="*/ 10 h 216"/>
                  <a:gd name="T78" fmla="*/ 119 w 236"/>
                  <a:gd name="T79" fmla="*/ 7 h 216"/>
                  <a:gd name="T80" fmla="*/ 141 w 236"/>
                  <a:gd name="T81" fmla="*/ 8 h 216"/>
                  <a:gd name="T82" fmla="*/ 172 w 236"/>
                  <a:gd name="T83" fmla="*/ 17 h 216"/>
                  <a:gd name="T84" fmla="*/ 197 w 236"/>
                  <a:gd name="T85" fmla="*/ 33 h 216"/>
                  <a:gd name="T86" fmla="*/ 216 w 236"/>
                  <a:gd name="T87" fmla="*/ 52 h 216"/>
                  <a:gd name="T88" fmla="*/ 227 w 236"/>
                  <a:gd name="T89" fmla="*/ 77 h 216"/>
                  <a:gd name="T90" fmla="*/ 229 w 236"/>
                  <a:gd name="T91" fmla="*/ 96 h 216"/>
                  <a:gd name="T92" fmla="*/ 224 w 236"/>
                  <a:gd name="T93" fmla="*/ 121 h 216"/>
                  <a:gd name="T94" fmla="*/ 211 w 236"/>
                  <a:gd name="T95" fmla="*/ 144 h 216"/>
                  <a:gd name="T96" fmla="*/ 191 w 236"/>
                  <a:gd name="T97" fmla="*/ 160 h 216"/>
                  <a:gd name="T98" fmla="*/ 166 w 236"/>
                  <a:gd name="T99" fmla="*/ 172 h 216"/>
                  <a:gd name="T100" fmla="*/ 134 w 236"/>
                  <a:gd name="T101" fmla="*/ 178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36" h="216">
                    <a:moveTo>
                      <a:pt x="236" y="96"/>
                    </a:moveTo>
                    <a:lnTo>
                      <a:pt x="236" y="96"/>
                    </a:lnTo>
                    <a:lnTo>
                      <a:pt x="235" y="85"/>
                    </a:lnTo>
                    <a:lnTo>
                      <a:pt x="234" y="76"/>
                    </a:lnTo>
                    <a:lnTo>
                      <a:pt x="230" y="67"/>
                    </a:lnTo>
                    <a:lnTo>
                      <a:pt x="227" y="57"/>
                    </a:lnTo>
                    <a:lnTo>
                      <a:pt x="222" y="49"/>
                    </a:lnTo>
                    <a:lnTo>
                      <a:pt x="216" y="41"/>
                    </a:lnTo>
                    <a:lnTo>
                      <a:pt x="210" y="34"/>
                    </a:lnTo>
                    <a:lnTo>
                      <a:pt x="202" y="27"/>
                    </a:lnTo>
                    <a:lnTo>
                      <a:pt x="194" y="21"/>
                    </a:lnTo>
                    <a:lnTo>
                      <a:pt x="186" y="15"/>
                    </a:lnTo>
                    <a:lnTo>
                      <a:pt x="175" y="10"/>
                    </a:lnTo>
                    <a:lnTo>
                      <a:pt x="166" y="7"/>
                    </a:lnTo>
                    <a:lnTo>
                      <a:pt x="154" y="3"/>
                    </a:lnTo>
                    <a:lnTo>
                      <a:pt x="144" y="1"/>
                    </a:lnTo>
                    <a:lnTo>
                      <a:pt x="132" y="0"/>
                    </a:lnTo>
                    <a:lnTo>
                      <a:pt x="119" y="0"/>
                    </a:lnTo>
                    <a:lnTo>
                      <a:pt x="119" y="0"/>
                    </a:lnTo>
                    <a:lnTo>
                      <a:pt x="107" y="0"/>
                    </a:lnTo>
                    <a:lnTo>
                      <a:pt x="94" y="1"/>
                    </a:lnTo>
                    <a:lnTo>
                      <a:pt x="83" y="3"/>
                    </a:lnTo>
                    <a:lnTo>
                      <a:pt x="72" y="7"/>
                    </a:lnTo>
                    <a:lnTo>
                      <a:pt x="62" y="10"/>
                    </a:lnTo>
                    <a:lnTo>
                      <a:pt x="52" y="15"/>
                    </a:lnTo>
                    <a:lnTo>
                      <a:pt x="43" y="21"/>
                    </a:lnTo>
                    <a:lnTo>
                      <a:pt x="35" y="27"/>
                    </a:lnTo>
                    <a:lnTo>
                      <a:pt x="27" y="34"/>
                    </a:lnTo>
                    <a:lnTo>
                      <a:pt x="20" y="42"/>
                    </a:lnTo>
                    <a:lnTo>
                      <a:pt x="14" y="49"/>
                    </a:lnTo>
                    <a:lnTo>
                      <a:pt x="9" y="58"/>
                    </a:lnTo>
                    <a:lnTo>
                      <a:pt x="6" y="67"/>
                    </a:lnTo>
                    <a:lnTo>
                      <a:pt x="2" y="76"/>
                    </a:lnTo>
                    <a:lnTo>
                      <a:pt x="1" y="86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1" y="107"/>
                    </a:lnTo>
                    <a:lnTo>
                      <a:pt x="4" y="118"/>
                    </a:lnTo>
                    <a:lnTo>
                      <a:pt x="8" y="128"/>
                    </a:lnTo>
                    <a:lnTo>
                      <a:pt x="14" y="138"/>
                    </a:lnTo>
                    <a:lnTo>
                      <a:pt x="21" y="146"/>
                    </a:lnTo>
                    <a:lnTo>
                      <a:pt x="28" y="153"/>
                    </a:lnTo>
                    <a:lnTo>
                      <a:pt x="35" y="160"/>
                    </a:lnTo>
                    <a:lnTo>
                      <a:pt x="43" y="166"/>
                    </a:lnTo>
                    <a:lnTo>
                      <a:pt x="43" y="213"/>
                    </a:lnTo>
                    <a:lnTo>
                      <a:pt x="43" y="213"/>
                    </a:lnTo>
                    <a:lnTo>
                      <a:pt x="43" y="215"/>
                    </a:lnTo>
                    <a:lnTo>
                      <a:pt x="44" y="216"/>
                    </a:lnTo>
                    <a:lnTo>
                      <a:pt x="44" y="216"/>
                    </a:lnTo>
                    <a:lnTo>
                      <a:pt x="47" y="216"/>
                    </a:lnTo>
                    <a:lnTo>
                      <a:pt x="47" y="216"/>
                    </a:lnTo>
                    <a:lnTo>
                      <a:pt x="48" y="216"/>
                    </a:lnTo>
                    <a:lnTo>
                      <a:pt x="48" y="216"/>
                    </a:lnTo>
                    <a:lnTo>
                      <a:pt x="52" y="214"/>
                    </a:lnTo>
                    <a:lnTo>
                      <a:pt x="64" y="207"/>
                    </a:lnTo>
                    <a:lnTo>
                      <a:pt x="78" y="196"/>
                    </a:lnTo>
                    <a:lnTo>
                      <a:pt x="86" y="189"/>
                    </a:lnTo>
                    <a:lnTo>
                      <a:pt x="94" y="182"/>
                    </a:lnTo>
                    <a:lnTo>
                      <a:pt x="94" y="182"/>
                    </a:lnTo>
                    <a:lnTo>
                      <a:pt x="108" y="185"/>
                    </a:lnTo>
                    <a:lnTo>
                      <a:pt x="123" y="185"/>
                    </a:lnTo>
                    <a:lnTo>
                      <a:pt x="123" y="185"/>
                    </a:lnTo>
                    <a:lnTo>
                      <a:pt x="135" y="185"/>
                    </a:lnTo>
                    <a:lnTo>
                      <a:pt x="147" y="183"/>
                    </a:lnTo>
                    <a:lnTo>
                      <a:pt x="159" y="181"/>
                    </a:lnTo>
                    <a:lnTo>
                      <a:pt x="169" y="179"/>
                    </a:lnTo>
                    <a:lnTo>
                      <a:pt x="179" y="175"/>
                    </a:lnTo>
                    <a:lnTo>
                      <a:pt x="188" y="171"/>
                    </a:lnTo>
                    <a:lnTo>
                      <a:pt x="196" y="166"/>
                    </a:lnTo>
                    <a:lnTo>
                      <a:pt x="204" y="160"/>
                    </a:lnTo>
                    <a:lnTo>
                      <a:pt x="211" y="154"/>
                    </a:lnTo>
                    <a:lnTo>
                      <a:pt x="217" y="147"/>
                    </a:lnTo>
                    <a:lnTo>
                      <a:pt x="223" y="140"/>
                    </a:lnTo>
                    <a:lnTo>
                      <a:pt x="228" y="132"/>
                    </a:lnTo>
                    <a:lnTo>
                      <a:pt x="231" y="124"/>
                    </a:lnTo>
                    <a:lnTo>
                      <a:pt x="234" y="114"/>
                    </a:lnTo>
                    <a:lnTo>
                      <a:pt x="235" y="105"/>
                    </a:lnTo>
                    <a:lnTo>
                      <a:pt x="236" y="96"/>
                    </a:lnTo>
                    <a:lnTo>
                      <a:pt x="236" y="96"/>
                    </a:lnTo>
                    <a:close/>
                    <a:moveTo>
                      <a:pt x="123" y="178"/>
                    </a:moveTo>
                    <a:lnTo>
                      <a:pt x="123" y="178"/>
                    </a:lnTo>
                    <a:lnTo>
                      <a:pt x="108" y="176"/>
                    </a:lnTo>
                    <a:lnTo>
                      <a:pt x="93" y="174"/>
                    </a:lnTo>
                    <a:lnTo>
                      <a:pt x="93" y="174"/>
                    </a:lnTo>
                    <a:lnTo>
                      <a:pt x="92" y="174"/>
                    </a:lnTo>
                    <a:lnTo>
                      <a:pt x="90" y="175"/>
                    </a:lnTo>
                    <a:lnTo>
                      <a:pt x="90" y="175"/>
                    </a:lnTo>
                    <a:lnTo>
                      <a:pt x="79" y="187"/>
                    </a:lnTo>
                    <a:lnTo>
                      <a:pt x="68" y="196"/>
                    </a:lnTo>
                    <a:lnTo>
                      <a:pt x="58" y="202"/>
                    </a:lnTo>
                    <a:lnTo>
                      <a:pt x="50" y="207"/>
                    </a:lnTo>
                    <a:lnTo>
                      <a:pt x="50" y="164"/>
                    </a:lnTo>
                    <a:lnTo>
                      <a:pt x="50" y="164"/>
                    </a:lnTo>
                    <a:lnTo>
                      <a:pt x="50" y="162"/>
                    </a:lnTo>
                    <a:lnTo>
                      <a:pt x="49" y="161"/>
                    </a:lnTo>
                    <a:lnTo>
                      <a:pt x="49" y="161"/>
                    </a:lnTo>
                    <a:lnTo>
                      <a:pt x="34" y="149"/>
                    </a:lnTo>
                    <a:lnTo>
                      <a:pt x="27" y="142"/>
                    </a:lnTo>
                    <a:lnTo>
                      <a:pt x="21" y="134"/>
                    </a:lnTo>
                    <a:lnTo>
                      <a:pt x="15" y="126"/>
                    </a:lnTo>
                    <a:lnTo>
                      <a:pt x="11" y="117"/>
                    </a:lnTo>
                    <a:lnTo>
                      <a:pt x="8" y="106"/>
                    </a:lnTo>
                    <a:lnTo>
                      <a:pt x="7" y="96"/>
                    </a:lnTo>
                    <a:lnTo>
                      <a:pt x="7" y="96"/>
                    </a:lnTo>
                    <a:lnTo>
                      <a:pt x="8" y="86"/>
                    </a:lnTo>
                    <a:lnTo>
                      <a:pt x="9" y="77"/>
                    </a:lnTo>
                    <a:lnTo>
                      <a:pt x="13" y="69"/>
                    </a:lnTo>
                    <a:lnTo>
                      <a:pt x="16" y="61"/>
                    </a:lnTo>
                    <a:lnTo>
                      <a:pt x="21" y="52"/>
                    </a:lnTo>
                    <a:lnTo>
                      <a:pt x="25" y="45"/>
                    </a:lnTo>
                    <a:lnTo>
                      <a:pt x="33" y="38"/>
                    </a:lnTo>
                    <a:lnTo>
                      <a:pt x="40" y="33"/>
                    </a:lnTo>
                    <a:lnTo>
                      <a:pt x="48" y="27"/>
                    </a:lnTo>
                    <a:lnTo>
                      <a:pt x="56" y="22"/>
                    </a:lnTo>
                    <a:lnTo>
                      <a:pt x="65" y="17"/>
                    </a:lnTo>
                    <a:lnTo>
                      <a:pt x="75" y="14"/>
                    </a:lnTo>
                    <a:lnTo>
                      <a:pt x="85" y="10"/>
                    </a:lnTo>
                    <a:lnTo>
                      <a:pt x="97" y="8"/>
                    </a:lnTo>
                    <a:lnTo>
                      <a:pt x="107" y="7"/>
                    </a:lnTo>
                    <a:lnTo>
                      <a:pt x="119" y="7"/>
                    </a:lnTo>
                    <a:lnTo>
                      <a:pt x="119" y="7"/>
                    </a:lnTo>
                    <a:lnTo>
                      <a:pt x="131" y="7"/>
                    </a:lnTo>
                    <a:lnTo>
                      <a:pt x="141" y="8"/>
                    </a:lnTo>
                    <a:lnTo>
                      <a:pt x="153" y="10"/>
                    </a:lnTo>
                    <a:lnTo>
                      <a:pt x="162" y="13"/>
                    </a:lnTo>
                    <a:lnTo>
                      <a:pt x="172" y="17"/>
                    </a:lnTo>
                    <a:lnTo>
                      <a:pt x="181" y="21"/>
                    </a:lnTo>
                    <a:lnTo>
                      <a:pt x="189" y="27"/>
                    </a:lnTo>
                    <a:lnTo>
                      <a:pt x="197" y="33"/>
                    </a:lnTo>
                    <a:lnTo>
                      <a:pt x="204" y="38"/>
                    </a:lnTo>
                    <a:lnTo>
                      <a:pt x="210" y="45"/>
                    </a:lnTo>
                    <a:lnTo>
                      <a:pt x="216" y="52"/>
                    </a:lnTo>
                    <a:lnTo>
                      <a:pt x="221" y="61"/>
                    </a:lnTo>
                    <a:lnTo>
                      <a:pt x="224" y="69"/>
                    </a:lnTo>
                    <a:lnTo>
                      <a:pt x="227" y="77"/>
                    </a:lnTo>
                    <a:lnTo>
                      <a:pt x="228" y="86"/>
                    </a:lnTo>
                    <a:lnTo>
                      <a:pt x="229" y="96"/>
                    </a:lnTo>
                    <a:lnTo>
                      <a:pt x="229" y="96"/>
                    </a:lnTo>
                    <a:lnTo>
                      <a:pt x="228" y="105"/>
                    </a:lnTo>
                    <a:lnTo>
                      <a:pt x="227" y="113"/>
                    </a:lnTo>
                    <a:lnTo>
                      <a:pt x="224" y="121"/>
                    </a:lnTo>
                    <a:lnTo>
                      <a:pt x="221" y="130"/>
                    </a:lnTo>
                    <a:lnTo>
                      <a:pt x="217" y="137"/>
                    </a:lnTo>
                    <a:lnTo>
                      <a:pt x="211" y="144"/>
                    </a:lnTo>
                    <a:lnTo>
                      <a:pt x="205" y="149"/>
                    </a:lnTo>
                    <a:lnTo>
                      <a:pt x="200" y="155"/>
                    </a:lnTo>
                    <a:lnTo>
                      <a:pt x="191" y="160"/>
                    </a:lnTo>
                    <a:lnTo>
                      <a:pt x="184" y="165"/>
                    </a:lnTo>
                    <a:lnTo>
                      <a:pt x="175" y="168"/>
                    </a:lnTo>
                    <a:lnTo>
                      <a:pt x="166" y="172"/>
                    </a:lnTo>
                    <a:lnTo>
                      <a:pt x="156" y="174"/>
                    </a:lnTo>
                    <a:lnTo>
                      <a:pt x="146" y="176"/>
                    </a:lnTo>
                    <a:lnTo>
                      <a:pt x="134" y="178"/>
                    </a:lnTo>
                    <a:lnTo>
                      <a:pt x="123" y="178"/>
                    </a:lnTo>
                    <a:lnTo>
                      <a:pt x="123" y="1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3" name="Freeform: Shape 62"/>
              <p:cNvSpPr>
                <a:spLocks/>
              </p:cNvSpPr>
              <p:nvPr/>
            </p:nvSpPr>
            <p:spPr bwMode="auto">
              <a:xfrm>
                <a:off x="3405188" y="4851401"/>
                <a:ext cx="44450" cy="44450"/>
              </a:xfrm>
              <a:custGeom>
                <a:avLst/>
                <a:gdLst>
                  <a:gd name="T0" fmla="*/ 14 w 28"/>
                  <a:gd name="T1" fmla="*/ 0 h 28"/>
                  <a:gd name="T2" fmla="*/ 14 w 28"/>
                  <a:gd name="T3" fmla="*/ 0 h 28"/>
                  <a:gd name="T4" fmla="*/ 8 w 28"/>
                  <a:gd name="T5" fmla="*/ 1 h 28"/>
                  <a:gd name="T6" fmla="*/ 3 w 28"/>
                  <a:gd name="T7" fmla="*/ 3 h 28"/>
                  <a:gd name="T8" fmla="*/ 1 w 28"/>
                  <a:gd name="T9" fmla="*/ 8 h 28"/>
                  <a:gd name="T10" fmla="*/ 0 w 28"/>
                  <a:gd name="T11" fmla="*/ 14 h 28"/>
                  <a:gd name="T12" fmla="*/ 0 w 28"/>
                  <a:gd name="T13" fmla="*/ 14 h 28"/>
                  <a:gd name="T14" fmla="*/ 1 w 28"/>
                  <a:gd name="T15" fmla="*/ 20 h 28"/>
                  <a:gd name="T16" fmla="*/ 3 w 28"/>
                  <a:gd name="T17" fmla="*/ 24 h 28"/>
                  <a:gd name="T18" fmla="*/ 8 w 28"/>
                  <a:gd name="T19" fmla="*/ 27 h 28"/>
                  <a:gd name="T20" fmla="*/ 14 w 28"/>
                  <a:gd name="T21" fmla="*/ 28 h 28"/>
                  <a:gd name="T22" fmla="*/ 14 w 28"/>
                  <a:gd name="T23" fmla="*/ 28 h 28"/>
                  <a:gd name="T24" fmla="*/ 20 w 28"/>
                  <a:gd name="T25" fmla="*/ 27 h 28"/>
                  <a:gd name="T26" fmla="*/ 24 w 28"/>
                  <a:gd name="T27" fmla="*/ 24 h 28"/>
                  <a:gd name="T28" fmla="*/ 27 w 28"/>
                  <a:gd name="T29" fmla="*/ 20 h 28"/>
                  <a:gd name="T30" fmla="*/ 28 w 28"/>
                  <a:gd name="T31" fmla="*/ 14 h 28"/>
                  <a:gd name="T32" fmla="*/ 28 w 28"/>
                  <a:gd name="T33" fmla="*/ 14 h 28"/>
                  <a:gd name="T34" fmla="*/ 27 w 28"/>
                  <a:gd name="T35" fmla="*/ 8 h 28"/>
                  <a:gd name="T36" fmla="*/ 24 w 28"/>
                  <a:gd name="T37" fmla="*/ 3 h 28"/>
                  <a:gd name="T38" fmla="*/ 20 w 28"/>
                  <a:gd name="T39" fmla="*/ 1 h 28"/>
                  <a:gd name="T40" fmla="*/ 14 w 28"/>
                  <a:gd name="T41" fmla="*/ 0 h 28"/>
                  <a:gd name="T42" fmla="*/ 14 w 28"/>
                  <a:gd name="T43" fmla="*/ 0 h 28"/>
                  <a:gd name="T44" fmla="*/ 14 w 28"/>
                  <a:gd name="T45" fmla="*/ 21 h 28"/>
                  <a:gd name="T46" fmla="*/ 14 w 28"/>
                  <a:gd name="T47" fmla="*/ 21 h 28"/>
                  <a:gd name="T48" fmla="*/ 11 w 28"/>
                  <a:gd name="T49" fmla="*/ 21 h 28"/>
                  <a:gd name="T50" fmla="*/ 9 w 28"/>
                  <a:gd name="T51" fmla="*/ 18 h 28"/>
                  <a:gd name="T52" fmla="*/ 7 w 28"/>
                  <a:gd name="T53" fmla="*/ 16 h 28"/>
                  <a:gd name="T54" fmla="*/ 7 w 28"/>
                  <a:gd name="T55" fmla="*/ 14 h 28"/>
                  <a:gd name="T56" fmla="*/ 7 w 28"/>
                  <a:gd name="T57" fmla="*/ 14 h 28"/>
                  <a:gd name="T58" fmla="*/ 7 w 28"/>
                  <a:gd name="T59" fmla="*/ 11 h 28"/>
                  <a:gd name="T60" fmla="*/ 9 w 28"/>
                  <a:gd name="T61" fmla="*/ 9 h 28"/>
                  <a:gd name="T62" fmla="*/ 11 w 28"/>
                  <a:gd name="T63" fmla="*/ 7 h 28"/>
                  <a:gd name="T64" fmla="*/ 14 w 28"/>
                  <a:gd name="T65" fmla="*/ 7 h 28"/>
                  <a:gd name="T66" fmla="*/ 14 w 28"/>
                  <a:gd name="T67" fmla="*/ 7 h 28"/>
                  <a:gd name="T68" fmla="*/ 16 w 28"/>
                  <a:gd name="T69" fmla="*/ 7 h 28"/>
                  <a:gd name="T70" fmla="*/ 19 w 28"/>
                  <a:gd name="T71" fmla="*/ 9 h 28"/>
                  <a:gd name="T72" fmla="*/ 21 w 28"/>
                  <a:gd name="T73" fmla="*/ 11 h 28"/>
                  <a:gd name="T74" fmla="*/ 21 w 28"/>
                  <a:gd name="T75" fmla="*/ 14 h 28"/>
                  <a:gd name="T76" fmla="*/ 21 w 28"/>
                  <a:gd name="T77" fmla="*/ 14 h 28"/>
                  <a:gd name="T78" fmla="*/ 21 w 28"/>
                  <a:gd name="T79" fmla="*/ 16 h 28"/>
                  <a:gd name="T80" fmla="*/ 19 w 28"/>
                  <a:gd name="T81" fmla="*/ 18 h 28"/>
                  <a:gd name="T82" fmla="*/ 16 w 28"/>
                  <a:gd name="T83" fmla="*/ 21 h 28"/>
                  <a:gd name="T84" fmla="*/ 14 w 28"/>
                  <a:gd name="T85" fmla="*/ 21 h 28"/>
                  <a:gd name="T86" fmla="*/ 14 w 28"/>
                  <a:gd name="T87" fmla="*/ 2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8" h="28">
                    <a:moveTo>
                      <a:pt x="14" y="0"/>
                    </a:moveTo>
                    <a:lnTo>
                      <a:pt x="14" y="0"/>
                    </a:lnTo>
                    <a:lnTo>
                      <a:pt x="8" y="1"/>
                    </a:lnTo>
                    <a:lnTo>
                      <a:pt x="3" y="3"/>
                    </a:lnTo>
                    <a:lnTo>
                      <a:pt x="1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1" y="20"/>
                    </a:lnTo>
                    <a:lnTo>
                      <a:pt x="3" y="24"/>
                    </a:lnTo>
                    <a:lnTo>
                      <a:pt x="8" y="27"/>
                    </a:lnTo>
                    <a:lnTo>
                      <a:pt x="14" y="28"/>
                    </a:lnTo>
                    <a:lnTo>
                      <a:pt x="14" y="28"/>
                    </a:lnTo>
                    <a:lnTo>
                      <a:pt x="20" y="27"/>
                    </a:lnTo>
                    <a:lnTo>
                      <a:pt x="24" y="24"/>
                    </a:lnTo>
                    <a:lnTo>
                      <a:pt x="27" y="20"/>
                    </a:lnTo>
                    <a:lnTo>
                      <a:pt x="28" y="14"/>
                    </a:lnTo>
                    <a:lnTo>
                      <a:pt x="28" y="14"/>
                    </a:lnTo>
                    <a:lnTo>
                      <a:pt x="27" y="8"/>
                    </a:lnTo>
                    <a:lnTo>
                      <a:pt x="24" y="3"/>
                    </a:lnTo>
                    <a:lnTo>
                      <a:pt x="20" y="1"/>
                    </a:lnTo>
                    <a:lnTo>
                      <a:pt x="14" y="0"/>
                    </a:lnTo>
                    <a:lnTo>
                      <a:pt x="14" y="0"/>
                    </a:lnTo>
                    <a:close/>
                    <a:moveTo>
                      <a:pt x="14" y="21"/>
                    </a:moveTo>
                    <a:lnTo>
                      <a:pt x="14" y="21"/>
                    </a:lnTo>
                    <a:lnTo>
                      <a:pt x="11" y="21"/>
                    </a:lnTo>
                    <a:lnTo>
                      <a:pt x="9" y="18"/>
                    </a:lnTo>
                    <a:lnTo>
                      <a:pt x="7" y="16"/>
                    </a:lnTo>
                    <a:lnTo>
                      <a:pt x="7" y="14"/>
                    </a:lnTo>
                    <a:lnTo>
                      <a:pt x="7" y="14"/>
                    </a:lnTo>
                    <a:lnTo>
                      <a:pt x="7" y="11"/>
                    </a:lnTo>
                    <a:lnTo>
                      <a:pt x="9" y="9"/>
                    </a:lnTo>
                    <a:lnTo>
                      <a:pt x="11" y="7"/>
                    </a:lnTo>
                    <a:lnTo>
                      <a:pt x="14" y="7"/>
                    </a:lnTo>
                    <a:lnTo>
                      <a:pt x="14" y="7"/>
                    </a:lnTo>
                    <a:lnTo>
                      <a:pt x="16" y="7"/>
                    </a:lnTo>
                    <a:lnTo>
                      <a:pt x="19" y="9"/>
                    </a:lnTo>
                    <a:lnTo>
                      <a:pt x="21" y="11"/>
                    </a:lnTo>
                    <a:lnTo>
                      <a:pt x="21" y="14"/>
                    </a:lnTo>
                    <a:lnTo>
                      <a:pt x="21" y="14"/>
                    </a:lnTo>
                    <a:lnTo>
                      <a:pt x="21" y="16"/>
                    </a:lnTo>
                    <a:lnTo>
                      <a:pt x="19" y="18"/>
                    </a:lnTo>
                    <a:lnTo>
                      <a:pt x="16" y="21"/>
                    </a:lnTo>
                    <a:lnTo>
                      <a:pt x="14" y="21"/>
                    </a:lnTo>
                    <a:lnTo>
                      <a:pt x="14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4" name="Freeform: Shape 63"/>
              <p:cNvSpPr>
                <a:spLocks/>
              </p:cNvSpPr>
              <p:nvPr/>
            </p:nvSpPr>
            <p:spPr bwMode="auto">
              <a:xfrm>
                <a:off x="3484563" y="4851401"/>
                <a:ext cx="44450" cy="44450"/>
              </a:xfrm>
              <a:custGeom>
                <a:avLst/>
                <a:gdLst>
                  <a:gd name="T0" fmla="*/ 14 w 28"/>
                  <a:gd name="T1" fmla="*/ 0 h 28"/>
                  <a:gd name="T2" fmla="*/ 14 w 28"/>
                  <a:gd name="T3" fmla="*/ 0 h 28"/>
                  <a:gd name="T4" fmla="*/ 8 w 28"/>
                  <a:gd name="T5" fmla="*/ 1 h 28"/>
                  <a:gd name="T6" fmla="*/ 4 w 28"/>
                  <a:gd name="T7" fmla="*/ 3 h 28"/>
                  <a:gd name="T8" fmla="*/ 1 w 28"/>
                  <a:gd name="T9" fmla="*/ 8 h 28"/>
                  <a:gd name="T10" fmla="*/ 0 w 28"/>
                  <a:gd name="T11" fmla="*/ 14 h 28"/>
                  <a:gd name="T12" fmla="*/ 0 w 28"/>
                  <a:gd name="T13" fmla="*/ 14 h 28"/>
                  <a:gd name="T14" fmla="*/ 1 w 28"/>
                  <a:gd name="T15" fmla="*/ 20 h 28"/>
                  <a:gd name="T16" fmla="*/ 4 w 28"/>
                  <a:gd name="T17" fmla="*/ 24 h 28"/>
                  <a:gd name="T18" fmla="*/ 8 w 28"/>
                  <a:gd name="T19" fmla="*/ 27 h 28"/>
                  <a:gd name="T20" fmla="*/ 14 w 28"/>
                  <a:gd name="T21" fmla="*/ 28 h 28"/>
                  <a:gd name="T22" fmla="*/ 14 w 28"/>
                  <a:gd name="T23" fmla="*/ 28 h 28"/>
                  <a:gd name="T24" fmla="*/ 20 w 28"/>
                  <a:gd name="T25" fmla="*/ 27 h 28"/>
                  <a:gd name="T26" fmla="*/ 23 w 28"/>
                  <a:gd name="T27" fmla="*/ 24 h 28"/>
                  <a:gd name="T28" fmla="*/ 27 w 28"/>
                  <a:gd name="T29" fmla="*/ 20 h 28"/>
                  <a:gd name="T30" fmla="*/ 28 w 28"/>
                  <a:gd name="T31" fmla="*/ 14 h 28"/>
                  <a:gd name="T32" fmla="*/ 28 w 28"/>
                  <a:gd name="T33" fmla="*/ 14 h 28"/>
                  <a:gd name="T34" fmla="*/ 27 w 28"/>
                  <a:gd name="T35" fmla="*/ 8 h 28"/>
                  <a:gd name="T36" fmla="*/ 23 w 28"/>
                  <a:gd name="T37" fmla="*/ 3 h 28"/>
                  <a:gd name="T38" fmla="*/ 20 w 28"/>
                  <a:gd name="T39" fmla="*/ 1 h 28"/>
                  <a:gd name="T40" fmla="*/ 14 w 28"/>
                  <a:gd name="T41" fmla="*/ 0 h 28"/>
                  <a:gd name="T42" fmla="*/ 14 w 28"/>
                  <a:gd name="T43" fmla="*/ 0 h 28"/>
                  <a:gd name="T44" fmla="*/ 14 w 28"/>
                  <a:gd name="T45" fmla="*/ 21 h 28"/>
                  <a:gd name="T46" fmla="*/ 14 w 28"/>
                  <a:gd name="T47" fmla="*/ 21 h 28"/>
                  <a:gd name="T48" fmla="*/ 11 w 28"/>
                  <a:gd name="T49" fmla="*/ 21 h 28"/>
                  <a:gd name="T50" fmla="*/ 8 w 28"/>
                  <a:gd name="T51" fmla="*/ 18 h 28"/>
                  <a:gd name="T52" fmla="*/ 7 w 28"/>
                  <a:gd name="T53" fmla="*/ 16 h 28"/>
                  <a:gd name="T54" fmla="*/ 7 w 28"/>
                  <a:gd name="T55" fmla="*/ 14 h 28"/>
                  <a:gd name="T56" fmla="*/ 7 w 28"/>
                  <a:gd name="T57" fmla="*/ 14 h 28"/>
                  <a:gd name="T58" fmla="*/ 7 w 28"/>
                  <a:gd name="T59" fmla="*/ 11 h 28"/>
                  <a:gd name="T60" fmla="*/ 8 w 28"/>
                  <a:gd name="T61" fmla="*/ 9 h 28"/>
                  <a:gd name="T62" fmla="*/ 11 w 28"/>
                  <a:gd name="T63" fmla="*/ 7 h 28"/>
                  <a:gd name="T64" fmla="*/ 14 w 28"/>
                  <a:gd name="T65" fmla="*/ 7 h 28"/>
                  <a:gd name="T66" fmla="*/ 14 w 28"/>
                  <a:gd name="T67" fmla="*/ 7 h 28"/>
                  <a:gd name="T68" fmla="*/ 16 w 28"/>
                  <a:gd name="T69" fmla="*/ 7 h 28"/>
                  <a:gd name="T70" fmla="*/ 19 w 28"/>
                  <a:gd name="T71" fmla="*/ 9 h 28"/>
                  <a:gd name="T72" fmla="*/ 20 w 28"/>
                  <a:gd name="T73" fmla="*/ 11 h 28"/>
                  <a:gd name="T74" fmla="*/ 21 w 28"/>
                  <a:gd name="T75" fmla="*/ 14 h 28"/>
                  <a:gd name="T76" fmla="*/ 21 w 28"/>
                  <a:gd name="T77" fmla="*/ 14 h 28"/>
                  <a:gd name="T78" fmla="*/ 20 w 28"/>
                  <a:gd name="T79" fmla="*/ 16 h 28"/>
                  <a:gd name="T80" fmla="*/ 19 w 28"/>
                  <a:gd name="T81" fmla="*/ 18 h 28"/>
                  <a:gd name="T82" fmla="*/ 16 w 28"/>
                  <a:gd name="T83" fmla="*/ 21 h 28"/>
                  <a:gd name="T84" fmla="*/ 14 w 28"/>
                  <a:gd name="T85" fmla="*/ 21 h 28"/>
                  <a:gd name="T86" fmla="*/ 14 w 28"/>
                  <a:gd name="T87" fmla="*/ 2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8" h="28">
                    <a:moveTo>
                      <a:pt x="14" y="0"/>
                    </a:moveTo>
                    <a:lnTo>
                      <a:pt x="14" y="0"/>
                    </a:lnTo>
                    <a:lnTo>
                      <a:pt x="8" y="1"/>
                    </a:lnTo>
                    <a:lnTo>
                      <a:pt x="4" y="3"/>
                    </a:lnTo>
                    <a:lnTo>
                      <a:pt x="1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1" y="20"/>
                    </a:lnTo>
                    <a:lnTo>
                      <a:pt x="4" y="24"/>
                    </a:lnTo>
                    <a:lnTo>
                      <a:pt x="8" y="27"/>
                    </a:lnTo>
                    <a:lnTo>
                      <a:pt x="14" y="28"/>
                    </a:lnTo>
                    <a:lnTo>
                      <a:pt x="14" y="28"/>
                    </a:lnTo>
                    <a:lnTo>
                      <a:pt x="20" y="27"/>
                    </a:lnTo>
                    <a:lnTo>
                      <a:pt x="23" y="24"/>
                    </a:lnTo>
                    <a:lnTo>
                      <a:pt x="27" y="20"/>
                    </a:lnTo>
                    <a:lnTo>
                      <a:pt x="28" y="14"/>
                    </a:lnTo>
                    <a:lnTo>
                      <a:pt x="28" y="14"/>
                    </a:lnTo>
                    <a:lnTo>
                      <a:pt x="27" y="8"/>
                    </a:lnTo>
                    <a:lnTo>
                      <a:pt x="23" y="3"/>
                    </a:lnTo>
                    <a:lnTo>
                      <a:pt x="20" y="1"/>
                    </a:lnTo>
                    <a:lnTo>
                      <a:pt x="14" y="0"/>
                    </a:lnTo>
                    <a:lnTo>
                      <a:pt x="14" y="0"/>
                    </a:lnTo>
                    <a:close/>
                    <a:moveTo>
                      <a:pt x="14" y="21"/>
                    </a:moveTo>
                    <a:lnTo>
                      <a:pt x="14" y="21"/>
                    </a:lnTo>
                    <a:lnTo>
                      <a:pt x="11" y="21"/>
                    </a:lnTo>
                    <a:lnTo>
                      <a:pt x="8" y="18"/>
                    </a:lnTo>
                    <a:lnTo>
                      <a:pt x="7" y="16"/>
                    </a:lnTo>
                    <a:lnTo>
                      <a:pt x="7" y="14"/>
                    </a:lnTo>
                    <a:lnTo>
                      <a:pt x="7" y="14"/>
                    </a:lnTo>
                    <a:lnTo>
                      <a:pt x="7" y="11"/>
                    </a:lnTo>
                    <a:lnTo>
                      <a:pt x="8" y="9"/>
                    </a:lnTo>
                    <a:lnTo>
                      <a:pt x="11" y="7"/>
                    </a:lnTo>
                    <a:lnTo>
                      <a:pt x="14" y="7"/>
                    </a:lnTo>
                    <a:lnTo>
                      <a:pt x="14" y="7"/>
                    </a:lnTo>
                    <a:lnTo>
                      <a:pt x="16" y="7"/>
                    </a:lnTo>
                    <a:lnTo>
                      <a:pt x="19" y="9"/>
                    </a:lnTo>
                    <a:lnTo>
                      <a:pt x="20" y="11"/>
                    </a:lnTo>
                    <a:lnTo>
                      <a:pt x="21" y="14"/>
                    </a:lnTo>
                    <a:lnTo>
                      <a:pt x="21" y="14"/>
                    </a:lnTo>
                    <a:lnTo>
                      <a:pt x="20" y="16"/>
                    </a:lnTo>
                    <a:lnTo>
                      <a:pt x="19" y="18"/>
                    </a:lnTo>
                    <a:lnTo>
                      <a:pt x="16" y="21"/>
                    </a:lnTo>
                    <a:lnTo>
                      <a:pt x="14" y="21"/>
                    </a:lnTo>
                    <a:lnTo>
                      <a:pt x="14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5" name="Freeform: Shape 64"/>
              <p:cNvSpPr>
                <a:spLocks/>
              </p:cNvSpPr>
              <p:nvPr/>
            </p:nvSpPr>
            <p:spPr bwMode="auto">
              <a:xfrm>
                <a:off x="3325813" y="4851401"/>
                <a:ext cx="44450" cy="46038"/>
              </a:xfrm>
              <a:custGeom>
                <a:avLst/>
                <a:gdLst>
                  <a:gd name="T0" fmla="*/ 14 w 28"/>
                  <a:gd name="T1" fmla="*/ 0 h 29"/>
                  <a:gd name="T2" fmla="*/ 14 w 28"/>
                  <a:gd name="T3" fmla="*/ 0 h 29"/>
                  <a:gd name="T4" fmla="*/ 9 w 28"/>
                  <a:gd name="T5" fmla="*/ 1 h 29"/>
                  <a:gd name="T6" fmla="*/ 4 w 28"/>
                  <a:gd name="T7" fmla="*/ 4 h 29"/>
                  <a:gd name="T8" fmla="*/ 1 w 28"/>
                  <a:gd name="T9" fmla="*/ 9 h 29"/>
                  <a:gd name="T10" fmla="*/ 0 w 28"/>
                  <a:gd name="T11" fmla="*/ 15 h 29"/>
                  <a:gd name="T12" fmla="*/ 0 w 28"/>
                  <a:gd name="T13" fmla="*/ 15 h 29"/>
                  <a:gd name="T14" fmla="*/ 1 w 28"/>
                  <a:gd name="T15" fmla="*/ 20 h 29"/>
                  <a:gd name="T16" fmla="*/ 4 w 28"/>
                  <a:gd name="T17" fmla="*/ 24 h 29"/>
                  <a:gd name="T18" fmla="*/ 9 w 28"/>
                  <a:gd name="T19" fmla="*/ 28 h 29"/>
                  <a:gd name="T20" fmla="*/ 14 w 28"/>
                  <a:gd name="T21" fmla="*/ 29 h 29"/>
                  <a:gd name="T22" fmla="*/ 14 w 28"/>
                  <a:gd name="T23" fmla="*/ 29 h 29"/>
                  <a:gd name="T24" fmla="*/ 19 w 28"/>
                  <a:gd name="T25" fmla="*/ 28 h 29"/>
                  <a:gd name="T26" fmla="*/ 24 w 28"/>
                  <a:gd name="T27" fmla="*/ 24 h 29"/>
                  <a:gd name="T28" fmla="*/ 28 w 28"/>
                  <a:gd name="T29" fmla="*/ 20 h 29"/>
                  <a:gd name="T30" fmla="*/ 28 w 28"/>
                  <a:gd name="T31" fmla="*/ 15 h 29"/>
                  <a:gd name="T32" fmla="*/ 28 w 28"/>
                  <a:gd name="T33" fmla="*/ 15 h 29"/>
                  <a:gd name="T34" fmla="*/ 28 w 28"/>
                  <a:gd name="T35" fmla="*/ 9 h 29"/>
                  <a:gd name="T36" fmla="*/ 24 w 28"/>
                  <a:gd name="T37" fmla="*/ 4 h 29"/>
                  <a:gd name="T38" fmla="*/ 19 w 28"/>
                  <a:gd name="T39" fmla="*/ 1 h 29"/>
                  <a:gd name="T40" fmla="*/ 14 w 28"/>
                  <a:gd name="T41" fmla="*/ 0 h 29"/>
                  <a:gd name="T42" fmla="*/ 14 w 28"/>
                  <a:gd name="T43" fmla="*/ 0 h 29"/>
                  <a:gd name="T44" fmla="*/ 14 w 28"/>
                  <a:gd name="T45" fmla="*/ 22 h 29"/>
                  <a:gd name="T46" fmla="*/ 14 w 28"/>
                  <a:gd name="T47" fmla="*/ 22 h 29"/>
                  <a:gd name="T48" fmla="*/ 11 w 28"/>
                  <a:gd name="T49" fmla="*/ 21 h 29"/>
                  <a:gd name="T50" fmla="*/ 9 w 28"/>
                  <a:gd name="T51" fmla="*/ 20 h 29"/>
                  <a:gd name="T52" fmla="*/ 8 w 28"/>
                  <a:gd name="T53" fmla="*/ 17 h 29"/>
                  <a:gd name="T54" fmla="*/ 7 w 28"/>
                  <a:gd name="T55" fmla="*/ 15 h 29"/>
                  <a:gd name="T56" fmla="*/ 7 w 28"/>
                  <a:gd name="T57" fmla="*/ 15 h 29"/>
                  <a:gd name="T58" fmla="*/ 8 w 28"/>
                  <a:gd name="T59" fmla="*/ 11 h 29"/>
                  <a:gd name="T60" fmla="*/ 9 w 28"/>
                  <a:gd name="T61" fmla="*/ 9 h 29"/>
                  <a:gd name="T62" fmla="*/ 11 w 28"/>
                  <a:gd name="T63" fmla="*/ 8 h 29"/>
                  <a:gd name="T64" fmla="*/ 14 w 28"/>
                  <a:gd name="T65" fmla="*/ 8 h 29"/>
                  <a:gd name="T66" fmla="*/ 14 w 28"/>
                  <a:gd name="T67" fmla="*/ 8 h 29"/>
                  <a:gd name="T68" fmla="*/ 17 w 28"/>
                  <a:gd name="T69" fmla="*/ 8 h 29"/>
                  <a:gd name="T70" fmla="*/ 19 w 28"/>
                  <a:gd name="T71" fmla="*/ 9 h 29"/>
                  <a:gd name="T72" fmla="*/ 21 w 28"/>
                  <a:gd name="T73" fmla="*/ 11 h 29"/>
                  <a:gd name="T74" fmla="*/ 21 w 28"/>
                  <a:gd name="T75" fmla="*/ 15 h 29"/>
                  <a:gd name="T76" fmla="*/ 21 w 28"/>
                  <a:gd name="T77" fmla="*/ 15 h 29"/>
                  <a:gd name="T78" fmla="*/ 21 w 28"/>
                  <a:gd name="T79" fmla="*/ 17 h 29"/>
                  <a:gd name="T80" fmla="*/ 19 w 28"/>
                  <a:gd name="T81" fmla="*/ 20 h 29"/>
                  <a:gd name="T82" fmla="*/ 17 w 28"/>
                  <a:gd name="T83" fmla="*/ 21 h 29"/>
                  <a:gd name="T84" fmla="*/ 14 w 28"/>
                  <a:gd name="T85" fmla="*/ 22 h 29"/>
                  <a:gd name="T86" fmla="*/ 14 w 28"/>
                  <a:gd name="T87" fmla="*/ 2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8" h="29">
                    <a:moveTo>
                      <a:pt x="14" y="0"/>
                    </a:moveTo>
                    <a:lnTo>
                      <a:pt x="14" y="0"/>
                    </a:lnTo>
                    <a:lnTo>
                      <a:pt x="9" y="1"/>
                    </a:lnTo>
                    <a:lnTo>
                      <a:pt x="4" y="4"/>
                    </a:lnTo>
                    <a:lnTo>
                      <a:pt x="1" y="9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1" y="20"/>
                    </a:lnTo>
                    <a:lnTo>
                      <a:pt x="4" y="24"/>
                    </a:lnTo>
                    <a:lnTo>
                      <a:pt x="9" y="28"/>
                    </a:lnTo>
                    <a:lnTo>
                      <a:pt x="14" y="29"/>
                    </a:lnTo>
                    <a:lnTo>
                      <a:pt x="14" y="29"/>
                    </a:lnTo>
                    <a:lnTo>
                      <a:pt x="19" y="28"/>
                    </a:lnTo>
                    <a:lnTo>
                      <a:pt x="24" y="24"/>
                    </a:lnTo>
                    <a:lnTo>
                      <a:pt x="28" y="20"/>
                    </a:lnTo>
                    <a:lnTo>
                      <a:pt x="28" y="15"/>
                    </a:lnTo>
                    <a:lnTo>
                      <a:pt x="28" y="15"/>
                    </a:lnTo>
                    <a:lnTo>
                      <a:pt x="28" y="9"/>
                    </a:lnTo>
                    <a:lnTo>
                      <a:pt x="24" y="4"/>
                    </a:lnTo>
                    <a:lnTo>
                      <a:pt x="19" y="1"/>
                    </a:lnTo>
                    <a:lnTo>
                      <a:pt x="14" y="0"/>
                    </a:lnTo>
                    <a:lnTo>
                      <a:pt x="14" y="0"/>
                    </a:lnTo>
                    <a:close/>
                    <a:moveTo>
                      <a:pt x="14" y="22"/>
                    </a:moveTo>
                    <a:lnTo>
                      <a:pt x="14" y="22"/>
                    </a:lnTo>
                    <a:lnTo>
                      <a:pt x="11" y="21"/>
                    </a:lnTo>
                    <a:lnTo>
                      <a:pt x="9" y="20"/>
                    </a:lnTo>
                    <a:lnTo>
                      <a:pt x="8" y="17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8" y="11"/>
                    </a:lnTo>
                    <a:lnTo>
                      <a:pt x="9" y="9"/>
                    </a:lnTo>
                    <a:lnTo>
                      <a:pt x="11" y="8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17" y="8"/>
                    </a:lnTo>
                    <a:lnTo>
                      <a:pt x="19" y="9"/>
                    </a:lnTo>
                    <a:lnTo>
                      <a:pt x="21" y="11"/>
                    </a:lnTo>
                    <a:lnTo>
                      <a:pt x="21" y="15"/>
                    </a:lnTo>
                    <a:lnTo>
                      <a:pt x="21" y="15"/>
                    </a:lnTo>
                    <a:lnTo>
                      <a:pt x="21" y="17"/>
                    </a:lnTo>
                    <a:lnTo>
                      <a:pt x="19" y="20"/>
                    </a:lnTo>
                    <a:lnTo>
                      <a:pt x="17" y="21"/>
                    </a:lnTo>
                    <a:lnTo>
                      <a:pt x="14" y="22"/>
                    </a:lnTo>
                    <a:lnTo>
                      <a:pt x="14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539751" y="1560253"/>
            <a:ext cx="8066410" cy="2314454"/>
            <a:chOff x="539751" y="1560253"/>
            <a:chExt cx="8066410" cy="2314454"/>
          </a:xfrm>
        </p:grpSpPr>
        <p:grpSp>
          <p:nvGrpSpPr>
            <p:cNvPr id="5" name="Group 70"/>
            <p:cNvGrpSpPr/>
            <p:nvPr/>
          </p:nvGrpSpPr>
          <p:grpSpPr>
            <a:xfrm>
              <a:off x="539751" y="1560253"/>
              <a:ext cx="1987061" cy="568040"/>
              <a:chOff x="719668" y="2080337"/>
              <a:chExt cx="2649414" cy="757387"/>
            </a:xfrm>
          </p:grpSpPr>
          <p:sp>
            <p:nvSpPr>
              <p:cNvPr id="21" name="TextBox 77"/>
              <p:cNvSpPr txBox="1"/>
              <p:nvPr/>
            </p:nvSpPr>
            <p:spPr>
              <a:xfrm>
                <a:off x="719668" y="2283726"/>
                <a:ext cx="2649413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800">
                    <a:cs typeface="+mn-ea"/>
                    <a:sym typeface="+mn-lt"/>
                  </a:rPr>
                  <a:t>此部分内容作为文字排版占位显示 （建议使用主题字体）如需更改请在（设置形状格式）菜单下</a:t>
                </a:r>
                <a:br>
                  <a:rPr lang="zh-CN" altLang="en-US" sz="800">
                    <a:cs typeface="+mn-ea"/>
                    <a:sym typeface="+mn-lt"/>
                  </a:rPr>
                </a:br>
                <a:r>
                  <a:rPr lang="zh-CN" altLang="en-US" sz="800">
                    <a:cs typeface="+mn-ea"/>
                    <a:sym typeface="+mn-lt"/>
                  </a:rPr>
                  <a:t>（文本选项）中调整</a:t>
                </a:r>
              </a:p>
            </p:txBody>
          </p:sp>
          <p:sp>
            <p:nvSpPr>
              <p:cNvPr id="22" name="Rectangle 1"/>
              <p:cNvSpPr/>
              <p:nvPr/>
            </p:nvSpPr>
            <p:spPr>
              <a:xfrm>
                <a:off x="2564375" y="2080337"/>
                <a:ext cx="804707" cy="230832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000" b="1" dirty="0">
                    <a:solidFill>
                      <a:schemeClr val="accent1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 </a:t>
                </a:r>
              </a:p>
            </p:txBody>
          </p:sp>
        </p:grpSp>
        <p:grpSp>
          <p:nvGrpSpPr>
            <p:cNvPr id="6" name="Group 72"/>
            <p:cNvGrpSpPr/>
            <p:nvPr/>
          </p:nvGrpSpPr>
          <p:grpSpPr>
            <a:xfrm>
              <a:off x="539751" y="2433460"/>
              <a:ext cx="1987061" cy="568040"/>
              <a:chOff x="719668" y="3244613"/>
              <a:chExt cx="2649414" cy="757387"/>
            </a:xfrm>
          </p:grpSpPr>
          <p:sp>
            <p:nvSpPr>
              <p:cNvPr id="19" name="TextBox 78"/>
              <p:cNvSpPr txBox="1"/>
              <p:nvPr/>
            </p:nvSpPr>
            <p:spPr>
              <a:xfrm>
                <a:off x="719668" y="3448002"/>
                <a:ext cx="2649413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800">
                    <a:cs typeface="+mn-ea"/>
                    <a:sym typeface="+mn-lt"/>
                  </a:rPr>
                  <a:t>此部分内容作为文字排版占位显示 （建议使用主题字体）如需更改请在（设置形状格式）菜单下</a:t>
                </a:r>
                <a:br>
                  <a:rPr lang="zh-CN" altLang="en-US" sz="800">
                    <a:cs typeface="+mn-ea"/>
                    <a:sym typeface="+mn-lt"/>
                  </a:rPr>
                </a:br>
                <a:r>
                  <a:rPr lang="zh-CN" altLang="en-US" sz="800">
                    <a:cs typeface="+mn-ea"/>
                    <a:sym typeface="+mn-lt"/>
                  </a:rPr>
                  <a:t>（文本选项）中调整</a:t>
                </a:r>
              </a:p>
            </p:txBody>
          </p:sp>
          <p:sp>
            <p:nvSpPr>
              <p:cNvPr id="20" name="Rectangle 79"/>
              <p:cNvSpPr/>
              <p:nvPr/>
            </p:nvSpPr>
            <p:spPr>
              <a:xfrm>
                <a:off x="2564375" y="3244613"/>
                <a:ext cx="804707" cy="230832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000" b="1">
                    <a:solidFill>
                      <a:schemeClr val="tx2">
                        <a:lumMod val="50000"/>
                      </a:schemeClr>
                    </a:solidFill>
                    <a:cs typeface="+mn-ea"/>
                    <a:sym typeface="+mn-lt"/>
                  </a:rPr>
                  <a:t>标题文本预设 </a:t>
                </a:r>
              </a:p>
            </p:txBody>
          </p:sp>
        </p:grpSp>
        <p:grpSp>
          <p:nvGrpSpPr>
            <p:cNvPr id="7" name="Group 73"/>
            <p:cNvGrpSpPr/>
            <p:nvPr/>
          </p:nvGrpSpPr>
          <p:grpSpPr>
            <a:xfrm>
              <a:off x="539751" y="3306667"/>
              <a:ext cx="1987061" cy="568040"/>
              <a:chOff x="719668" y="4408889"/>
              <a:chExt cx="2649414" cy="757387"/>
            </a:xfrm>
          </p:grpSpPr>
          <p:sp>
            <p:nvSpPr>
              <p:cNvPr id="17" name="TextBox 81"/>
              <p:cNvSpPr txBox="1"/>
              <p:nvPr/>
            </p:nvSpPr>
            <p:spPr>
              <a:xfrm>
                <a:off x="719668" y="4612278"/>
                <a:ext cx="2649413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800">
                    <a:cs typeface="+mn-ea"/>
                    <a:sym typeface="+mn-lt"/>
                  </a:rPr>
                  <a:t>此部分内容作为文字排版占位显示 （建议使用主题字体）如需更改请在（设置形状格式）菜单下</a:t>
                </a:r>
                <a:br>
                  <a:rPr lang="zh-CN" altLang="en-US" sz="800">
                    <a:cs typeface="+mn-ea"/>
                    <a:sym typeface="+mn-lt"/>
                  </a:rPr>
                </a:br>
                <a:r>
                  <a:rPr lang="zh-CN" altLang="en-US" sz="800">
                    <a:cs typeface="+mn-ea"/>
                    <a:sym typeface="+mn-lt"/>
                  </a:rPr>
                  <a:t>（文本选项）中调整</a:t>
                </a:r>
              </a:p>
            </p:txBody>
          </p:sp>
          <p:sp>
            <p:nvSpPr>
              <p:cNvPr id="18" name="Rectangle 82"/>
              <p:cNvSpPr/>
              <p:nvPr/>
            </p:nvSpPr>
            <p:spPr>
              <a:xfrm>
                <a:off x="2564375" y="4408889"/>
                <a:ext cx="804707" cy="230832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000" b="1">
                    <a:solidFill>
                      <a:schemeClr val="accent1">
                        <a:lumMod val="75000"/>
                      </a:schemeClr>
                    </a:solidFill>
                    <a:cs typeface="+mn-ea"/>
                    <a:sym typeface="+mn-lt"/>
                  </a:rPr>
                  <a:t>标题文本预设 </a:t>
                </a:r>
              </a:p>
            </p:txBody>
          </p:sp>
        </p:grpSp>
        <p:grpSp>
          <p:nvGrpSpPr>
            <p:cNvPr id="8" name="Group 92"/>
            <p:cNvGrpSpPr/>
            <p:nvPr/>
          </p:nvGrpSpPr>
          <p:grpSpPr>
            <a:xfrm>
              <a:off x="6619101" y="1560253"/>
              <a:ext cx="1987060" cy="568040"/>
              <a:chOff x="8825468" y="2080337"/>
              <a:chExt cx="2649413" cy="757387"/>
            </a:xfrm>
          </p:grpSpPr>
          <p:sp>
            <p:nvSpPr>
              <p:cNvPr id="15" name="TextBox 84"/>
              <p:cNvSpPr txBox="1"/>
              <p:nvPr/>
            </p:nvSpPr>
            <p:spPr>
              <a:xfrm>
                <a:off x="8825468" y="2283726"/>
                <a:ext cx="2649413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800">
                    <a:cs typeface="+mn-ea"/>
                    <a:sym typeface="+mn-lt"/>
                  </a:rPr>
                  <a:t>此部分内容作为文字排版占位显示 （建议使用主题字体）如需更改请在（设置形状格式）菜单下</a:t>
                </a:r>
                <a:br>
                  <a:rPr lang="zh-CN" altLang="en-US" sz="800">
                    <a:cs typeface="+mn-ea"/>
                    <a:sym typeface="+mn-lt"/>
                  </a:rPr>
                </a:br>
                <a:r>
                  <a:rPr lang="zh-CN" altLang="en-US" sz="800">
                    <a:cs typeface="+mn-ea"/>
                    <a:sym typeface="+mn-lt"/>
                  </a:rPr>
                  <a:t>（文本选项）中调整</a:t>
                </a:r>
              </a:p>
            </p:txBody>
          </p:sp>
          <p:sp>
            <p:nvSpPr>
              <p:cNvPr id="16" name="Rectangle 85"/>
              <p:cNvSpPr/>
              <p:nvPr/>
            </p:nvSpPr>
            <p:spPr>
              <a:xfrm>
                <a:off x="8825469" y="2080337"/>
                <a:ext cx="804707" cy="230832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000" b="1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 </a:t>
                </a:r>
              </a:p>
            </p:txBody>
          </p:sp>
        </p:grpSp>
        <p:grpSp>
          <p:nvGrpSpPr>
            <p:cNvPr id="9" name="Group 93"/>
            <p:cNvGrpSpPr/>
            <p:nvPr/>
          </p:nvGrpSpPr>
          <p:grpSpPr>
            <a:xfrm>
              <a:off x="6619101" y="2433460"/>
              <a:ext cx="1987060" cy="568040"/>
              <a:chOff x="8825468" y="3244613"/>
              <a:chExt cx="2649413" cy="757387"/>
            </a:xfrm>
          </p:grpSpPr>
          <p:sp>
            <p:nvSpPr>
              <p:cNvPr id="13" name="TextBox 87"/>
              <p:cNvSpPr txBox="1"/>
              <p:nvPr/>
            </p:nvSpPr>
            <p:spPr>
              <a:xfrm>
                <a:off x="8825468" y="3448002"/>
                <a:ext cx="2649413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800">
                    <a:cs typeface="+mn-ea"/>
                    <a:sym typeface="+mn-lt"/>
                  </a:rPr>
                  <a:t>此部分内容作为文字排版占位显示 （建议使用主题字体）如需更改请在（设置形状格式）菜单下</a:t>
                </a:r>
                <a:br>
                  <a:rPr lang="zh-CN" altLang="en-US" sz="800">
                    <a:cs typeface="+mn-ea"/>
                    <a:sym typeface="+mn-lt"/>
                  </a:rPr>
                </a:br>
                <a:r>
                  <a:rPr lang="zh-CN" altLang="en-US" sz="800">
                    <a:cs typeface="+mn-ea"/>
                    <a:sym typeface="+mn-lt"/>
                  </a:rPr>
                  <a:t>（文本选项）中调整</a:t>
                </a:r>
              </a:p>
            </p:txBody>
          </p:sp>
          <p:sp>
            <p:nvSpPr>
              <p:cNvPr id="14" name="Rectangle 88"/>
              <p:cNvSpPr/>
              <p:nvPr/>
            </p:nvSpPr>
            <p:spPr>
              <a:xfrm>
                <a:off x="8825469" y="3244613"/>
                <a:ext cx="804707" cy="230832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000" b="1">
                    <a:solidFill>
                      <a:schemeClr val="accent4"/>
                    </a:solidFill>
                    <a:cs typeface="+mn-ea"/>
                    <a:sym typeface="+mn-lt"/>
                  </a:rPr>
                  <a:t>标题文本预设 </a:t>
                </a:r>
              </a:p>
            </p:txBody>
          </p:sp>
        </p:grpSp>
        <p:grpSp>
          <p:nvGrpSpPr>
            <p:cNvPr id="10" name="Group 94"/>
            <p:cNvGrpSpPr/>
            <p:nvPr/>
          </p:nvGrpSpPr>
          <p:grpSpPr>
            <a:xfrm>
              <a:off x="6619101" y="3306667"/>
              <a:ext cx="1987060" cy="568040"/>
              <a:chOff x="8825468" y="4408889"/>
              <a:chExt cx="2649413" cy="757387"/>
            </a:xfrm>
          </p:grpSpPr>
          <p:sp>
            <p:nvSpPr>
              <p:cNvPr id="11" name="TextBox 90"/>
              <p:cNvSpPr txBox="1"/>
              <p:nvPr/>
            </p:nvSpPr>
            <p:spPr>
              <a:xfrm>
                <a:off x="8825468" y="4612278"/>
                <a:ext cx="2649413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800">
                    <a:cs typeface="+mn-ea"/>
                    <a:sym typeface="+mn-lt"/>
                  </a:rPr>
                  <a:t>此部分内容作为文字排版占位显示 （建议使用主题字体）如需更改请在（设置形状格式）菜单下</a:t>
                </a:r>
                <a:br>
                  <a:rPr lang="zh-CN" altLang="en-US" sz="800">
                    <a:cs typeface="+mn-ea"/>
                    <a:sym typeface="+mn-lt"/>
                  </a:rPr>
                </a:br>
                <a:r>
                  <a:rPr lang="zh-CN" altLang="en-US" sz="800">
                    <a:cs typeface="+mn-ea"/>
                    <a:sym typeface="+mn-lt"/>
                  </a:rPr>
                  <a:t>（文本选项）中调整</a:t>
                </a:r>
              </a:p>
            </p:txBody>
          </p:sp>
          <p:sp>
            <p:nvSpPr>
              <p:cNvPr id="12" name="Rectangle 91"/>
              <p:cNvSpPr/>
              <p:nvPr/>
            </p:nvSpPr>
            <p:spPr>
              <a:xfrm>
                <a:off x="8825469" y="4408889"/>
                <a:ext cx="804707" cy="230832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000" b="1">
                    <a:solidFill>
                      <a:schemeClr val="accent5"/>
                    </a:solidFill>
                    <a:cs typeface="+mn-ea"/>
                    <a:sym typeface="+mn-lt"/>
                  </a:rPr>
                  <a:t>标题文本预设 </a:t>
                </a:r>
              </a:p>
            </p:txBody>
          </p:sp>
        </p:grpSp>
      </p:grpSp>
      <p:sp>
        <p:nvSpPr>
          <p:cNvPr id="85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26380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Click="0" advTm="0">
        <p15:prstTrans prst="airplan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BA862A55-D646-4C89-A6B1-BF326D5C71F0}"/>
              </a:ext>
            </a:extLst>
          </p:cNvPr>
          <p:cNvSpPr/>
          <p:nvPr/>
        </p:nvSpPr>
        <p:spPr>
          <a:xfrm>
            <a:off x="2933419" y="779551"/>
            <a:ext cx="5888654" cy="3942733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cs typeface="+mn-ea"/>
              <a:sym typeface="+mn-lt"/>
            </a:endParaRPr>
          </a:p>
        </p:txBody>
      </p:sp>
      <p:sp>
        <p:nvSpPr>
          <p:cNvPr id="21" name="矩形 3">
            <a:extLst>
              <a:ext uri="{FF2B5EF4-FFF2-40B4-BE49-F238E27FC236}">
                <a16:creationId xmlns="" xmlns:a16="http://schemas.microsoft.com/office/drawing/2014/main" id="{C6A977C4-748A-47B1-8166-9DD899607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022" y="2880355"/>
            <a:ext cx="2980688" cy="1350095"/>
          </a:xfrm>
          <a:prstGeom prst="rect">
            <a:avLst/>
          </a:prstGeom>
          <a:solidFill>
            <a:srgbClr val="FEAA1E"/>
          </a:solidFill>
          <a:ln>
            <a:noFill/>
          </a:ln>
          <a:extLst/>
        </p:spPr>
        <p:txBody>
          <a:bodyPr lIns="134993" tIns="80996" rIns="134993" bIns="80996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569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569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Content Placeholder 2">
            <a:extLst>
              <a:ext uri="{FF2B5EF4-FFF2-40B4-BE49-F238E27FC236}">
                <a16:creationId xmlns="" xmlns:a16="http://schemas.microsoft.com/office/drawing/2014/main" id="{9096815F-6772-4148-9E70-532A2ECA9E69}"/>
              </a:ext>
            </a:extLst>
          </p:cNvPr>
          <p:cNvSpPr txBox="1">
            <a:spLocks/>
          </p:cNvSpPr>
          <p:nvPr/>
        </p:nvSpPr>
        <p:spPr>
          <a:xfrm>
            <a:off x="423868" y="933168"/>
            <a:ext cx="1321401" cy="254396"/>
          </a:xfrm>
          <a:prstGeom prst="rect">
            <a:avLst/>
          </a:prstGeom>
        </p:spPr>
        <p:txBody>
          <a:bodyPr vert="horz" lIns="68576" tIns="34289" rIns="68576" bIns="34289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请替换文字内容</a:t>
            </a:r>
            <a:endParaRPr lang="en-US" sz="995" b="1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="" xmlns:a16="http://schemas.microsoft.com/office/drawing/2014/main" id="{F633E99C-7D06-451D-B237-7FD0FA354B56}"/>
              </a:ext>
            </a:extLst>
          </p:cNvPr>
          <p:cNvSpPr txBox="1">
            <a:spLocks/>
          </p:cNvSpPr>
          <p:nvPr/>
        </p:nvSpPr>
        <p:spPr>
          <a:xfrm>
            <a:off x="423868" y="1210178"/>
            <a:ext cx="2202317" cy="1054338"/>
          </a:xfrm>
          <a:prstGeom prst="rect">
            <a:avLst/>
          </a:prstGeom>
        </p:spPr>
        <p:txBody>
          <a:bodyPr vert="horz" lIns="68576" tIns="34289" rIns="68576" bIns="34289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569" b="1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569" b="1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178794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Click="0" advTm="0">
        <p15:prstTrans prst="airplan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5"/>
          <p:cNvGrpSpPr/>
          <p:nvPr/>
        </p:nvGrpSpPr>
        <p:grpSpPr>
          <a:xfrm>
            <a:off x="3987884" y="2059264"/>
            <a:ext cx="2552297" cy="3084236"/>
            <a:chOff x="4037013" y="2519363"/>
            <a:chExt cx="2303463" cy="2633662"/>
          </a:xfrm>
        </p:grpSpPr>
        <p:sp>
          <p:nvSpPr>
            <p:cNvPr id="66" name="Freeform: Shape 104"/>
            <p:cNvSpPr>
              <a:spLocks/>
            </p:cNvSpPr>
            <p:nvPr/>
          </p:nvSpPr>
          <p:spPr bwMode="auto">
            <a:xfrm>
              <a:off x="4037013" y="2647950"/>
              <a:ext cx="2047875" cy="2505075"/>
            </a:xfrm>
            <a:custGeom>
              <a:avLst/>
              <a:gdLst/>
              <a:ahLst/>
              <a:cxnLst>
                <a:cxn ang="0">
                  <a:pos x="403" y="0"/>
                </a:cxn>
                <a:cxn ang="0">
                  <a:pos x="403" y="0"/>
                </a:cxn>
                <a:cxn ang="0">
                  <a:pos x="0" y="404"/>
                </a:cxn>
                <a:cxn ang="0">
                  <a:pos x="0" y="666"/>
                </a:cxn>
                <a:cxn ang="0">
                  <a:pos x="74" y="666"/>
                </a:cxn>
                <a:cxn ang="0">
                  <a:pos x="74" y="404"/>
                </a:cxn>
                <a:cxn ang="0">
                  <a:pos x="405" y="74"/>
                </a:cxn>
                <a:cxn ang="0">
                  <a:pos x="544" y="74"/>
                </a:cxn>
                <a:cxn ang="0">
                  <a:pos x="544" y="0"/>
                </a:cxn>
                <a:cxn ang="0">
                  <a:pos x="403" y="0"/>
                </a:cxn>
              </a:cxnLst>
              <a:rect l="0" t="0" r="r" b="b"/>
              <a:pathLst>
                <a:path w="544" h="666">
                  <a:moveTo>
                    <a:pt x="403" y="0"/>
                  </a:moveTo>
                  <a:cubicBezTo>
                    <a:pt x="403" y="0"/>
                    <a:pt x="403" y="0"/>
                    <a:pt x="403" y="0"/>
                  </a:cubicBezTo>
                  <a:cubicBezTo>
                    <a:pt x="180" y="1"/>
                    <a:pt x="0" y="182"/>
                    <a:pt x="0" y="404"/>
                  </a:cubicBezTo>
                  <a:cubicBezTo>
                    <a:pt x="0" y="666"/>
                    <a:pt x="0" y="666"/>
                    <a:pt x="0" y="666"/>
                  </a:cubicBezTo>
                  <a:cubicBezTo>
                    <a:pt x="74" y="666"/>
                    <a:pt x="74" y="666"/>
                    <a:pt x="74" y="666"/>
                  </a:cubicBezTo>
                  <a:cubicBezTo>
                    <a:pt x="74" y="404"/>
                    <a:pt x="74" y="404"/>
                    <a:pt x="74" y="404"/>
                  </a:cubicBezTo>
                  <a:cubicBezTo>
                    <a:pt x="74" y="222"/>
                    <a:pt x="223" y="74"/>
                    <a:pt x="405" y="74"/>
                  </a:cubicBezTo>
                  <a:cubicBezTo>
                    <a:pt x="544" y="74"/>
                    <a:pt x="544" y="74"/>
                    <a:pt x="544" y="74"/>
                  </a:cubicBezTo>
                  <a:cubicBezTo>
                    <a:pt x="544" y="0"/>
                    <a:pt x="544" y="0"/>
                    <a:pt x="544" y="0"/>
                  </a:cubicBezTo>
                  <a:lnTo>
                    <a:pt x="403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7" name="Freeform: Shape 105"/>
            <p:cNvSpPr>
              <a:spLocks/>
            </p:cNvSpPr>
            <p:nvPr/>
          </p:nvSpPr>
          <p:spPr bwMode="auto">
            <a:xfrm>
              <a:off x="6084888" y="2519363"/>
              <a:ext cx="255588" cy="508000"/>
            </a:xfrm>
            <a:custGeom>
              <a:avLst/>
              <a:gdLst/>
              <a:ahLst/>
              <a:cxnLst>
                <a:cxn ang="0">
                  <a:pos x="0" y="320"/>
                </a:cxn>
                <a:cxn ang="0">
                  <a:pos x="161" y="159"/>
                </a:cxn>
                <a:cxn ang="0">
                  <a:pos x="0" y="0"/>
                </a:cxn>
                <a:cxn ang="0">
                  <a:pos x="0" y="320"/>
                </a:cxn>
              </a:cxnLst>
              <a:rect l="0" t="0" r="r" b="b"/>
              <a:pathLst>
                <a:path w="161" h="320">
                  <a:moveTo>
                    <a:pt x="0" y="320"/>
                  </a:moveTo>
                  <a:lnTo>
                    <a:pt x="161" y="159"/>
                  </a:lnTo>
                  <a:lnTo>
                    <a:pt x="0" y="0"/>
                  </a:lnTo>
                  <a:lnTo>
                    <a:pt x="0" y="32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8" name="Freeform: Shape 106"/>
            <p:cNvSpPr>
              <a:spLocks/>
            </p:cNvSpPr>
            <p:nvPr/>
          </p:nvSpPr>
          <p:spPr bwMode="auto">
            <a:xfrm>
              <a:off x="4830763" y="2895600"/>
              <a:ext cx="161925" cy="109538"/>
            </a:xfrm>
            <a:custGeom>
              <a:avLst/>
              <a:gdLst/>
              <a:ahLst/>
              <a:cxnLst>
                <a:cxn ang="0">
                  <a:pos x="5" y="29"/>
                </a:cxn>
                <a:cxn ang="0">
                  <a:pos x="43" y="10"/>
                </a:cxn>
                <a:cxn ang="0">
                  <a:pos x="37" y="0"/>
                </a:cxn>
                <a:cxn ang="0">
                  <a:pos x="0" y="20"/>
                </a:cxn>
                <a:cxn ang="0">
                  <a:pos x="5" y="29"/>
                </a:cxn>
              </a:cxnLst>
              <a:rect l="0" t="0" r="r" b="b"/>
              <a:pathLst>
                <a:path w="43" h="29">
                  <a:moveTo>
                    <a:pt x="5" y="29"/>
                  </a:moveTo>
                  <a:cubicBezTo>
                    <a:pt x="17" y="22"/>
                    <a:pt x="30" y="16"/>
                    <a:pt x="43" y="1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5" y="6"/>
                    <a:pt x="12" y="12"/>
                    <a:pt x="0" y="20"/>
                  </a:cubicBezTo>
                  <a:lnTo>
                    <a:pt x="5" y="2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9" name="Freeform: Shape 107"/>
            <p:cNvSpPr>
              <a:spLocks/>
            </p:cNvSpPr>
            <p:nvPr/>
          </p:nvSpPr>
          <p:spPr bwMode="auto">
            <a:xfrm>
              <a:off x="5203825" y="2779713"/>
              <a:ext cx="161925" cy="74613"/>
            </a:xfrm>
            <a:custGeom>
              <a:avLst/>
              <a:gdLst/>
              <a:ahLst/>
              <a:cxnLst>
                <a:cxn ang="0">
                  <a:pos x="2" y="20"/>
                </a:cxn>
                <a:cxn ang="0">
                  <a:pos x="43" y="11"/>
                </a:cxn>
                <a:cxn ang="0">
                  <a:pos x="41" y="0"/>
                </a:cxn>
                <a:cxn ang="0">
                  <a:pos x="0" y="9"/>
                </a:cxn>
                <a:cxn ang="0">
                  <a:pos x="2" y="20"/>
                </a:cxn>
              </a:cxnLst>
              <a:rect l="0" t="0" r="r" b="b"/>
              <a:pathLst>
                <a:path w="43" h="20">
                  <a:moveTo>
                    <a:pt x="2" y="20"/>
                  </a:moveTo>
                  <a:cubicBezTo>
                    <a:pt x="15" y="16"/>
                    <a:pt x="29" y="13"/>
                    <a:pt x="43" y="11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7" y="2"/>
                    <a:pt x="13" y="5"/>
                    <a:pt x="0" y="9"/>
                  </a:cubicBezTo>
                  <a:lnTo>
                    <a:pt x="2" y="2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0" name="Rectangle 108"/>
            <p:cNvSpPr>
              <a:spLocks/>
            </p:cNvSpPr>
            <p:nvPr/>
          </p:nvSpPr>
          <p:spPr bwMode="auto">
            <a:xfrm>
              <a:off x="5583238" y="2763838"/>
              <a:ext cx="161925" cy="4127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1" name="Rectangle 109"/>
            <p:cNvSpPr>
              <a:spLocks/>
            </p:cNvSpPr>
            <p:nvPr/>
          </p:nvSpPr>
          <p:spPr bwMode="auto">
            <a:xfrm>
              <a:off x="5964238" y="2763838"/>
              <a:ext cx="120650" cy="4127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2" name="Freeform: Shape 110"/>
            <p:cNvSpPr>
              <a:spLocks/>
            </p:cNvSpPr>
            <p:nvPr/>
          </p:nvSpPr>
          <p:spPr bwMode="auto">
            <a:xfrm>
              <a:off x="4527550" y="3109913"/>
              <a:ext cx="142875" cy="139700"/>
            </a:xfrm>
            <a:custGeom>
              <a:avLst/>
              <a:gdLst/>
              <a:ahLst/>
              <a:cxnLst>
                <a:cxn ang="0">
                  <a:pos x="8" y="37"/>
                </a:cxn>
                <a:cxn ang="0">
                  <a:pos x="38" y="8"/>
                </a:cxn>
                <a:cxn ang="0">
                  <a:pos x="30" y="0"/>
                </a:cxn>
                <a:cxn ang="0">
                  <a:pos x="0" y="29"/>
                </a:cxn>
                <a:cxn ang="0">
                  <a:pos x="8" y="37"/>
                </a:cxn>
              </a:cxnLst>
              <a:rect l="0" t="0" r="r" b="b"/>
              <a:pathLst>
                <a:path w="38" h="37">
                  <a:moveTo>
                    <a:pt x="8" y="37"/>
                  </a:moveTo>
                  <a:cubicBezTo>
                    <a:pt x="17" y="27"/>
                    <a:pt x="27" y="17"/>
                    <a:pt x="38" y="8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0" y="9"/>
                    <a:pt x="10" y="19"/>
                    <a:pt x="0" y="29"/>
                  </a:cubicBezTo>
                  <a:lnTo>
                    <a:pt x="8" y="3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3" name="Freeform: Shape 111"/>
            <p:cNvSpPr>
              <a:spLocks/>
            </p:cNvSpPr>
            <p:nvPr/>
          </p:nvSpPr>
          <p:spPr bwMode="auto">
            <a:xfrm>
              <a:off x="4297363" y="3422650"/>
              <a:ext cx="112713" cy="157163"/>
            </a:xfrm>
            <a:custGeom>
              <a:avLst/>
              <a:gdLst/>
              <a:ahLst/>
              <a:cxnLst>
                <a:cxn ang="0">
                  <a:pos x="10" y="42"/>
                </a:cxn>
                <a:cxn ang="0">
                  <a:pos x="30" y="5"/>
                </a:cxn>
                <a:cxn ang="0">
                  <a:pos x="20" y="0"/>
                </a:cxn>
                <a:cxn ang="0">
                  <a:pos x="0" y="37"/>
                </a:cxn>
                <a:cxn ang="0">
                  <a:pos x="10" y="42"/>
                </a:cxn>
              </a:cxnLst>
              <a:rect l="0" t="0" r="r" b="b"/>
              <a:pathLst>
                <a:path w="30" h="42">
                  <a:moveTo>
                    <a:pt x="10" y="42"/>
                  </a:moveTo>
                  <a:cubicBezTo>
                    <a:pt x="16" y="29"/>
                    <a:pt x="23" y="17"/>
                    <a:pt x="30" y="5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3" y="12"/>
                    <a:pt x="6" y="24"/>
                    <a:pt x="0" y="37"/>
                  </a:cubicBezTo>
                  <a:lnTo>
                    <a:pt x="10" y="4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4" name="Freeform: Shape 112"/>
            <p:cNvSpPr>
              <a:spLocks/>
            </p:cNvSpPr>
            <p:nvPr/>
          </p:nvSpPr>
          <p:spPr bwMode="auto">
            <a:xfrm>
              <a:off x="4176713" y="3787775"/>
              <a:ext cx="76200" cy="165100"/>
            </a:xfrm>
            <a:custGeom>
              <a:avLst/>
              <a:gdLst/>
              <a:ahLst/>
              <a:cxnLst>
                <a:cxn ang="0">
                  <a:pos x="11" y="44"/>
                </a:cxn>
                <a:cxn ang="0">
                  <a:pos x="20" y="3"/>
                </a:cxn>
                <a:cxn ang="0">
                  <a:pos x="9" y="0"/>
                </a:cxn>
                <a:cxn ang="0">
                  <a:pos x="0" y="41"/>
                </a:cxn>
                <a:cxn ang="0">
                  <a:pos x="11" y="44"/>
                </a:cxn>
              </a:cxnLst>
              <a:rect l="0" t="0" r="r" b="b"/>
              <a:pathLst>
                <a:path w="20" h="44">
                  <a:moveTo>
                    <a:pt x="11" y="44"/>
                  </a:moveTo>
                  <a:cubicBezTo>
                    <a:pt x="13" y="30"/>
                    <a:pt x="16" y="16"/>
                    <a:pt x="20" y="3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5" y="14"/>
                    <a:pt x="2" y="27"/>
                    <a:pt x="0" y="41"/>
                  </a:cubicBezTo>
                  <a:lnTo>
                    <a:pt x="11" y="4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5" name="Rectangle 113"/>
            <p:cNvSpPr>
              <a:spLocks/>
            </p:cNvSpPr>
            <p:nvPr/>
          </p:nvSpPr>
          <p:spPr bwMode="auto">
            <a:xfrm>
              <a:off x="4157663" y="4156075"/>
              <a:ext cx="41275" cy="1619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6" name="Rectangle 114"/>
            <p:cNvSpPr>
              <a:spLocks/>
            </p:cNvSpPr>
            <p:nvPr/>
          </p:nvSpPr>
          <p:spPr bwMode="auto">
            <a:xfrm>
              <a:off x="4157663" y="4911725"/>
              <a:ext cx="41275" cy="1587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7" name="Rectangle 115"/>
            <p:cNvSpPr>
              <a:spLocks/>
            </p:cNvSpPr>
            <p:nvPr/>
          </p:nvSpPr>
          <p:spPr bwMode="auto">
            <a:xfrm>
              <a:off x="4157663" y="4532313"/>
              <a:ext cx="41275" cy="1619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" name="Group 36"/>
          <p:cNvGrpSpPr/>
          <p:nvPr/>
        </p:nvGrpSpPr>
        <p:grpSpPr>
          <a:xfrm>
            <a:off x="4302915" y="1532325"/>
            <a:ext cx="566396" cy="3611173"/>
            <a:chOff x="4252913" y="1631950"/>
            <a:chExt cx="511175" cy="3521075"/>
          </a:xfrm>
        </p:grpSpPr>
        <p:sp>
          <p:nvSpPr>
            <p:cNvPr id="54" name="Freeform: Shape 92"/>
            <p:cNvSpPr>
              <a:spLocks/>
            </p:cNvSpPr>
            <p:nvPr/>
          </p:nvSpPr>
          <p:spPr bwMode="auto">
            <a:xfrm>
              <a:off x="4252913" y="1631950"/>
              <a:ext cx="511175" cy="255588"/>
            </a:xfrm>
            <a:custGeom>
              <a:avLst/>
              <a:gdLst/>
              <a:ahLst/>
              <a:cxnLst>
                <a:cxn ang="0">
                  <a:pos x="322" y="161"/>
                </a:cxn>
                <a:cxn ang="0">
                  <a:pos x="161" y="0"/>
                </a:cxn>
                <a:cxn ang="0">
                  <a:pos x="0" y="161"/>
                </a:cxn>
                <a:cxn ang="0">
                  <a:pos x="322" y="161"/>
                </a:cxn>
              </a:cxnLst>
              <a:rect l="0" t="0" r="r" b="b"/>
              <a:pathLst>
                <a:path w="322" h="161">
                  <a:moveTo>
                    <a:pt x="322" y="161"/>
                  </a:moveTo>
                  <a:lnTo>
                    <a:pt x="161" y="0"/>
                  </a:lnTo>
                  <a:lnTo>
                    <a:pt x="0" y="161"/>
                  </a:lnTo>
                  <a:lnTo>
                    <a:pt x="322" y="161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55" name="Group 93"/>
            <p:cNvGrpSpPr/>
            <p:nvPr/>
          </p:nvGrpSpPr>
          <p:grpSpPr>
            <a:xfrm>
              <a:off x="4368800" y="1879600"/>
              <a:ext cx="277813" cy="3273425"/>
              <a:chOff x="4368800" y="1879600"/>
              <a:chExt cx="277813" cy="3273425"/>
            </a:xfrm>
          </p:grpSpPr>
          <p:sp>
            <p:nvSpPr>
              <p:cNvPr id="56" name="Rectangle 94"/>
              <p:cNvSpPr>
                <a:spLocks/>
              </p:cNvSpPr>
              <p:nvPr/>
            </p:nvSpPr>
            <p:spPr bwMode="auto">
              <a:xfrm>
                <a:off x="4368800" y="1879600"/>
                <a:ext cx="277813" cy="3273425"/>
              </a:xfrm>
              <a:prstGeom prst="rect">
                <a:avLst/>
              </a:prstGeom>
              <a:solidFill>
                <a:schemeClr val="accent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7" name="Rectangle 95"/>
              <p:cNvSpPr>
                <a:spLocks/>
              </p:cNvSpPr>
              <p:nvPr/>
            </p:nvSpPr>
            <p:spPr bwMode="auto">
              <a:xfrm>
                <a:off x="4489450" y="3400425"/>
                <a:ext cx="41275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8" name="Rectangle 96"/>
              <p:cNvSpPr>
                <a:spLocks/>
              </p:cNvSpPr>
              <p:nvPr/>
            </p:nvSpPr>
            <p:spPr bwMode="auto">
              <a:xfrm>
                <a:off x="4489450" y="3024188"/>
                <a:ext cx="41275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9" name="Rectangle 97"/>
              <p:cNvSpPr>
                <a:spLocks/>
              </p:cNvSpPr>
              <p:nvPr/>
            </p:nvSpPr>
            <p:spPr bwMode="auto">
              <a:xfrm>
                <a:off x="4489450" y="4911725"/>
                <a:ext cx="41275" cy="15875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0" name="Rectangle 98"/>
              <p:cNvSpPr>
                <a:spLocks/>
              </p:cNvSpPr>
              <p:nvPr/>
            </p:nvSpPr>
            <p:spPr bwMode="auto">
              <a:xfrm>
                <a:off x="4489450" y="4532313"/>
                <a:ext cx="41275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1" name="Rectangle 99"/>
              <p:cNvSpPr>
                <a:spLocks/>
              </p:cNvSpPr>
              <p:nvPr/>
            </p:nvSpPr>
            <p:spPr bwMode="auto">
              <a:xfrm>
                <a:off x="4489450" y="4156075"/>
                <a:ext cx="41275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2" name="Rectangle 100"/>
              <p:cNvSpPr>
                <a:spLocks/>
              </p:cNvSpPr>
              <p:nvPr/>
            </p:nvSpPr>
            <p:spPr bwMode="auto">
              <a:xfrm>
                <a:off x="4489450" y="3779838"/>
                <a:ext cx="41275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3" name="Rectangle 101"/>
              <p:cNvSpPr>
                <a:spLocks/>
              </p:cNvSpPr>
              <p:nvPr/>
            </p:nvSpPr>
            <p:spPr bwMode="auto">
              <a:xfrm>
                <a:off x="4489450" y="2647950"/>
                <a:ext cx="41275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4" name="Rectangle 102"/>
              <p:cNvSpPr>
                <a:spLocks/>
              </p:cNvSpPr>
              <p:nvPr/>
            </p:nvSpPr>
            <p:spPr bwMode="auto">
              <a:xfrm>
                <a:off x="4489450" y="2266950"/>
                <a:ext cx="41275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5" name="Rectangle 103"/>
              <p:cNvSpPr>
                <a:spLocks/>
              </p:cNvSpPr>
              <p:nvPr/>
            </p:nvSpPr>
            <p:spPr bwMode="auto">
              <a:xfrm>
                <a:off x="4489450" y="1890713"/>
                <a:ext cx="41275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" name="Group 37"/>
          <p:cNvGrpSpPr/>
          <p:nvPr/>
        </p:nvGrpSpPr>
        <p:grpSpPr>
          <a:xfrm>
            <a:off x="2614110" y="3676502"/>
            <a:ext cx="1321004" cy="1466999"/>
            <a:chOff x="2797175" y="3829050"/>
            <a:chExt cx="1192213" cy="1323975"/>
          </a:xfrm>
        </p:grpSpPr>
        <p:sp>
          <p:nvSpPr>
            <p:cNvPr id="46" name="Freeform: Shape 84"/>
            <p:cNvSpPr>
              <a:spLocks/>
            </p:cNvSpPr>
            <p:nvPr/>
          </p:nvSpPr>
          <p:spPr bwMode="auto">
            <a:xfrm>
              <a:off x="2913063" y="3829050"/>
              <a:ext cx="1076325" cy="1323975"/>
            </a:xfrm>
            <a:custGeom>
              <a:avLst/>
              <a:gdLst/>
              <a:ahLst/>
              <a:cxnLst>
                <a:cxn ang="0">
                  <a:pos x="143" y="0"/>
                </a:cxn>
                <a:cxn ang="0">
                  <a:pos x="0" y="142"/>
                </a:cxn>
                <a:cxn ang="0">
                  <a:pos x="75" y="142"/>
                </a:cxn>
                <a:cxn ang="0">
                  <a:pos x="143" y="74"/>
                </a:cxn>
                <a:cxn ang="0">
                  <a:pos x="211" y="142"/>
                </a:cxn>
                <a:cxn ang="0">
                  <a:pos x="211" y="352"/>
                </a:cxn>
                <a:cxn ang="0">
                  <a:pos x="286" y="352"/>
                </a:cxn>
                <a:cxn ang="0">
                  <a:pos x="286" y="142"/>
                </a:cxn>
                <a:cxn ang="0">
                  <a:pos x="143" y="0"/>
                </a:cxn>
              </a:cxnLst>
              <a:rect l="0" t="0" r="r" b="b"/>
              <a:pathLst>
                <a:path w="286" h="352">
                  <a:moveTo>
                    <a:pt x="143" y="0"/>
                  </a:moveTo>
                  <a:cubicBezTo>
                    <a:pt x="64" y="0"/>
                    <a:pt x="0" y="64"/>
                    <a:pt x="0" y="142"/>
                  </a:cubicBezTo>
                  <a:cubicBezTo>
                    <a:pt x="75" y="142"/>
                    <a:pt x="75" y="142"/>
                    <a:pt x="75" y="142"/>
                  </a:cubicBezTo>
                  <a:cubicBezTo>
                    <a:pt x="75" y="105"/>
                    <a:pt x="105" y="74"/>
                    <a:pt x="143" y="74"/>
                  </a:cubicBezTo>
                  <a:cubicBezTo>
                    <a:pt x="181" y="74"/>
                    <a:pt x="211" y="105"/>
                    <a:pt x="211" y="142"/>
                  </a:cubicBezTo>
                  <a:cubicBezTo>
                    <a:pt x="211" y="352"/>
                    <a:pt x="211" y="352"/>
                    <a:pt x="211" y="352"/>
                  </a:cubicBezTo>
                  <a:cubicBezTo>
                    <a:pt x="286" y="352"/>
                    <a:pt x="286" y="352"/>
                    <a:pt x="286" y="352"/>
                  </a:cubicBezTo>
                  <a:cubicBezTo>
                    <a:pt x="286" y="142"/>
                    <a:pt x="286" y="142"/>
                    <a:pt x="286" y="142"/>
                  </a:cubicBezTo>
                  <a:cubicBezTo>
                    <a:pt x="286" y="64"/>
                    <a:pt x="222" y="0"/>
                    <a:pt x="143" y="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7" name="Rectangle 85"/>
            <p:cNvSpPr>
              <a:spLocks/>
            </p:cNvSpPr>
            <p:nvPr/>
          </p:nvSpPr>
          <p:spPr bwMode="auto">
            <a:xfrm>
              <a:off x="3827463" y="4911725"/>
              <a:ext cx="41275" cy="1587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8" name="Rectangle 86"/>
            <p:cNvSpPr>
              <a:spLocks/>
            </p:cNvSpPr>
            <p:nvPr/>
          </p:nvSpPr>
          <p:spPr bwMode="auto">
            <a:xfrm>
              <a:off x="3827463" y="4532313"/>
              <a:ext cx="41275" cy="1571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9" name="Freeform: Shape 87"/>
            <p:cNvSpPr>
              <a:spLocks/>
            </p:cNvSpPr>
            <p:nvPr/>
          </p:nvSpPr>
          <p:spPr bwMode="auto">
            <a:xfrm>
              <a:off x="3781425" y="4164013"/>
              <a:ext cx="87313" cy="173038"/>
            </a:xfrm>
            <a:custGeom>
              <a:avLst/>
              <a:gdLst/>
              <a:ahLst/>
              <a:cxnLst>
                <a:cxn ang="0">
                  <a:pos x="19" y="22"/>
                </a:cxn>
                <a:cxn ang="0">
                  <a:pos x="10" y="0"/>
                </a:cxn>
                <a:cxn ang="0">
                  <a:pos x="0" y="5"/>
                </a:cxn>
                <a:cxn ang="0">
                  <a:pos x="8" y="25"/>
                </a:cxn>
                <a:cxn ang="0">
                  <a:pos x="12" y="46"/>
                </a:cxn>
                <a:cxn ang="0">
                  <a:pos x="23" y="46"/>
                </a:cxn>
                <a:cxn ang="0">
                  <a:pos x="19" y="22"/>
                </a:cxn>
              </a:cxnLst>
              <a:rect l="0" t="0" r="r" b="b"/>
              <a:pathLst>
                <a:path w="23" h="46">
                  <a:moveTo>
                    <a:pt x="19" y="22"/>
                  </a:moveTo>
                  <a:cubicBezTo>
                    <a:pt x="17" y="14"/>
                    <a:pt x="14" y="7"/>
                    <a:pt x="1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" y="12"/>
                    <a:pt x="6" y="18"/>
                    <a:pt x="8" y="25"/>
                  </a:cubicBezTo>
                  <a:cubicBezTo>
                    <a:pt x="10" y="32"/>
                    <a:pt x="11" y="39"/>
                    <a:pt x="12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2" y="38"/>
                    <a:pt x="21" y="30"/>
                    <a:pt x="19" y="2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0" name="Freeform: Shape 88"/>
            <p:cNvSpPr>
              <a:spLocks/>
            </p:cNvSpPr>
            <p:nvPr/>
          </p:nvSpPr>
          <p:spPr bwMode="auto">
            <a:xfrm>
              <a:off x="3517900" y="3949700"/>
              <a:ext cx="173038" cy="104775"/>
            </a:xfrm>
            <a:custGeom>
              <a:avLst/>
              <a:gdLst/>
              <a:ahLst/>
              <a:cxnLst>
                <a:cxn ang="0">
                  <a:pos x="25" y="7"/>
                </a:cxn>
                <a:cxn ang="0">
                  <a:pos x="2" y="0"/>
                </a:cxn>
                <a:cxn ang="0">
                  <a:pos x="0" y="11"/>
                </a:cxn>
                <a:cxn ang="0">
                  <a:pos x="20" y="17"/>
                </a:cxn>
                <a:cxn ang="0">
                  <a:pos x="39" y="28"/>
                </a:cxn>
                <a:cxn ang="0">
                  <a:pos x="46" y="18"/>
                </a:cxn>
                <a:cxn ang="0">
                  <a:pos x="25" y="7"/>
                </a:cxn>
              </a:cxnLst>
              <a:rect l="0" t="0" r="r" b="b"/>
              <a:pathLst>
                <a:path w="46" h="28">
                  <a:moveTo>
                    <a:pt x="25" y="7"/>
                  </a:moveTo>
                  <a:cubicBezTo>
                    <a:pt x="17" y="4"/>
                    <a:pt x="10" y="2"/>
                    <a:pt x="2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12"/>
                    <a:pt x="14" y="14"/>
                    <a:pt x="20" y="17"/>
                  </a:cubicBezTo>
                  <a:cubicBezTo>
                    <a:pt x="27" y="20"/>
                    <a:pt x="33" y="24"/>
                    <a:pt x="39" y="2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39" y="14"/>
                    <a:pt x="32" y="10"/>
                    <a:pt x="25" y="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1" name="Freeform: Shape 89"/>
            <p:cNvSpPr>
              <a:spLocks/>
            </p:cNvSpPr>
            <p:nvPr/>
          </p:nvSpPr>
          <p:spPr bwMode="auto">
            <a:xfrm>
              <a:off x="3154363" y="3967163"/>
              <a:ext cx="165100" cy="128588"/>
            </a:xfrm>
            <a:custGeom>
              <a:avLst/>
              <a:gdLst/>
              <a:ahLst/>
              <a:cxnLst>
                <a:cxn ang="0">
                  <a:pos x="19" y="11"/>
                </a:cxn>
                <a:cxn ang="0">
                  <a:pos x="0" y="26"/>
                </a:cxn>
                <a:cxn ang="0">
                  <a:pos x="8" y="34"/>
                </a:cxn>
                <a:cxn ang="0">
                  <a:pos x="25" y="20"/>
                </a:cxn>
                <a:cxn ang="0">
                  <a:pos x="44" y="11"/>
                </a:cxn>
                <a:cxn ang="0">
                  <a:pos x="40" y="0"/>
                </a:cxn>
                <a:cxn ang="0">
                  <a:pos x="19" y="11"/>
                </a:cxn>
              </a:cxnLst>
              <a:rect l="0" t="0" r="r" b="b"/>
              <a:pathLst>
                <a:path w="44" h="34">
                  <a:moveTo>
                    <a:pt x="19" y="11"/>
                  </a:moveTo>
                  <a:cubicBezTo>
                    <a:pt x="12" y="15"/>
                    <a:pt x="6" y="20"/>
                    <a:pt x="0" y="26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13" y="29"/>
                    <a:pt x="19" y="24"/>
                    <a:pt x="25" y="20"/>
                  </a:cubicBezTo>
                  <a:cubicBezTo>
                    <a:pt x="31" y="16"/>
                    <a:pt x="37" y="13"/>
                    <a:pt x="44" y="11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3" y="3"/>
                    <a:pt x="26" y="7"/>
                    <a:pt x="19" y="1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2" name="Freeform: Shape 90"/>
            <p:cNvSpPr>
              <a:spLocks/>
            </p:cNvSpPr>
            <p:nvPr/>
          </p:nvSpPr>
          <p:spPr bwMode="auto">
            <a:xfrm>
              <a:off x="3033713" y="4254500"/>
              <a:ext cx="52388" cy="107950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0" y="29"/>
                </a:cxn>
                <a:cxn ang="0">
                  <a:pos x="11" y="29"/>
                </a:cxn>
                <a:cxn ang="0">
                  <a:pos x="11" y="24"/>
                </a:cxn>
                <a:cxn ang="0">
                  <a:pos x="14" y="3"/>
                </a:cxn>
                <a:cxn ang="0">
                  <a:pos x="3" y="0"/>
                </a:cxn>
                <a:cxn ang="0">
                  <a:pos x="0" y="24"/>
                </a:cxn>
              </a:cxnLst>
              <a:rect l="0" t="0" r="r" b="b"/>
              <a:pathLst>
                <a:path w="14" h="29">
                  <a:moveTo>
                    <a:pt x="0" y="24"/>
                  </a:moveTo>
                  <a:cubicBezTo>
                    <a:pt x="0" y="26"/>
                    <a:pt x="0" y="28"/>
                    <a:pt x="0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8"/>
                    <a:pt x="11" y="26"/>
                    <a:pt x="11" y="24"/>
                  </a:cubicBezTo>
                  <a:cubicBezTo>
                    <a:pt x="11" y="17"/>
                    <a:pt x="12" y="10"/>
                    <a:pt x="14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8"/>
                    <a:pt x="0" y="16"/>
                    <a:pt x="0" y="2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3" name="Freeform: Shape 91"/>
            <p:cNvSpPr>
              <a:spLocks/>
            </p:cNvSpPr>
            <p:nvPr/>
          </p:nvSpPr>
          <p:spPr bwMode="auto">
            <a:xfrm>
              <a:off x="2797175" y="4362450"/>
              <a:ext cx="511175" cy="255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1" y="161"/>
                </a:cxn>
                <a:cxn ang="0">
                  <a:pos x="322" y="0"/>
                </a:cxn>
                <a:cxn ang="0">
                  <a:pos x="0" y="0"/>
                </a:cxn>
              </a:cxnLst>
              <a:rect l="0" t="0" r="r" b="b"/>
              <a:pathLst>
                <a:path w="322" h="161">
                  <a:moveTo>
                    <a:pt x="0" y="0"/>
                  </a:moveTo>
                  <a:lnTo>
                    <a:pt x="161" y="161"/>
                  </a:lnTo>
                  <a:lnTo>
                    <a:pt x="3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" name="Group 38"/>
          <p:cNvGrpSpPr/>
          <p:nvPr/>
        </p:nvGrpSpPr>
        <p:grpSpPr>
          <a:xfrm>
            <a:off x="2834531" y="1871775"/>
            <a:ext cx="2341217" cy="3271726"/>
            <a:chOff x="3195638" y="2200275"/>
            <a:chExt cx="2112962" cy="2952751"/>
          </a:xfrm>
        </p:grpSpPr>
        <p:sp>
          <p:nvSpPr>
            <p:cNvPr id="34" name="Freeform: Shape 72"/>
            <p:cNvSpPr>
              <a:spLocks/>
            </p:cNvSpPr>
            <p:nvPr/>
          </p:nvSpPr>
          <p:spPr bwMode="auto">
            <a:xfrm>
              <a:off x="3311525" y="2455863"/>
              <a:ext cx="1997075" cy="2697163"/>
            </a:xfrm>
            <a:custGeom>
              <a:avLst/>
              <a:gdLst/>
              <a:ahLst/>
              <a:cxnLst>
                <a:cxn ang="0">
                  <a:pos x="435" y="198"/>
                </a:cxn>
                <a:cxn ang="0">
                  <a:pos x="208" y="118"/>
                </a:cxn>
                <a:cxn ang="0">
                  <a:pos x="112" y="85"/>
                </a:cxn>
                <a:cxn ang="0">
                  <a:pos x="74" y="0"/>
                </a:cxn>
                <a:cxn ang="0">
                  <a:pos x="0" y="0"/>
                </a:cxn>
                <a:cxn ang="0">
                  <a:pos x="63" y="141"/>
                </a:cxn>
                <a:cxn ang="0">
                  <a:pos x="208" y="192"/>
                </a:cxn>
                <a:cxn ang="0">
                  <a:pos x="386" y="254"/>
                </a:cxn>
                <a:cxn ang="0">
                  <a:pos x="457" y="414"/>
                </a:cxn>
                <a:cxn ang="0">
                  <a:pos x="457" y="717"/>
                </a:cxn>
                <a:cxn ang="0">
                  <a:pos x="531" y="717"/>
                </a:cxn>
                <a:cxn ang="0">
                  <a:pos x="531" y="414"/>
                </a:cxn>
                <a:cxn ang="0">
                  <a:pos x="435" y="198"/>
                </a:cxn>
              </a:cxnLst>
              <a:rect l="0" t="0" r="r" b="b"/>
              <a:pathLst>
                <a:path w="531" h="717">
                  <a:moveTo>
                    <a:pt x="435" y="198"/>
                  </a:moveTo>
                  <a:cubicBezTo>
                    <a:pt x="376" y="146"/>
                    <a:pt x="296" y="118"/>
                    <a:pt x="208" y="118"/>
                  </a:cubicBezTo>
                  <a:cubicBezTo>
                    <a:pt x="170" y="118"/>
                    <a:pt x="136" y="106"/>
                    <a:pt x="112" y="85"/>
                  </a:cubicBezTo>
                  <a:cubicBezTo>
                    <a:pt x="87" y="64"/>
                    <a:pt x="74" y="34"/>
                    <a:pt x="7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5"/>
                    <a:pt x="22" y="106"/>
                    <a:pt x="63" y="141"/>
                  </a:cubicBezTo>
                  <a:cubicBezTo>
                    <a:pt x="101" y="174"/>
                    <a:pt x="153" y="192"/>
                    <a:pt x="208" y="192"/>
                  </a:cubicBezTo>
                  <a:cubicBezTo>
                    <a:pt x="278" y="192"/>
                    <a:pt x="341" y="214"/>
                    <a:pt x="386" y="254"/>
                  </a:cubicBezTo>
                  <a:cubicBezTo>
                    <a:pt x="432" y="294"/>
                    <a:pt x="457" y="350"/>
                    <a:pt x="457" y="414"/>
                  </a:cubicBezTo>
                  <a:cubicBezTo>
                    <a:pt x="457" y="717"/>
                    <a:pt x="457" y="717"/>
                    <a:pt x="457" y="717"/>
                  </a:cubicBezTo>
                  <a:cubicBezTo>
                    <a:pt x="531" y="717"/>
                    <a:pt x="531" y="717"/>
                    <a:pt x="531" y="717"/>
                  </a:cubicBezTo>
                  <a:cubicBezTo>
                    <a:pt x="531" y="414"/>
                    <a:pt x="531" y="414"/>
                    <a:pt x="531" y="414"/>
                  </a:cubicBezTo>
                  <a:cubicBezTo>
                    <a:pt x="531" y="329"/>
                    <a:pt x="497" y="252"/>
                    <a:pt x="435" y="19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Freeform: Shape 73"/>
            <p:cNvSpPr>
              <a:spLocks/>
            </p:cNvSpPr>
            <p:nvPr/>
          </p:nvSpPr>
          <p:spPr bwMode="auto">
            <a:xfrm>
              <a:off x="4281488" y="3019425"/>
              <a:ext cx="173038" cy="82550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22" y="16"/>
                </a:cxn>
                <a:cxn ang="0">
                  <a:pos x="42" y="22"/>
                </a:cxn>
                <a:cxn ang="0">
                  <a:pos x="46" y="12"/>
                </a:cxn>
                <a:cxn ang="0">
                  <a:pos x="25" y="5"/>
                </a:cxn>
                <a:cxn ang="0">
                  <a:pos x="3" y="0"/>
                </a:cxn>
                <a:cxn ang="0">
                  <a:pos x="0" y="11"/>
                </a:cxn>
              </a:cxnLst>
              <a:rect l="0" t="0" r="r" b="b"/>
              <a:pathLst>
                <a:path w="46" h="22">
                  <a:moveTo>
                    <a:pt x="0" y="11"/>
                  </a:moveTo>
                  <a:cubicBezTo>
                    <a:pt x="7" y="12"/>
                    <a:pt x="15" y="14"/>
                    <a:pt x="22" y="16"/>
                  </a:cubicBezTo>
                  <a:cubicBezTo>
                    <a:pt x="29" y="17"/>
                    <a:pt x="35" y="19"/>
                    <a:pt x="42" y="22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39" y="9"/>
                    <a:pt x="32" y="7"/>
                    <a:pt x="25" y="5"/>
                  </a:cubicBezTo>
                  <a:cubicBezTo>
                    <a:pt x="18" y="3"/>
                    <a:pt x="10" y="1"/>
                    <a:pt x="3" y="0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Freeform: Shape 74"/>
            <p:cNvSpPr>
              <a:spLocks/>
            </p:cNvSpPr>
            <p:nvPr/>
          </p:nvSpPr>
          <p:spPr bwMode="auto">
            <a:xfrm>
              <a:off x="4646613" y="3128963"/>
              <a:ext cx="166688" cy="131763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20" y="22"/>
                </a:cxn>
                <a:cxn ang="0">
                  <a:pos x="36" y="35"/>
                </a:cxn>
                <a:cxn ang="0">
                  <a:pos x="44" y="27"/>
                </a:cxn>
                <a:cxn ang="0">
                  <a:pos x="26" y="13"/>
                </a:cxn>
                <a:cxn ang="0">
                  <a:pos x="7" y="0"/>
                </a:cxn>
                <a:cxn ang="0">
                  <a:pos x="0" y="9"/>
                </a:cxn>
              </a:cxnLst>
              <a:rect l="0" t="0" r="r" b="b"/>
              <a:pathLst>
                <a:path w="44" h="35">
                  <a:moveTo>
                    <a:pt x="0" y="9"/>
                  </a:moveTo>
                  <a:cubicBezTo>
                    <a:pt x="7" y="13"/>
                    <a:pt x="13" y="17"/>
                    <a:pt x="20" y="22"/>
                  </a:cubicBezTo>
                  <a:cubicBezTo>
                    <a:pt x="25" y="26"/>
                    <a:pt x="31" y="31"/>
                    <a:pt x="36" y="35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38" y="22"/>
                    <a:pt x="32" y="18"/>
                    <a:pt x="26" y="13"/>
                  </a:cubicBezTo>
                  <a:cubicBezTo>
                    <a:pt x="20" y="8"/>
                    <a:pt x="14" y="4"/>
                    <a:pt x="7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7" name="Freeform: Shape 75"/>
            <p:cNvSpPr>
              <a:spLocks/>
            </p:cNvSpPr>
            <p:nvPr/>
          </p:nvSpPr>
          <p:spPr bwMode="auto">
            <a:xfrm>
              <a:off x="3868738" y="2974975"/>
              <a:ext cx="176213" cy="63500"/>
            </a:xfrm>
            <a:custGeom>
              <a:avLst/>
              <a:gdLst/>
              <a:ahLst/>
              <a:cxnLst>
                <a:cxn ang="0">
                  <a:pos x="47" y="6"/>
                </a:cxn>
                <a:cxn ang="0">
                  <a:pos x="23" y="4"/>
                </a:cxn>
                <a:cxn ang="0">
                  <a:pos x="3" y="0"/>
                </a:cxn>
                <a:cxn ang="0">
                  <a:pos x="0" y="11"/>
                </a:cxn>
                <a:cxn ang="0">
                  <a:pos x="22" y="15"/>
                </a:cxn>
                <a:cxn ang="0">
                  <a:pos x="45" y="17"/>
                </a:cxn>
                <a:cxn ang="0">
                  <a:pos x="47" y="6"/>
                </a:cxn>
              </a:cxnLst>
              <a:rect l="0" t="0" r="r" b="b"/>
              <a:pathLst>
                <a:path w="47" h="17">
                  <a:moveTo>
                    <a:pt x="47" y="6"/>
                  </a:moveTo>
                  <a:cubicBezTo>
                    <a:pt x="39" y="5"/>
                    <a:pt x="31" y="5"/>
                    <a:pt x="23" y="4"/>
                  </a:cubicBezTo>
                  <a:cubicBezTo>
                    <a:pt x="17" y="3"/>
                    <a:pt x="10" y="2"/>
                    <a:pt x="3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13"/>
                    <a:pt x="15" y="14"/>
                    <a:pt x="22" y="15"/>
                  </a:cubicBezTo>
                  <a:cubicBezTo>
                    <a:pt x="30" y="16"/>
                    <a:pt x="37" y="16"/>
                    <a:pt x="45" y="17"/>
                  </a:cubicBezTo>
                  <a:lnTo>
                    <a:pt x="47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8" name="Freeform: Shape 76"/>
            <p:cNvSpPr>
              <a:spLocks/>
            </p:cNvSpPr>
            <p:nvPr/>
          </p:nvSpPr>
          <p:spPr bwMode="auto">
            <a:xfrm>
              <a:off x="3522663" y="2749550"/>
              <a:ext cx="146050" cy="149225"/>
            </a:xfrm>
            <a:custGeom>
              <a:avLst/>
              <a:gdLst/>
              <a:ahLst/>
              <a:cxnLst>
                <a:cxn ang="0">
                  <a:pos x="39" y="32"/>
                </a:cxn>
                <a:cxn ang="0">
                  <a:pos x="23" y="16"/>
                </a:cxn>
                <a:cxn ang="0">
                  <a:pos x="10" y="0"/>
                </a:cxn>
                <a:cxn ang="0">
                  <a:pos x="0" y="6"/>
                </a:cxn>
                <a:cxn ang="0">
                  <a:pos x="15" y="24"/>
                </a:cxn>
                <a:cxn ang="0">
                  <a:pos x="31" y="40"/>
                </a:cxn>
                <a:cxn ang="0">
                  <a:pos x="39" y="32"/>
                </a:cxn>
              </a:cxnLst>
              <a:rect l="0" t="0" r="r" b="b"/>
              <a:pathLst>
                <a:path w="39" h="40">
                  <a:moveTo>
                    <a:pt x="39" y="32"/>
                  </a:moveTo>
                  <a:cubicBezTo>
                    <a:pt x="33" y="27"/>
                    <a:pt x="28" y="22"/>
                    <a:pt x="23" y="16"/>
                  </a:cubicBezTo>
                  <a:cubicBezTo>
                    <a:pt x="18" y="11"/>
                    <a:pt x="14" y="6"/>
                    <a:pt x="1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5" y="12"/>
                    <a:pt x="10" y="18"/>
                    <a:pt x="15" y="24"/>
                  </a:cubicBezTo>
                  <a:cubicBezTo>
                    <a:pt x="20" y="29"/>
                    <a:pt x="25" y="35"/>
                    <a:pt x="31" y="40"/>
                  </a:cubicBezTo>
                  <a:lnTo>
                    <a:pt x="39" y="3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9" name="Rectangle 77"/>
            <p:cNvSpPr>
              <a:spLocks/>
            </p:cNvSpPr>
            <p:nvPr/>
          </p:nvSpPr>
          <p:spPr bwMode="auto">
            <a:xfrm>
              <a:off x="5146675" y="4911725"/>
              <a:ext cx="42863" cy="1587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0" name="Rectangle 78"/>
            <p:cNvSpPr>
              <a:spLocks/>
            </p:cNvSpPr>
            <p:nvPr/>
          </p:nvSpPr>
          <p:spPr bwMode="auto">
            <a:xfrm>
              <a:off x="5146675" y="4532313"/>
              <a:ext cx="42863" cy="1619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1" name="Rectangle 79"/>
            <p:cNvSpPr>
              <a:spLocks/>
            </p:cNvSpPr>
            <p:nvPr/>
          </p:nvSpPr>
          <p:spPr bwMode="auto">
            <a:xfrm>
              <a:off x="5146675" y="4156075"/>
              <a:ext cx="42863" cy="1619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2" name="Freeform: Shape 80"/>
            <p:cNvSpPr>
              <a:spLocks/>
            </p:cNvSpPr>
            <p:nvPr/>
          </p:nvSpPr>
          <p:spPr bwMode="auto">
            <a:xfrm>
              <a:off x="5121275" y="3768725"/>
              <a:ext cx="68263" cy="16827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5" y="25"/>
                </a:cxn>
                <a:cxn ang="0">
                  <a:pos x="7" y="45"/>
                </a:cxn>
                <a:cxn ang="0">
                  <a:pos x="18" y="45"/>
                </a:cxn>
                <a:cxn ang="0">
                  <a:pos x="16" y="23"/>
                </a:cxn>
                <a:cxn ang="0">
                  <a:pos x="11" y="0"/>
                </a:cxn>
                <a:cxn ang="0">
                  <a:pos x="0" y="2"/>
                </a:cxn>
              </a:cxnLst>
              <a:rect l="0" t="0" r="r" b="b"/>
              <a:pathLst>
                <a:path w="18" h="45">
                  <a:moveTo>
                    <a:pt x="0" y="2"/>
                  </a:moveTo>
                  <a:cubicBezTo>
                    <a:pt x="2" y="10"/>
                    <a:pt x="3" y="17"/>
                    <a:pt x="5" y="25"/>
                  </a:cubicBezTo>
                  <a:cubicBezTo>
                    <a:pt x="6" y="32"/>
                    <a:pt x="7" y="39"/>
                    <a:pt x="7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38"/>
                    <a:pt x="17" y="30"/>
                    <a:pt x="16" y="23"/>
                  </a:cubicBezTo>
                  <a:cubicBezTo>
                    <a:pt x="14" y="15"/>
                    <a:pt x="13" y="8"/>
                    <a:pt x="11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3" name="Freeform: Shape 81"/>
            <p:cNvSpPr>
              <a:spLocks/>
            </p:cNvSpPr>
            <p:nvPr/>
          </p:nvSpPr>
          <p:spPr bwMode="auto">
            <a:xfrm>
              <a:off x="4959350" y="3395663"/>
              <a:ext cx="123825" cy="161925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12" y="25"/>
                </a:cxn>
                <a:cxn ang="0">
                  <a:pos x="22" y="43"/>
                </a:cxn>
                <a:cxn ang="0">
                  <a:pos x="33" y="39"/>
                </a:cxn>
                <a:cxn ang="0">
                  <a:pos x="22" y="19"/>
                </a:cxn>
                <a:cxn ang="0">
                  <a:pos x="9" y="0"/>
                </a:cxn>
                <a:cxn ang="0">
                  <a:pos x="0" y="6"/>
                </a:cxn>
              </a:cxnLst>
              <a:rect l="0" t="0" r="r" b="b"/>
              <a:pathLst>
                <a:path w="33" h="43">
                  <a:moveTo>
                    <a:pt x="0" y="6"/>
                  </a:moveTo>
                  <a:cubicBezTo>
                    <a:pt x="4" y="12"/>
                    <a:pt x="8" y="19"/>
                    <a:pt x="12" y="25"/>
                  </a:cubicBezTo>
                  <a:cubicBezTo>
                    <a:pt x="16" y="31"/>
                    <a:pt x="19" y="37"/>
                    <a:pt x="22" y="43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29" y="32"/>
                    <a:pt x="26" y="26"/>
                    <a:pt x="22" y="19"/>
                  </a:cubicBezTo>
                  <a:cubicBezTo>
                    <a:pt x="18" y="13"/>
                    <a:pt x="14" y="6"/>
                    <a:pt x="9" y="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4" name="Freeform: Shape 82"/>
            <p:cNvSpPr>
              <a:spLocks/>
            </p:cNvSpPr>
            <p:nvPr/>
          </p:nvSpPr>
          <p:spPr bwMode="auto">
            <a:xfrm>
              <a:off x="3424238" y="2455863"/>
              <a:ext cx="52388" cy="79375"/>
            </a:xfrm>
            <a:custGeom>
              <a:avLst/>
              <a:gdLst/>
              <a:ahLst/>
              <a:cxnLst>
                <a:cxn ang="0">
                  <a:pos x="3" y="21"/>
                </a:cxn>
                <a:cxn ang="0">
                  <a:pos x="14" y="21"/>
                </a:cxn>
                <a:cxn ang="0">
                  <a:pos x="11" y="0"/>
                </a:cxn>
                <a:cxn ang="0">
                  <a:pos x="0" y="0"/>
                </a:cxn>
                <a:cxn ang="0">
                  <a:pos x="3" y="21"/>
                </a:cxn>
              </a:cxnLst>
              <a:rect l="0" t="0" r="r" b="b"/>
              <a:pathLst>
                <a:path w="14" h="21">
                  <a:moveTo>
                    <a:pt x="3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2" y="14"/>
                    <a:pt x="12" y="7"/>
                    <a:pt x="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"/>
                    <a:pt x="1" y="14"/>
                    <a:pt x="3" y="2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5" name="Freeform: Shape 83"/>
            <p:cNvSpPr>
              <a:spLocks/>
            </p:cNvSpPr>
            <p:nvPr/>
          </p:nvSpPr>
          <p:spPr bwMode="auto">
            <a:xfrm>
              <a:off x="3195638" y="2200275"/>
              <a:ext cx="511175" cy="255588"/>
            </a:xfrm>
            <a:custGeom>
              <a:avLst/>
              <a:gdLst/>
              <a:ahLst/>
              <a:cxnLst>
                <a:cxn ang="0">
                  <a:pos x="322" y="161"/>
                </a:cxn>
                <a:cxn ang="0">
                  <a:pos x="161" y="0"/>
                </a:cxn>
                <a:cxn ang="0">
                  <a:pos x="0" y="161"/>
                </a:cxn>
                <a:cxn ang="0">
                  <a:pos x="322" y="161"/>
                </a:cxn>
              </a:cxnLst>
              <a:rect l="0" t="0" r="r" b="b"/>
              <a:pathLst>
                <a:path w="322" h="161">
                  <a:moveTo>
                    <a:pt x="322" y="161"/>
                  </a:moveTo>
                  <a:lnTo>
                    <a:pt x="161" y="0"/>
                  </a:lnTo>
                  <a:lnTo>
                    <a:pt x="0" y="161"/>
                  </a:lnTo>
                  <a:lnTo>
                    <a:pt x="322" y="16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8" name="Group 134"/>
          <p:cNvGrpSpPr/>
          <p:nvPr/>
        </p:nvGrpSpPr>
        <p:grpSpPr>
          <a:xfrm>
            <a:off x="3762522" y="779381"/>
            <a:ext cx="1647183" cy="752945"/>
            <a:chOff x="5010879" y="5704566"/>
            <a:chExt cx="2196244" cy="1003927"/>
          </a:xfrm>
          <a:noFill/>
        </p:grpSpPr>
        <p:sp>
          <p:nvSpPr>
            <p:cNvPr id="32" name="TextBox 135"/>
            <p:cNvSpPr txBox="1">
              <a:spLocks/>
            </p:cNvSpPr>
            <p:nvPr/>
          </p:nvSpPr>
          <p:spPr bwMode="auto">
            <a:xfrm>
              <a:off x="5017485" y="5704566"/>
              <a:ext cx="2183033" cy="365391"/>
            </a:xfrm>
            <a:prstGeom prst="rect">
              <a:avLst/>
            </a:prstGeom>
            <a:grpFill/>
            <a:extLst/>
          </p:spPr>
          <p:txBody>
            <a:bodyPr wrap="none" lIns="0" tIns="0" rIns="0" bIns="0" anchor="b" anchorCtr="1">
              <a:normAutofit/>
            </a:bodyPr>
            <a:lstStyle/>
            <a:p>
              <a:r>
                <a:rPr lang="zh-CN" altLang="en-US" sz="1400">
                  <a:solidFill>
                    <a:schemeClr val="accent3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3" name="TextBox 136"/>
            <p:cNvSpPr txBox="1">
              <a:spLocks/>
            </p:cNvSpPr>
            <p:nvPr/>
          </p:nvSpPr>
          <p:spPr bwMode="auto">
            <a:xfrm>
              <a:off x="5010879" y="6069958"/>
              <a:ext cx="2196244" cy="638535"/>
            </a:xfrm>
            <a:prstGeom prst="rect">
              <a:avLst/>
            </a:prstGeom>
            <a:grpFill/>
            <a:extLst/>
          </p:spPr>
          <p:txBody>
            <a:bodyPr wrap="square" lIns="90000" tIns="46800" rIns="90000" bIns="46800">
              <a:normAutofit fontScale="77500" lnSpcReduction="20000"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9" name="Group 137"/>
          <p:cNvGrpSpPr/>
          <p:nvPr/>
        </p:nvGrpSpPr>
        <p:grpSpPr>
          <a:xfrm>
            <a:off x="6540181" y="2215925"/>
            <a:ext cx="2065968" cy="649603"/>
            <a:chOff x="8601584" y="1451933"/>
            <a:chExt cx="2196245" cy="866137"/>
          </a:xfrm>
        </p:grpSpPr>
        <p:sp>
          <p:nvSpPr>
            <p:cNvPr id="30" name="TextBox 138"/>
            <p:cNvSpPr txBox="1">
              <a:spLocks/>
            </p:cNvSpPr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  <a:extLst/>
          </p:spPr>
          <p:txBody>
            <a:bodyPr wrap="none" lIns="216000" tIns="0" rIns="360000" bIns="0" anchor="ctr" anchorCtr="0">
              <a:normAutofit/>
            </a:bodyPr>
            <a:lstStyle/>
            <a:p>
              <a:pPr algn="l"/>
              <a:r>
                <a:rPr lang="zh-CN" altLang="en-US" sz="1400">
                  <a:solidFill>
                    <a:schemeClr val="accent4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1" name="TextBox 139"/>
            <p:cNvSpPr txBox="1">
              <a:spLocks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  <a:extLst/>
          </p:spPr>
          <p:txBody>
            <a:bodyPr wrap="square" lIns="216000" tIns="0" rIns="360000" bIns="0">
              <a:normAutofit fontScale="92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0" name="Group 140"/>
          <p:cNvGrpSpPr/>
          <p:nvPr/>
        </p:nvGrpSpPr>
        <p:grpSpPr>
          <a:xfrm>
            <a:off x="539354" y="3711336"/>
            <a:ext cx="2074757" cy="649603"/>
            <a:chOff x="1415480" y="1669738"/>
            <a:chExt cx="2913191" cy="866137"/>
          </a:xfrm>
        </p:grpSpPr>
        <p:sp>
          <p:nvSpPr>
            <p:cNvPr id="28" name="TextBox 141"/>
            <p:cNvSpPr txBox="1">
              <a:spLocks/>
            </p:cNvSpPr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360000" tIns="0" rIns="216000" bIns="0" anchor="ctr" anchorCtr="0">
              <a:normAutofit/>
            </a:bodyPr>
            <a:lstStyle/>
            <a:p>
              <a:pPr algn="r"/>
              <a:r>
                <a:rPr lang="zh-CN" altLang="en-US" sz="1400">
                  <a:solidFill>
                    <a:schemeClr val="accent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9" name="TextBox 142"/>
            <p:cNvSpPr txBox="1">
              <a:spLocks/>
            </p:cNvSpPr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216000" bIns="0" anchor="t" anchorCtr="0">
              <a:normAutofit fontScale="92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1" name="Group 143"/>
          <p:cNvGrpSpPr/>
          <p:nvPr/>
        </p:nvGrpSpPr>
        <p:grpSpPr>
          <a:xfrm>
            <a:off x="2293183" y="1118831"/>
            <a:ext cx="1647183" cy="752945"/>
            <a:chOff x="5010879" y="5704566"/>
            <a:chExt cx="2196244" cy="1003927"/>
          </a:xfrm>
          <a:noFill/>
        </p:grpSpPr>
        <p:sp>
          <p:nvSpPr>
            <p:cNvPr id="26" name="TextBox 144"/>
            <p:cNvSpPr txBox="1">
              <a:spLocks/>
            </p:cNvSpPr>
            <p:nvPr/>
          </p:nvSpPr>
          <p:spPr bwMode="auto">
            <a:xfrm>
              <a:off x="5017485" y="5704566"/>
              <a:ext cx="2183033" cy="365391"/>
            </a:xfrm>
            <a:prstGeom prst="rect">
              <a:avLst/>
            </a:prstGeom>
            <a:grpFill/>
            <a:extLst/>
          </p:spPr>
          <p:txBody>
            <a:bodyPr wrap="none" lIns="0" tIns="0" rIns="0" bIns="0" anchor="b" anchorCtr="1">
              <a:normAutofit/>
            </a:bodyPr>
            <a:lstStyle/>
            <a:p>
              <a:r>
                <a:rPr lang="zh-CN" altLang="en-US" sz="1400">
                  <a:solidFill>
                    <a:schemeClr val="accent2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7" name="TextBox 145"/>
            <p:cNvSpPr txBox="1">
              <a:spLocks/>
            </p:cNvSpPr>
            <p:nvPr/>
          </p:nvSpPr>
          <p:spPr bwMode="auto">
            <a:xfrm>
              <a:off x="5010879" y="6069958"/>
              <a:ext cx="2196244" cy="638535"/>
            </a:xfrm>
            <a:prstGeom prst="rect">
              <a:avLst/>
            </a:prstGeom>
            <a:grpFill/>
            <a:extLst/>
          </p:spPr>
          <p:txBody>
            <a:bodyPr wrap="square" lIns="90000" tIns="46800" rIns="90000" bIns="46800">
              <a:normAutofit fontScale="77500" lnSpcReduction="20000"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2" name="Group 146"/>
          <p:cNvGrpSpPr/>
          <p:nvPr/>
        </p:nvGrpSpPr>
        <p:grpSpPr>
          <a:xfrm>
            <a:off x="6277673" y="3050912"/>
            <a:ext cx="2159677" cy="649603"/>
            <a:chOff x="8601584" y="1451933"/>
            <a:chExt cx="2196245" cy="866137"/>
          </a:xfrm>
        </p:grpSpPr>
        <p:sp>
          <p:nvSpPr>
            <p:cNvPr id="24" name="TextBox 147"/>
            <p:cNvSpPr txBox="1">
              <a:spLocks/>
            </p:cNvSpPr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  <a:extLst/>
          </p:spPr>
          <p:txBody>
            <a:bodyPr wrap="none" lIns="216000" tIns="0" rIns="360000" bIns="0" anchor="ctr" anchorCtr="0">
              <a:normAutofit/>
            </a:bodyPr>
            <a:lstStyle/>
            <a:p>
              <a:pPr algn="l"/>
              <a:r>
                <a:rPr lang="zh-CN" altLang="en-US" sz="1400" dirty="0">
                  <a:solidFill>
                    <a:schemeClr val="accent5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5" name="TextBox 148"/>
            <p:cNvSpPr txBox="1">
              <a:spLocks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  <a:extLst/>
          </p:spPr>
          <p:txBody>
            <a:bodyPr wrap="square" lIns="216000" tIns="0" rIns="360000" bIns="0">
              <a:normAutofit fontScale="92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3" name="Group 3"/>
          <p:cNvGrpSpPr/>
          <p:nvPr/>
        </p:nvGrpSpPr>
        <p:grpSpPr>
          <a:xfrm>
            <a:off x="5248659" y="2897268"/>
            <a:ext cx="1029012" cy="2246233"/>
            <a:chOff x="6998212" y="3863022"/>
            <a:chExt cx="1372016" cy="2994977"/>
          </a:xfrm>
        </p:grpSpPr>
        <p:grpSp>
          <p:nvGrpSpPr>
            <p:cNvPr id="14" name="Group 34"/>
            <p:cNvGrpSpPr/>
            <p:nvPr/>
          </p:nvGrpSpPr>
          <p:grpSpPr>
            <a:xfrm>
              <a:off x="6998212" y="3863022"/>
              <a:ext cx="1372016" cy="2994977"/>
              <a:chOff x="4700587" y="3125788"/>
              <a:chExt cx="928689" cy="2027238"/>
            </a:xfrm>
          </p:grpSpPr>
          <p:sp>
            <p:nvSpPr>
              <p:cNvPr id="17" name="Freeform: Shape 116"/>
              <p:cNvSpPr>
                <a:spLocks/>
              </p:cNvSpPr>
              <p:nvPr/>
            </p:nvSpPr>
            <p:spPr bwMode="auto">
              <a:xfrm>
                <a:off x="4700587" y="3244850"/>
                <a:ext cx="673100" cy="1908176"/>
              </a:xfrm>
              <a:custGeom>
                <a:avLst/>
                <a:gdLst/>
                <a:ahLst/>
                <a:cxnLst>
                  <a:cxn ang="0">
                    <a:pos x="0" y="179"/>
                  </a:cxn>
                  <a:cxn ang="0">
                    <a:pos x="0" y="507"/>
                  </a:cxn>
                  <a:cxn ang="0">
                    <a:pos x="74" y="507"/>
                  </a:cxn>
                  <a:cxn ang="0">
                    <a:pos x="74" y="179"/>
                  </a:cxn>
                  <a:cxn ang="0">
                    <a:pos x="179" y="75"/>
                  </a:cxn>
                  <a:cxn ang="0">
                    <a:pos x="179" y="0"/>
                  </a:cxn>
                  <a:cxn ang="0">
                    <a:pos x="0" y="179"/>
                  </a:cxn>
                </a:cxnLst>
                <a:rect l="0" t="0" r="r" b="b"/>
                <a:pathLst>
                  <a:path w="179" h="507">
                    <a:moveTo>
                      <a:pt x="0" y="179"/>
                    </a:moveTo>
                    <a:cubicBezTo>
                      <a:pt x="0" y="507"/>
                      <a:pt x="0" y="507"/>
                      <a:pt x="0" y="507"/>
                    </a:cubicBezTo>
                    <a:cubicBezTo>
                      <a:pt x="74" y="507"/>
                      <a:pt x="74" y="507"/>
                      <a:pt x="74" y="507"/>
                    </a:cubicBezTo>
                    <a:cubicBezTo>
                      <a:pt x="74" y="179"/>
                      <a:pt x="74" y="179"/>
                      <a:pt x="74" y="179"/>
                    </a:cubicBezTo>
                    <a:cubicBezTo>
                      <a:pt x="74" y="122"/>
                      <a:pt x="121" y="75"/>
                      <a:pt x="179" y="75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80" y="0"/>
                      <a:pt x="0" y="81"/>
                      <a:pt x="0" y="179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" name="Freeform: Shape 117"/>
              <p:cNvSpPr>
                <a:spLocks/>
              </p:cNvSpPr>
              <p:nvPr/>
            </p:nvSpPr>
            <p:spPr bwMode="auto">
              <a:xfrm>
                <a:off x="5373688" y="3125788"/>
                <a:ext cx="255588" cy="508000"/>
              </a:xfrm>
              <a:custGeom>
                <a:avLst/>
                <a:gdLst/>
                <a:ahLst/>
                <a:cxnLst>
                  <a:cxn ang="0">
                    <a:pos x="0" y="320"/>
                  </a:cxn>
                  <a:cxn ang="0">
                    <a:pos x="161" y="161"/>
                  </a:cxn>
                  <a:cxn ang="0">
                    <a:pos x="0" y="0"/>
                  </a:cxn>
                  <a:cxn ang="0">
                    <a:pos x="0" y="320"/>
                  </a:cxn>
                </a:cxnLst>
                <a:rect l="0" t="0" r="r" b="b"/>
                <a:pathLst>
                  <a:path w="161" h="320">
                    <a:moveTo>
                      <a:pt x="0" y="320"/>
                    </a:moveTo>
                    <a:lnTo>
                      <a:pt x="161" y="161"/>
                    </a:lnTo>
                    <a:lnTo>
                      <a:pt x="0" y="0"/>
                    </a:lnTo>
                    <a:lnTo>
                      <a:pt x="0" y="320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" name="Freeform: Shape 118"/>
              <p:cNvSpPr>
                <a:spLocks/>
              </p:cNvSpPr>
              <p:nvPr/>
            </p:nvSpPr>
            <p:spPr bwMode="auto">
              <a:xfrm>
                <a:off x="5319713" y="3365500"/>
                <a:ext cx="53975" cy="46038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0" y="1"/>
                  </a:cxn>
                  <a:cxn ang="0">
                    <a:pos x="0" y="12"/>
                  </a:cxn>
                  <a:cxn ang="0">
                    <a:pos x="14" y="11"/>
                  </a:cxn>
                  <a:cxn ang="0">
                    <a:pos x="14" y="0"/>
                  </a:cxn>
                </a:cxnLst>
                <a:rect l="0" t="0" r="r" b="b"/>
                <a:pathLst>
                  <a:path w="14" h="12">
                    <a:moveTo>
                      <a:pt x="14" y="0"/>
                    </a:moveTo>
                    <a:cubicBezTo>
                      <a:pt x="9" y="0"/>
                      <a:pt x="5" y="0"/>
                      <a:pt x="0" y="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11"/>
                      <a:pt x="9" y="11"/>
                      <a:pt x="14" y="11"/>
                    </a:cubicBez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" name="Rectangle 119"/>
              <p:cNvSpPr>
                <a:spLocks/>
              </p:cNvSpPr>
              <p:nvPr/>
            </p:nvSpPr>
            <p:spPr bwMode="auto">
              <a:xfrm>
                <a:off x="4816475" y="4911725"/>
                <a:ext cx="44450" cy="15875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" name="Rectangle 120"/>
              <p:cNvSpPr>
                <a:spLocks/>
              </p:cNvSpPr>
              <p:nvPr/>
            </p:nvSpPr>
            <p:spPr bwMode="auto">
              <a:xfrm>
                <a:off x="4816475" y="4532313"/>
                <a:ext cx="44450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2" name="Rectangle 121"/>
              <p:cNvSpPr>
                <a:spLocks/>
              </p:cNvSpPr>
              <p:nvPr/>
            </p:nvSpPr>
            <p:spPr bwMode="auto">
              <a:xfrm>
                <a:off x="4816475" y="4156075"/>
                <a:ext cx="44450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" name="Freeform: Shape 122"/>
              <p:cNvSpPr>
                <a:spLocks/>
              </p:cNvSpPr>
              <p:nvPr/>
            </p:nvSpPr>
            <p:spPr bwMode="auto">
              <a:xfrm>
                <a:off x="4816475" y="3783013"/>
                <a:ext cx="60325" cy="166688"/>
              </a:xfrm>
              <a:custGeom>
                <a:avLst/>
                <a:gdLst/>
                <a:ahLst/>
                <a:cxnLst>
                  <a:cxn ang="0">
                    <a:pos x="12" y="44"/>
                  </a:cxn>
                  <a:cxn ang="0">
                    <a:pos x="16" y="1"/>
                  </a:cxn>
                  <a:cxn ang="0">
                    <a:pos x="5" y="0"/>
                  </a:cxn>
                  <a:cxn ang="0">
                    <a:pos x="1" y="42"/>
                  </a:cxn>
                  <a:cxn ang="0">
                    <a:pos x="12" y="44"/>
                  </a:cxn>
                </a:cxnLst>
                <a:rect l="0" t="0" r="r" b="b"/>
                <a:pathLst>
                  <a:path w="16" h="44">
                    <a:moveTo>
                      <a:pt x="12" y="44"/>
                    </a:moveTo>
                    <a:cubicBezTo>
                      <a:pt x="11" y="29"/>
                      <a:pt x="13" y="15"/>
                      <a:pt x="16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14"/>
                      <a:pt x="0" y="28"/>
                      <a:pt x="1" y="42"/>
                    </a:cubicBezTo>
                    <a:lnTo>
                      <a:pt x="12" y="4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5" name="Freeform: Shape 149"/>
            <p:cNvSpPr>
              <a:spLocks/>
            </p:cNvSpPr>
            <p:nvPr/>
          </p:nvSpPr>
          <p:spPr bwMode="auto">
            <a:xfrm rot="20207692">
              <a:off x="7214945" y="4473216"/>
              <a:ext cx="239223" cy="171037"/>
            </a:xfrm>
            <a:custGeom>
              <a:avLst/>
              <a:gdLst/>
              <a:ahLst/>
              <a:cxnLst>
                <a:cxn ang="0">
                  <a:pos x="5" y="29"/>
                </a:cxn>
                <a:cxn ang="0">
                  <a:pos x="43" y="10"/>
                </a:cxn>
                <a:cxn ang="0">
                  <a:pos x="37" y="0"/>
                </a:cxn>
                <a:cxn ang="0">
                  <a:pos x="0" y="20"/>
                </a:cxn>
                <a:cxn ang="0">
                  <a:pos x="5" y="29"/>
                </a:cxn>
              </a:cxnLst>
              <a:rect l="0" t="0" r="r" b="b"/>
              <a:pathLst>
                <a:path w="43" h="29">
                  <a:moveTo>
                    <a:pt x="5" y="29"/>
                  </a:moveTo>
                  <a:cubicBezTo>
                    <a:pt x="17" y="22"/>
                    <a:pt x="30" y="16"/>
                    <a:pt x="43" y="1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5" y="6"/>
                    <a:pt x="12" y="12"/>
                    <a:pt x="0" y="20"/>
                  </a:cubicBezTo>
                  <a:lnTo>
                    <a:pt x="5" y="2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Freeform: Shape 150"/>
            <p:cNvSpPr>
              <a:spLocks/>
            </p:cNvSpPr>
            <p:nvPr/>
          </p:nvSpPr>
          <p:spPr bwMode="auto">
            <a:xfrm rot="21091586">
              <a:off x="7505683" y="4267614"/>
              <a:ext cx="239223" cy="116504"/>
            </a:xfrm>
            <a:custGeom>
              <a:avLst/>
              <a:gdLst/>
              <a:ahLst/>
              <a:cxnLst>
                <a:cxn ang="0">
                  <a:pos x="2" y="20"/>
                </a:cxn>
                <a:cxn ang="0">
                  <a:pos x="43" y="11"/>
                </a:cxn>
                <a:cxn ang="0">
                  <a:pos x="41" y="0"/>
                </a:cxn>
                <a:cxn ang="0">
                  <a:pos x="0" y="9"/>
                </a:cxn>
                <a:cxn ang="0">
                  <a:pos x="2" y="20"/>
                </a:cxn>
              </a:cxnLst>
              <a:rect l="0" t="0" r="r" b="b"/>
              <a:pathLst>
                <a:path w="43" h="20">
                  <a:moveTo>
                    <a:pt x="2" y="20"/>
                  </a:moveTo>
                  <a:cubicBezTo>
                    <a:pt x="15" y="16"/>
                    <a:pt x="29" y="13"/>
                    <a:pt x="43" y="11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7" y="2"/>
                    <a:pt x="13" y="5"/>
                    <a:pt x="0" y="9"/>
                  </a:cubicBezTo>
                  <a:lnTo>
                    <a:pt x="2" y="2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78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204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3565" y="1139467"/>
            <a:ext cx="9157565" cy="440949"/>
            <a:chOff x="-13565" y="1139467"/>
            <a:chExt cx="9157565" cy="440949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-13565" y="1356615"/>
              <a:ext cx="1296144" cy="0"/>
            </a:xfrm>
            <a:prstGeom prst="line">
              <a:avLst/>
            </a:prstGeom>
            <a:ln w="6350">
              <a:solidFill>
                <a:schemeClr val="tx2"/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>
              <a:off x="1952709" y="1366123"/>
              <a:ext cx="1242138" cy="0"/>
            </a:xfrm>
            <a:prstGeom prst="line">
              <a:avLst/>
            </a:prstGeom>
            <a:ln w="6350">
              <a:solidFill>
                <a:schemeClr val="tx2"/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: Shape 27"/>
            <p:cNvSpPr>
              <a:spLocks/>
            </p:cNvSpPr>
            <p:nvPr/>
          </p:nvSpPr>
          <p:spPr bwMode="auto">
            <a:xfrm>
              <a:off x="1417606" y="1139467"/>
              <a:ext cx="427240" cy="427240"/>
            </a:xfrm>
            <a:custGeom>
              <a:avLst/>
              <a:gdLst>
                <a:gd name="T0" fmla="*/ 545 w 913"/>
                <a:gd name="T1" fmla="*/ 9 h 913"/>
                <a:gd name="T2" fmla="*/ 367 w 913"/>
                <a:gd name="T3" fmla="*/ 9 h 913"/>
                <a:gd name="T4" fmla="*/ 0 w 913"/>
                <a:gd name="T5" fmla="*/ 456 h 913"/>
                <a:gd name="T6" fmla="*/ 367 w 913"/>
                <a:gd name="T7" fmla="*/ 904 h 913"/>
                <a:gd name="T8" fmla="*/ 545 w 913"/>
                <a:gd name="T9" fmla="*/ 904 h 913"/>
                <a:gd name="T10" fmla="*/ 913 w 913"/>
                <a:gd name="T11" fmla="*/ 456 h 913"/>
                <a:gd name="T12" fmla="*/ 339 w 913"/>
                <a:gd name="T13" fmla="*/ 108 h 913"/>
                <a:gd name="T14" fmla="*/ 171 w 913"/>
                <a:gd name="T15" fmla="*/ 225 h 913"/>
                <a:gd name="T16" fmla="*/ 118 w 913"/>
                <a:gd name="T17" fmla="*/ 314 h 913"/>
                <a:gd name="T18" fmla="*/ 181 w 913"/>
                <a:gd name="T19" fmla="*/ 403 h 913"/>
                <a:gd name="T20" fmla="*/ 118 w 913"/>
                <a:gd name="T21" fmla="*/ 314 h 913"/>
                <a:gd name="T22" fmla="*/ 91 w 913"/>
                <a:gd name="T23" fmla="*/ 492 h 913"/>
                <a:gd name="T24" fmla="*/ 196 w 913"/>
                <a:gd name="T25" fmla="*/ 581 h 913"/>
                <a:gd name="T26" fmla="*/ 158 w 913"/>
                <a:gd name="T27" fmla="*/ 670 h 913"/>
                <a:gd name="T28" fmla="*/ 339 w 913"/>
                <a:gd name="T29" fmla="*/ 804 h 913"/>
                <a:gd name="T30" fmla="*/ 412 w 913"/>
                <a:gd name="T31" fmla="*/ 748 h 913"/>
                <a:gd name="T32" fmla="*/ 412 w 913"/>
                <a:gd name="T33" fmla="*/ 670 h 913"/>
                <a:gd name="T34" fmla="*/ 412 w 913"/>
                <a:gd name="T35" fmla="*/ 581 h 913"/>
                <a:gd name="T36" fmla="*/ 269 w 913"/>
                <a:gd name="T37" fmla="*/ 492 h 913"/>
                <a:gd name="T38" fmla="*/ 412 w 913"/>
                <a:gd name="T39" fmla="*/ 581 h 913"/>
                <a:gd name="T40" fmla="*/ 271 w 913"/>
                <a:gd name="T41" fmla="*/ 403 h 913"/>
                <a:gd name="T42" fmla="*/ 412 w 913"/>
                <a:gd name="T43" fmla="*/ 314 h 913"/>
                <a:gd name="T44" fmla="*/ 412 w 913"/>
                <a:gd name="T45" fmla="*/ 225 h 913"/>
                <a:gd name="T46" fmla="*/ 412 w 913"/>
                <a:gd name="T47" fmla="*/ 165 h 913"/>
                <a:gd name="T48" fmla="*/ 795 w 913"/>
                <a:gd name="T49" fmla="*/ 314 h 913"/>
                <a:gd name="T50" fmla="*/ 732 w 913"/>
                <a:gd name="T51" fmla="*/ 403 h 913"/>
                <a:gd name="T52" fmla="*/ 795 w 913"/>
                <a:gd name="T53" fmla="*/ 314 h 913"/>
                <a:gd name="T54" fmla="*/ 672 w 913"/>
                <a:gd name="T55" fmla="*/ 225 h 913"/>
                <a:gd name="T56" fmla="*/ 742 w 913"/>
                <a:gd name="T57" fmla="*/ 225 h 913"/>
                <a:gd name="T58" fmla="*/ 564 w 913"/>
                <a:gd name="T59" fmla="*/ 225 h 913"/>
                <a:gd name="T60" fmla="*/ 501 w 913"/>
                <a:gd name="T61" fmla="*/ 165 h 913"/>
                <a:gd name="T62" fmla="*/ 617 w 913"/>
                <a:gd name="T63" fmla="*/ 314 h 913"/>
                <a:gd name="T64" fmla="*/ 501 w 913"/>
                <a:gd name="T65" fmla="*/ 403 h 913"/>
                <a:gd name="T66" fmla="*/ 501 w 913"/>
                <a:gd name="T67" fmla="*/ 492 h 913"/>
                <a:gd name="T68" fmla="*/ 624 w 913"/>
                <a:gd name="T69" fmla="*/ 581 h 913"/>
                <a:gd name="T70" fmla="*/ 501 w 913"/>
                <a:gd name="T71" fmla="*/ 492 h 913"/>
                <a:gd name="T72" fmla="*/ 501 w 913"/>
                <a:gd name="T73" fmla="*/ 670 h 913"/>
                <a:gd name="T74" fmla="*/ 501 w 913"/>
                <a:gd name="T75" fmla="*/ 748 h 913"/>
                <a:gd name="T76" fmla="*/ 682 w 913"/>
                <a:gd name="T77" fmla="*/ 670 h 913"/>
                <a:gd name="T78" fmla="*/ 573 w 913"/>
                <a:gd name="T79" fmla="*/ 804 h 913"/>
                <a:gd name="T80" fmla="*/ 733 w 913"/>
                <a:gd name="T81" fmla="*/ 492 h 913"/>
                <a:gd name="T82" fmla="*/ 802 w 913"/>
                <a:gd name="T83" fmla="*/ 581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13" h="913">
                  <a:moveTo>
                    <a:pt x="751" y="108"/>
                  </a:moveTo>
                  <a:cubicBezTo>
                    <a:pt x="693" y="59"/>
                    <a:pt x="623" y="24"/>
                    <a:pt x="545" y="9"/>
                  </a:cubicBezTo>
                  <a:cubicBezTo>
                    <a:pt x="517" y="3"/>
                    <a:pt x="487" y="0"/>
                    <a:pt x="456" y="0"/>
                  </a:cubicBezTo>
                  <a:cubicBezTo>
                    <a:pt x="426" y="0"/>
                    <a:pt x="396" y="3"/>
                    <a:pt x="367" y="9"/>
                  </a:cubicBezTo>
                  <a:cubicBezTo>
                    <a:pt x="290" y="24"/>
                    <a:pt x="219" y="59"/>
                    <a:pt x="161" y="108"/>
                  </a:cubicBezTo>
                  <a:cubicBezTo>
                    <a:pt x="63" y="192"/>
                    <a:pt x="0" y="317"/>
                    <a:pt x="0" y="456"/>
                  </a:cubicBezTo>
                  <a:cubicBezTo>
                    <a:pt x="0" y="596"/>
                    <a:pt x="63" y="721"/>
                    <a:pt x="161" y="804"/>
                  </a:cubicBezTo>
                  <a:cubicBezTo>
                    <a:pt x="219" y="854"/>
                    <a:pt x="290" y="889"/>
                    <a:pt x="367" y="904"/>
                  </a:cubicBezTo>
                  <a:cubicBezTo>
                    <a:pt x="396" y="910"/>
                    <a:pt x="426" y="913"/>
                    <a:pt x="456" y="913"/>
                  </a:cubicBezTo>
                  <a:cubicBezTo>
                    <a:pt x="487" y="913"/>
                    <a:pt x="517" y="910"/>
                    <a:pt x="545" y="904"/>
                  </a:cubicBezTo>
                  <a:cubicBezTo>
                    <a:pt x="623" y="889"/>
                    <a:pt x="693" y="854"/>
                    <a:pt x="751" y="804"/>
                  </a:cubicBezTo>
                  <a:cubicBezTo>
                    <a:pt x="850" y="721"/>
                    <a:pt x="913" y="596"/>
                    <a:pt x="913" y="456"/>
                  </a:cubicBezTo>
                  <a:cubicBezTo>
                    <a:pt x="913" y="317"/>
                    <a:pt x="850" y="192"/>
                    <a:pt x="751" y="108"/>
                  </a:cubicBezTo>
                  <a:close/>
                  <a:moveTo>
                    <a:pt x="339" y="108"/>
                  </a:moveTo>
                  <a:cubicBezTo>
                    <a:pt x="301" y="141"/>
                    <a:pt x="267" y="181"/>
                    <a:pt x="241" y="225"/>
                  </a:cubicBezTo>
                  <a:cubicBezTo>
                    <a:pt x="171" y="225"/>
                    <a:pt x="171" y="225"/>
                    <a:pt x="171" y="225"/>
                  </a:cubicBezTo>
                  <a:cubicBezTo>
                    <a:pt x="215" y="172"/>
                    <a:pt x="273" y="131"/>
                    <a:pt x="339" y="108"/>
                  </a:cubicBezTo>
                  <a:close/>
                  <a:moveTo>
                    <a:pt x="118" y="314"/>
                  </a:moveTo>
                  <a:cubicBezTo>
                    <a:pt x="201" y="314"/>
                    <a:pt x="201" y="314"/>
                    <a:pt x="201" y="314"/>
                  </a:cubicBezTo>
                  <a:cubicBezTo>
                    <a:pt x="191" y="343"/>
                    <a:pt x="185" y="372"/>
                    <a:pt x="181" y="403"/>
                  </a:cubicBezTo>
                  <a:cubicBezTo>
                    <a:pt x="93" y="403"/>
                    <a:pt x="93" y="403"/>
                    <a:pt x="93" y="403"/>
                  </a:cubicBezTo>
                  <a:cubicBezTo>
                    <a:pt x="98" y="372"/>
                    <a:pt x="106" y="342"/>
                    <a:pt x="118" y="314"/>
                  </a:cubicBezTo>
                  <a:close/>
                  <a:moveTo>
                    <a:pt x="111" y="581"/>
                  </a:moveTo>
                  <a:cubicBezTo>
                    <a:pt x="101" y="553"/>
                    <a:pt x="94" y="523"/>
                    <a:pt x="91" y="492"/>
                  </a:cubicBezTo>
                  <a:cubicBezTo>
                    <a:pt x="180" y="492"/>
                    <a:pt x="180" y="492"/>
                    <a:pt x="180" y="492"/>
                  </a:cubicBezTo>
                  <a:cubicBezTo>
                    <a:pt x="182" y="523"/>
                    <a:pt x="188" y="553"/>
                    <a:pt x="196" y="581"/>
                  </a:cubicBezTo>
                  <a:lnTo>
                    <a:pt x="111" y="581"/>
                  </a:lnTo>
                  <a:close/>
                  <a:moveTo>
                    <a:pt x="158" y="670"/>
                  </a:moveTo>
                  <a:cubicBezTo>
                    <a:pt x="231" y="670"/>
                    <a:pt x="231" y="670"/>
                    <a:pt x="231" y="670"/>
                  </a:cubicBezTo>
                  <a:cubicBezTo>
                    <a:pt x="259" y="722"/>
                    <a:pt x="295" y="767"/>
                    <a:pt x="339" y="804"/>
                  </a:cubicBezTo>
                  <a:cubicBezTo>
                    <a:pt x="266" y="780"/>
                    <a:pt x="203" y="732"/>
                    <a:pt x="158" y="670"/>
                  </a:cubicBezTo>
                  <a:close/>
                  <a:moveTo>
                    <a:pt x="412" y="748"/>
                  </a:moveTo>
                  <a:cubicBezTo>
                    <a:pt x="383" y="726"/>
                    <a:pt x="357" y="700"/>
                    <a:pt x="336" y="670"/>
                  </a:cubicBezTo>
                  <a:cubicBezTo>
                    <a:pt x="412" y="670"/>
                    <a:pt x="412" y="670"/>
                    <a:pt x="412" y="670"/>
                  </a:cubicBezTo>
                  <a:lnTo>
                    <a:pt x="412" y="748"/>
                  </a:lnTo>
                  <a:close/>
                  <a:moveTo>
                    <a:pt x="412" y="581"/>
                  </a:moveTo>
                  <a:cubicBezTo>
                    <a:pt x="289" y="581"/>
                    <a:pt x="289" y="581"/>
                    <a:pt x="289" y="581"/>
                  </a:cubicBezTo>
                  <a:cubicBezTo>
                    <a:pt x="279" y="553"/>
                    <a:pt x="272" y="523"/>
                    <a:pt x="269" y="492"/>
                  </a:cubicBezTo>
                  <a:cubicBezTo>
                    <a:pt x="412" y="492"/>
                    <a:pt x="412" y="492"/>
                    <a:pt x="412" y="492"/>
                  </a:cubicBezTo>
                  <a:lnTo>
                    <a:pt x="412" y="581"/>
                  </a:lnTo>
                  <a:close/>
                  <a:moveTo>
                    <a:pt x="412" y="403"/>
                  </a:moveTo>
                  <a:cubicBezTo>
                    <a:pt x="271" y="403"/>
                    <a:pt x="271" y="403"/>
                    <a:pt x="271" y="403"/>
                  </a:cubicBezTo>
                  <a:cubicBezTo>
                    <a:pt x="276" y="372"/>
                    <a:pt x="284" y="342"/>
                    <a:pt x="296" y="314"/>
                  </a:cubicBezTo>
                  <a:cubicBezTo>
                    <a:pt x="412" y="314"/>
                    <a:pt x="412" y="314"/>
                    <a:pt x="412" y="314"/>
                  </a:cubicBezTo>
                  <a:lnTo>
                    <a:pt x="412" y="403"/>
                  </a:lnTo>
                  <a:close/>
                  <a:moveTo>
                    <a:pt x="412" y="225"/>
                  </a:moveTo>
                  <a:cubicBezTo>
                    <a:pt x="349" y="225"/>
                    <a:pt x="349" y="225"/>
                    <a:pt x="349" y="225"/>
                  </a:cubicBezTo>
                  <a:cubicBezTo>
                    <a:pt x="368" y="202"/>
                    <a:pt x="389" y="182"/>
                    <a:pt x="412" y="165"/>
                  </a:cubicBezTo>
                  <a:lnTo>
                    <a:pt x="412" y="225"/>
                  </a:lnTo>
                  <a:close/>
                  <a:moveTo>
                    <a:pt x="795" y="314"/>
                  </a:moveTo>
                  <a:cubicBezTo>
                    <a:pt x="807" y="342"/>
                    <a:pt x="815" y="372"/>
                    <a:pt x="820" y="403"/>
                  </a:cubicBezTo>
                  <a:cubicBezTo>
                    <a:pt x="732" y="403"/>
                    <a:pt x="732" y="403"/>
                    <a:pt x="732" y="403"/>
                  </a:cubicBezTo>
                  <a:cubicBezTo>
                    <a:pt x="728" y="372"/>
                    <a:pt x="721" y="343"/>
                    <a:pt x="712" y="314"/>
                  </a:cubicBezTo>
                  <a:lnTo>
                    <a:pt x="795" y="314"/>
                  </a:lnTo>
                  <a:close/>
                  <a:moveTo>
                    <a:pt x="742" y="225"/>
                  </a:moveTo>
                  <a:cubicBezTo>
                    <a:pt x="672" y="225"/>
                    <a:pt x="672" y="225"/>
                    <a:pt x="672" y="225"/>
                  </a:cubicBezTo>
                  <a:cubicBezTo>
                    <a:pt x="645" y="181"/>
                    <a:pt x="612" y="141"/>
                    <a:pt x="573" y="108"/>
                  </a:cubicBezTo>
                  <a:cubicBezTo>
                    <a:pt x="640" y="131"/>
                    <a:pt x="698" y="172"/>
                    <a:pt x="742" y="225"/>
                  </a:cubicBezTo>
                  <a:close/>
                  <a:moveTo>
                    <a:pt x="501" y="165"/>
                  </a:moveTo>
                  <a:cubicBezTo>
                    <a:pt x="524" y="182"/>
                    <a:pt x="545" y="202"/>
                    <a:pt x="564" y="225"/>
                  </a:cubicBezTo>
                  <a:cubicBezTo>
                    <a:pt x="501" y="225"/>
                    <a:pt x="501" y="225"/>
                    <a:pt x="501" y="225"/>
                  </a:cubicBezTo>
                  <a:lnTo>
                    <a:pt x="501" y="165"/>
                  </a:lnTo>
                  <a:close/>
                  <a:moveTo>
                    <a:pt x="501" y="314"/>
                  </a:moveTo>
                  <a:cubicBezTo>
                    <a:pt x="617" y="314"/>
                    <a:pt x="617" y="314"/>
                    <a:pt x="617" y="314"/>
                  </a:cubicBezTo>
                  <a:cubicBezTo>
                    <a:pt x="629" y="342"/>
                    <a:pt x="637" y="372"/>
                    <a:pt x="642" y="403"/>
                  </a:cubicBezTo>
                  <a:cubicBezTo>
                    <a:pt x="501" y="403"/>
                    <a:pt x="501" y="403"/>
                    <a:pt x="501" y="403"/>
                  </a:cubicBezTo>
                  <a:lnTo>
                    <a:pt x="501" y="314"/>
                  </a:lnTo>
                  <a:close/>
                  <a:moveTo>
                    <a:pt x="501" y="492"/>
                  </a:moveTo>
                  <a:cubicBezTo>
                    <a:pt x="644" y="492"/>
                    <a:pt x="644" y="492"/>
                    <a:pt x="644" y="492"/>
                  </a:cubicBezTo>
                  <a:cubicBezTo>
                    <a:pt x="641" y="523"/>
                    <a:pt x="634" y="553"/>
                    <a:pt x="624" y="581"/>
                  </a:cubicBezTo>
                  <a:cubicBezTo>
                    <a:pt x="501" y="581"/>
                    <a:pt x="501" y="581"/>
                    <a:pt x="501" y="581"/>
                  </a:cubicBezTo>
                  <a:lnTo>
                    <a:pt x="501" y="492"/>
                  </a:lnTo>
                  <a:close/>
                  <a:moveTo>
                    <a:pt x="501" y="748"/>
                  </a:moveTo>
                  <a:cubicBezTo>
                    <a:pt x="501" y="670"/>
                    <a:pt x="501" y="670"/>
                    <a:pt x="501" y="670"/>
                  </a:cubicBezTo>
                  <a:cubicBezTo>
                    <a:pt x="577" y="670"/>
                    <a:pt x="577" y="670"/>
                    <a:pt x="577" y="670"/>
                  </a:cubicBezTo>
                  <a:cubicBezTo>
                    <a:pt x="555" y="700"/>
                    <a:pt x="530" y="726"/>
                    <a:pt x="501" y="748"/>
                  </a:cubicBezTo>
                  <a:close/>
                  <a:moveTo>
                    <a:pt x="573" y="804"/>
                  </a:moveTo>
                  <a:cubicBezTo>
                    <a:pt x="617" y="767"/>
                    <a:pt x="654" y="722"/>
                    <a:pt x="682" y="670"/>
                  </a:cubicBezTo>
                  <a:cubicBezTo>
                    <a:pt x="755" y="670"/>
                    <a:pt x="755" y="670"/>
                    <a:pt x="755" y="670"/>
                  </a:cubicBezTo>
                  <a:cubicBezTo>
                    <a:pt x="710" y="732"/>
                    <a:pt x="647" y="780"/>
                    <a:pt x="573" y="804"/>
                  </a:cubicBezTo>
                  <a:close/>
                  <a:moveTo>
                    <a:pt x="717" y="581"/>
                  </a:moveTo>
                  <a:cubicBezTo>
                    <a:pt x="725" y="553"/>
                    <a:pt x="731" y="523"/>
                    <a:pt x="733" y="492"/>
                  </a:cubicBezTo>
                  <a:cubicBezTo>
                    <a:pt x="822" y="492"/>
                    <a:pt x="822" y="492"/>
                    <a:pt x="822" y="492"/>
                  </a:cubicBezTo>
                  <a:cubicBezTo>
                    <a:pt x="819" y="523"/>
                    <a:pt x="812" y="553"/>
                    <a:pt x="802" y="581"/>
                  </a:cubicBezTo>
                  <a:lnTo>
                    <a:pt x="717" y="5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1" name="Group 28"/>
            <p:cNvGrpSpPr/>
            <p:nvPr/>
          </p:nvGrpSpPr>
          <p:grpSpPr>
            <a:xfrm>
              <a:off x="3254519" y="1195587"/>
              <a:ext cx="604111" cy="341074"/>
              <a:chOff x="6475413" y="254001"/>
              <a:chExt cx="762000" cy="430212"/>
            </a:xfrm>
            <a:solidFill>
              <a:schemeClr val="accent2"/>
            </a:solidFill>
          </p:grpSpPr>
          <p:sp>
            <p:nvSpPr>
              <p:cNvPr id="27" name="Freeform: Shape 29"/>
              <p:cNvSpPr>
                <a:spLocks/>
              </p:cNvSpPr>
              <p:nvPr/>
            </p:nvSpPr>
            <p:spPr bwMode="auto">
              <a:xfrm>
                <a:off x="6475413" y="652463"/>
                <a:ext cx="762000" cy="31750"/>
              </a:xfrm>
              <a:custGeom>
                <a:avLst/>
                <a:gdLst>
                  <a:gd name="T0" fmla="*/ 0 w 1140"/>
                  <a:gd name="T1" fmla="*/ 0 h 47"/>
                  <a:gd name="T2" fmla="*/ 197 w 1140"/>
                  <a:gd name="T3" fmla="*/ 47 h 47"/>
                  <a:gd name="T4" fmla="*/ 992 w 1140"/>
                  <a:gd name="T5" fmla="*/ 45 h 47"/>
                  <a:gd name="T6" fmla="*/ 1140 w 1140"/>
                  <a:gd name="T7" fmla="*/ 0 h 47"/>
                  <a:gd name="T8" fmla="*/ 0 w 1140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0" h="47">
                    <a:moveTo>
                      <a:pt x="0" y="0"/>
                    </a:moveTo>
                    <a:cubicBezTo>
                      <a:pt x="0" y="0"/>
                      <a:pt x="97" y="47"/>
                      <a:pt x="197" y="47"/>
                    </a:cubicBezTo>
                    <a:cubicBezTo>
                      <a:pt x="298" y="47"/>
                      <a:pt x="992" y="45"/>
                      <a:pt x="992" y="45"/>
                    </a:cubicBezTo>
                    <a:cubicBezTo>
                      <a:pt x="992" y="45"/>
                      <a:pt x="1107" y="42"/>
                      <a:pt x="114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" name="Freeform: Shape 30"/>
              <p:cNvSpPr>
                <a:spLocks/>
              </p:cNvSpPr>
              <p:nvPr/>
            </p:nvSpPr>
            <p:spPr bwMode="auto">
              <a:xfrm>
                <a:off x="6769100" y="352426"/>
                <a:ext cx="168275" cy="158750"/>
              </a:xfrm>
              <a:custGeom>
                <a:avLst/>
                <a:gdLst>
                  <a:gd name="T0" fmla="*/ 106 w 106"/>
                  <a:gd name="T1" fmla="*/ 38 h 100"/>
                  <a:gd name="T2" fmla="*/ 65 w 106"/>
                  <a:gd name="T3" fmla="*/ 38 h 100"/>
                  <a:gd name="T4" fmla="*/ 53 w 106"/>
                  <a:gd name="T5" fmla="*/ 0 h 100"/>
                  <a:gd name="T6" fmla="*/ 40 w 106"/>
                  <a:gd name="T7" fmla="*/ 38 h 100"/>
                  <a:gd name="T8" fmla="*/ 0 w 106"/>
                  <a:gd name="T9" fmla="*/ 38 h 100"/>
                  <a:gd name="T10" fmla="*/ 33 w 106"/>
                  <a:gd name="T11" fmla="*/ 62 h 100"/>
                  <a:gd name="T12" fmla="*/ 20 w 106"/>
                  <a:gd name="T13" fmla="*/ 100 h 100"/>
                  <a:gd name="T14" fmla="*/ 53 w 106"/>
                  <a:gd name="T15" fmla="*/ 76 h 100"/>
                  <a:gd name="T16" fmla="*/ 85 w 106"/>
                  <a:gd name="T17" fmla="*/ 100 h 100"/>
                  <a:gd name="T18" fmla="*/ 73 w 106"/>
                  <a:gd name="T19" fmla="*/ 62 h 100"/>
                  <a:gd name="T20" fmla="*/ 106 w 106"/>
                  <a:gd name="T21" fmla="*/ 38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6" h="100">
                    <a:moveTo>
                      <a:pt x="106" y="38"/>
                    </a:moveTo>
                    <a:lnTo>
                      <a:pt x="65" y="38"/>
                    </a:lnTo>
                    <a:lnTo>
                      <a:pt x="53" y="0"/>
                    </a:lnTo>
                    <a:lnTo>
                      <a:pt x="40" y="38"/>
                    </a:lnTo>
                    <a:lnTo>
                      <a:pt x="0" y="38"/>
                    </a:lnTo>
                    <a:lnTo>
                      <a:pt x="33" y="62"/>
                    </a:lnTo>
                    <a:lnTo>
                      <a:pt x="20" y="100"/>
                    </a:lnTo>
                    <a:lnTo>
                      <a:pt x="53" y="76"/>
                    </a:lnTo>
                    <a:lnTo>
                      <a:pt x="85" y="100"/>
                    </a:lnTo>
                    <a:lnTo>
                      <a:pt x="73" y="62"/>
                    </a:lnTo>
                    <a:lnTo>
                      <a:pt x="106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" name="Freeform: Shape 31"/>
              <p:cNvSpPr>
                <a:spLocks/>
              </p:cNvSpPr>
              <p:nvPr/>
            </p:nvSpPr>
            <p:spPr bwMode="auto">
              <a:xfrm>
                <a:off x="6724650" y="342901"/>
                <a:ext cx="47625" cy="53975"/>
              </a:xfrm>
              <a:custGeom>
                <a:avLst/>
                <a:gdLst>
                  <a:gd name="T0" fmla="*/ 44 w 71"/>
                  <a:gd name="T1" fmla="*/ 0 h 80"/>
                  <a:gd name="T2" fmla="*/ 0 w 71"/>
                  <a:gd name="T3" fmla="*/ 65 h 80"/>
                  <a:gd name="T4" fmla="*/ 35 w 71"/>
                  <a:gd name="T5" fmla="*/ 80 h 80"/>
                  <a:gd name="T6" fmla="*/ 71 w 71"/>
                  <a:gd name="T7" fmla="*/ 27 h 80"/>
                  <a:gd name="T8" fmla="*/ 44 w 71"/>
                  <a:gd name="T9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80">
                    <a:moveTo>
                      <a:pt x="44" y="0"/>
                    </a:moveTo>
                    <a:cubicBezTo>
                      <a:pt x="25" y="19"/>
                      <a:pt x="10" y="41"/>
                      <a:pt x="0" y="65"/>
                    </a:cubicBezTo>
                    <a:cubicBezTo>
                      <a:pt x="35" y="80"/>
                      <a:pt x="35" y="80"/>
                      <a:pt x="35" y="80"/>
                    </a:cubicBezTo>
                    <a:cubicBezTo>
                      <a:pt x="43" y="60"/>
                      <a:pt x="55" y="42"/>
                      <a:pt x="71" y="27"/>
                    </a:cubicBezTo>
                    <a:lnTo>
                      <a:pt x="4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Freeform: Shape 32"/>
              <p:cNvSpPr>
                <a:spLocks/>
              </p:cNvSpPr>
              <p:nvPr/>
            </p:nvSpPr>
            <p:spPr bwMode="auto">
              <a:xfrm>
                <a:off x="6713538" y="438151"/>
                <a:ext cx="34925" cy="52388"/>
              </a:xfrm>
              <a:custGeom>
                <a:avLst/>
                <a:gdLst>
                  <a:gd name="T0" fmla="*/ 38 w 51"/>
                  <a:gd name="T1" fmla="*/ 0 h 78"/>
                  <a:gd name="T2" fmla="*/ 0 w 51"/>
                  <a:gd name="T3" fmla="*/ 1 h 78"/>
                  <a:gd name="T4" fmla="*/ 15 w 51"/>
                  <a:gd name="T5" fmla="*/ 78 h 78"/>
                  <a:gd name="T6" fmla="*/ 51 w 51"/>
                  <a:gd name="T7" fmla="*/ 64 h 78"/>
                  <a:gd name="T8" fmla="*/ 38 w 51"/>
                  <a:gd name="T9" fmla="*/ 1 h 78"/>
                  <a:gd name="T10" fmla="*/ 38 w 51"/>
                  <a:gd name="T1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78">
                    <a:moveTo>
                      <a:pt x="38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8"/>
                      <a:pt x="5" y="54"/>
                      <a:pt x="15" y="78"/>
                    </a:cubicBezTo>
                    <a:cubicBezTo>
                      <a:pt x="51" y="64"/>
                      <a:pt x="51" y="64"/>
                      <a:pt x="51" y="64"/>
                    </a:cubicBezTo>
                    <a:cubicBezTo>
                      <a:pt x="42" y="44"/>
                      <a:pt x="38" y="23"/>
                      <a:pt x="38" y="1"/>
                    </a:cubicBezTo>
                    <a:lnTo>
                      <a:pt x="3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Freeform: Shape 33"/>
              <p:cNvSpPr>
                <a:spLocks/>
              </p:cNvSpPr>
              <p:nvPr/>
            </p:nvSpPr>
            <p:spPr bwMode="auto">
              <a:xfrm>
                <a:off x="6753225" y="515938"/>
                <a:ext cx="53975" cy="49213"/>
              </a:xfrm>
              <a:custGeom>
                <a:avLst/>
                <a:gdLst>
                  <a:gd name="T0" fmla="*/ 0 w 81"/>
                  <a:gd name="T1" fmla="*/ 27 h 72"/>
                  <a:gd name="T2" fmla="*/ 66 w 81"/>
                  <a:gd name="T3" fmla="*/ 72 h 72"/>
                  <a:gd name="T4" fmla="*/ 81 w 81"/>
                  <a:gd name="T5" fmla="*/ 36 h 72"/>
                  <a:gd name="T6" fmla="*/ 27 w 81"/>
                  <a:gd name="T7" fmla="*/ 0 h 72"/>
                  <a:gd name="T8" fmla="*/ 0 w 81"/>
                  <a:gd name="T9" fmla="*/ 2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72">
                    <a:moveTo>
                      <a:pt x="0" y="27"/>
                    </a:moveTo>
                    <a:cubicBezTo>
                      <a:pt x="19" y="46"/>
                      <a:pt x="42" y="61"/>
                      <a:pt x="66" y="72"/>
                    </a:cubicBezTo>
                    <a:cubicBezTo>
                      <a:pt x="81" y="36"/>
                      <a:pt x="81" y="36"/>
                      <a:pt x="81" y="36"/>
                    </a:cubicBezTo>
                    <a:cubicBezTo>
                      <a:pt x="61" y="28"/>
                      <a:pt x="43" y="16"/>
                      <a:pt x="27" y="0"/>
                    </a:cubicBezTo>
                    <a:lnTo>
                      <a:pt x="0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Freeform: Shape 34"/>
              <p:cNvSpPr>
                <a:spLocks/>
              </p:cNvSpPr>
              <p:nvPr/>
            </p:nvSpPr>
            <p:spPr bwMode="auto">
              <a:xfrm>
                <a:off x="6797675" y="303213"/>
                <a:ext cx="52388" cy="33338"/>
              </a:xfrm>
              <a:custGeom>
                <a:avLst/>
                <a:gdLst>
                  <a:gd name="T0" fmla="*/ 78 w 78"/>
                  <a:gd name="T1" fmla="*/ 38 h 51"/>
                  <a:gd name="T2" fmla="*/ 78 w 78"/>
                  <a:gd name="T3" fmla="*/ 38 h 51"/>
                  <a:gd name="T4" fmla="*/ 78 w 78"/>
                  <a:gd name="T5" fmla="*/ 0 h 51"/>
                  <a:gd name="T6" fmla="*/ 0 w 78"/>
                  <a:gd name="T7" fmla="*/ 16 h 51"/>
                  <a:gd name="T8" fmla="*/ 15 w 78"/>
                  <a:gd name="T9" fmla="*/ 51 h 51"/>
                  <a:gd name="T10" fmla="*/ 78 w 78"/>
                  <a:gd name="T11" fmla="*/ 3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" h="51">
                    <a:moveTo>
                      <a:pt x="78" y="38"/>
                    </a:moveTo>
                    <a:cubicBezTo>
                      <a:pt x="78" y="38"/>
                      <a:pt x="78" y="38"/>
                      <a:pt x="78" y="38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51" y="0"/>
                      <a:pt x="25" y="5"/>
                      <a:pt x="0" y="16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35" y="42"/>
                      <a:pt x="56" y="38"/>
                      <a:pt x="78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Freeform: Shape 35"/>
              <p:cNvSpPr>
                <a:spLocks/>
              </p:cNvSpPr>
              <p:nvPr/>
            </p:nvSpPr>
            <p:spPr bwMode="auto">
              <a:xfrm>
                <a:off x="6953250" y="387351"/>
                <a:ext cx="33338" cy="50800"/>
              </a:xfrm>
              <a:custGeom>
                <a:avLst/>
                <a:gdLst>
                  <a:gd name="T0" fmla="*/ 0 w 50"/>
                  <a:gd name="T1" fmla="*/ 14 h 78"/>
                  <a:gd name="T2" fmla="*/ 12 w 50"/>
                  <a:gd name="T3" fmla="*/ 78 h 78"/>
                  <a:gd name="T4" fmla="*/ 12 w 50"/>
                  <a:gd name="T5" fmla="*/ 78 h 78"/>
                  <a:gd name="T6" fmla="*/ 50 w 50"/>
                  <a:gd name="T7" fmla="*/ 78 h 78"/>
                  <a:gd name="T8" fmla="*/ 35 w 50"/>
                  <a:gd name="T9" fmla="*/ 0 h 78"/>
                  <a:gd name="T10" fmla="*/ 0 w 50"/>
                  <a:gd name="T11" fmla="*/ 1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" h="78">
                    <a:moveTo>
                      <a:pt x="0" y="14"/>
                    </a:moveTo>
                    <a:cubicBezTo>
                      <a:pt x="8" y="34"/>
                      <a:pt x="12" y="56"/>
                      <a:pt x="12" y="78"/>
                    </a:cubicBezTo>
                    <a:cubicBezTo>
                      <a:pt x="12" y="78"/>
                      <a:pt x="12" y="78"/>
                      <a:pt x="12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51"/>
                      <a:pt x="45" y="25"/>
                      <a:pt x="35" y="0"/>
                    </a:cubicBezTo>
                    <a:lnTo>
                      <a:pt x="0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Freeform: Shape 36"/>
              <p:cNvSpPr>
                <a:spLocks/>
              </p:cNvSpPr>
              <p:nvPr/>
            </p:nvSpPr>
            <p:spPr bwMode="auto">
              <a:xfrm>
                <a:off x="6892925" y="312738"/>
                <a:ext cx="53975" cy="47625"/>
              </a:xfrm>
              <a:custGeom>
                <a:avLst/>
                <a:gdLst>
                  <a:gd name="T0" fmla="*/ 81 w 81"/>
                  <a:gd name="T1" fmla="*/ 44 h 71"/>
                  <a:gd name="T2" fmla="*/ 15 w 81"/>
                  <a:gd name="T3" fmla="*/ 0 h 71"/>
                  <a:gd name="T4" fmla="*/ 0 w 81"/>
                  <a:gd name="T5" fmla="*/ 35 h 71"/>
                  <a:gd name="T6" fmla="*/ 54 w 81"/>
                  <a:gd name="T7" fmla="*/ 71 h 71"/>
                  <a:gd name="T8" fmla="*/ 81 w 81"/>
                  <a:gd name="T9" fmla="*/ 44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71">
                    <a:moveTo>
                      <a:pt x="81" y="44"/>
                    </a:moveTo>
                    <a:cubicBezTo>
                      <a:pt x="62" y="25"/>
                      <a:pt x="39" y="10"/>
                      <a:pt x="15" y="0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20" y="43"/>
                      <a:pt x="38" y="55"/>
                      <a:pt x="54" y="71"/>
                    </a:cubicBezTo>
                    <a:lnTo>
                      <a:pt x="81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Freeform: Shape 37"/>
              <p:cNvSpPr>
                <a:spLocks/>
              </p:cNvSpPr>
              <p:nvPr/>
            </p:nvSpPr>
            <p:spPr bwMode="auto">
              <a:xfrm>
                <a:off x="6850063" y="541338"/>
                <a:ext cx="52388" cy="33338"/>
              </a:xfrm>
              <a:custGeom>
                <a:avLst/>
                <a:gdLst>
                  <a:gd name="T0" fmla="*/ 1 w 78"/>
                  <a:gd name="T1" fmla="*/ 12 h 50"/>
                  <a:gd name="T2" fmla="*/ 0 w 78"/>
                  <a:gd name="T3" fmla="*/ 12 h 50"/>
                  <a:gd name="T4" fmla="*/ 1 w 78"/>
                  <a:gd name="T5" fmla="*/ 50 h 50"/>
                  <a:gd name="T6" fmla="*/ 78 w 78"/>
                  <a:gd name="T7" fmla="*/ 35 h 50"/>
                  <a:gd name="T8" fmla="*/ 64 w 78"/>
                  <a:gd name="T9" fmla="*/ 0 h 50"/>
                  <a:gd name="T10" fmla="*/ 1 w 78"/>
                  <a:gd name="T11" fmla="*/ 1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" h="50">
                    <a:moveTo>
                      <a:pt x="1" y="12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1" y="50"/>
                      <a:pt x="1" y="50"/>
                      <a:pt x="1" y="50"/>
                    </a:cubicBezTo>
                    <a:cubicBezTo>
                      <a:pt x="27" y="50"/>
                      <a:pt x="53" y="45"/>
                      <a:pt x="78" y="35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44" y="8"/>
                      <a:pt x="22" y="12"/>
                      <a:pt x="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Freeform: Shape 38"/>
              <p:cNvSpPr>
                <a:spLocks/>
              </p:cNvSpPr>
              <p:nvPr/>
            </p:nvSpPr>
            <p:spPr bwMode="auto">
              <a:xfrm>
                <a:off x="6927850" y="481013"/>
                <a:ext cx="47625" cy="53975"/>
              </a:xfrm>
              <a:custGeom>
                <a:avLst/>
                <a:gdLst>
                  <a:gd name="T0" fmla="*/ 0 w 71"/>
                  <a:gd name="T1" fmla="*/ 53 h 80"/>
                  <a:gd name="T2" fmla="*/ 27 w 71"/>
                  <a:gd name="T3" fmla="*/ 80 h 80"/>
                  <a:gd name="T4" fmla="*/ 71 w 71"/>
                  <a:gd name="T5" fmla="*/ 14 h 80"/>
                  <a:gd name="T6" fmla="*/ 36 w 71"/>
                  <a:gd name="T7" fmla="*/ 0 h 80"/>
                  <a:gd name="T8" fmla="*/ 0 w 71"/>
                  <a:gd name="T9" fmla="*/ 53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80">
                    <a:moveTo>
                      <a:pt x="0" y="53"/>
                    </a:moveTo>
                    <a:cubicBezTo>
                      <a:pt x="27" y="80"/>
                      <a:pt x="27" y="80"/>
                      <a:pt x="27" y="80"/>
                    </a:cubicBezTo>
                    <a:cubicBezTo>
                      <a:pt x="46" y="61"/>
                      <a:pt x="61" y="39"/>
                      <a:pt x="71" y="14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28" y="20"/>
                      <a:pt x="16" y="38"/>
                      <a:pt x="0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7" name="Freeform: Shape 39"/>
              <p:cNvSpPr>
                <a:spLocks/>
              </p:cNvSpPr>
              <p:nvPr/>
            </p:nvSpPr>
            <p:spPr bwMode="auto">
              <a:xfrm>
                <a:off x="6580188" y="254001"/>
                <a:ext cx="552450" cy="369888"/>
              </a:xfrm>
              <a:custGeom>
                <a:avLst/>
                <a:gdLst>
                  <a:gd name="T0" fmla="*/ 35 w 827"/>
                  <a:gd name="T1" fmla="*/ 554 h 554"/>
                  <a:gd name="T2" fmla="*/ 793 w 827"/>
                  <a:gd name="T3" fmla="*/ 554 h 554"/>
                  <a:gd name="T4" fmla="*/ 827 w 827"/>
                  <a:gd name="T5" fmla="*/ 519 h 554"/>
                  <a:gd name="T6" fmla="*/ 827 w 827"/>
                  <a:gd name="T7" fmla="*/ 34 h 554"/>
                  <a:gd name="T8" fmla="*/ 793 w 827"/>
                  <a:gd name="T9" fmla="*/ 0 h 554"/>
                  <a:gd name="T10" fmla="*/ 35 w 827"/>
                  <a:gd name="T11" fmla="*/ 0 h 554"/>
                  <a:gd name="T12" fmla="*/ 0 w 827"/>
                  <a:gd name="T13" fmla="*/ 34 h 554"/>
                  <a:gd name="T14" fmla="*/ 0 w 827"/>
                  <a:gd name="T15" fmla="*/ 519 h 554"/>
                  <a:gd name="T16" fmla="*/ 35 w 827"/>
                  <a:gd name="T17" fmla="*/ 554 h 554"/>
                  <a:gd name="T18" fmla="*/ 42 w 827"/>
                  <a:gd name="T19" fmla="*/ 41 h 554"/>
                  <a:gd name="T20" fmla="*/ 782 w 827"/>
                  <a:gd name="T21" fmla="*/ 41 h 554"/>
                  <a:gd name="T22" fmla="*/ 782 w 827"/>
                  <a:gd name="T23" fmla="*/ 505 h 554"/>
                  <a:gd name="T24" fmla="*/ 42 w 827"/>
                  <a:gd name="T25" fmla="*/ 505 h 554"/>
                  <a:gd name="T26" fmla="*/ 42 w 827"/>
                  <a:gd name="T27" fmla="*/ 41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27" h="554">
                    <a:moveTo>
                      <a:pt x="35" y="554"/>
                    </a:moveTo>
                    <a:cubicBezTo>
                      <a:pt x="793" y="554"/>
                      <a:pt x="793" y="554"/>
                      <a:pt x="793" y="554"/>
                    </a:cubicBezTo>
                    <a:cubicBezTo>
                      <a:pt x="811" y="554"/>
                      <a:pt x="827" y="538"/>
                      <a:pt x="827" y="519"/>
                    </a:cubicBezTo>
                    <a:cubicBezTo>
                      <a:pt x="827" y="34"/>
                      <a:pt x="827" y="34"/>
                      <a:pt x="827" y="34"/>
                    </a:cubicBezTo>
                    <a:cubicBezTo>
                      <a:pt x="827" y="15"/>
                      <a:pt x="811" y="0"/>
                      <a:pt x="793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16" y="0"/>
                      <a:pt x="0" y="15"/>
                      <a:pt x="0" y="34"/>
                    </a:cubicBezTo>
                    <a:cubicBezTo>
                      <a:pt x="0" y="519"/>
                      <a:pt x="0" y="519"/>
                      <a:pt x="0" y="519"/>
                    </a:cubicBezTo>
                    <a:cubicBezTo>
                      <a:pt x="0" y="538"/>
                      <a:pt x="16" y="554"/>
                      <a:pt x="35" y="554"/>
                    </a:cubicBezTo>
                    <a:close/>
                    <a:moveTo>
                      <a:pt x="42" y="41"/>
                    </a:moveTo>
                    <a:cubicBezTo>
                      <a:pt x="782" y="41"/>
                      <a:pt x="782" y="41"/>
                      <a:pt x="782" y="41"/>
                    </a:cubicBezTo>
                    <a:cubicBezTo>
                      <a:pt x="782" y="505"/>
                      <a:pt x="782" y="505"/>
                      <a:pt x="782" y="505"/>
                    </a:cubicBezTo>
                    <a:cubicBezTo>
                      <a:pt x="42" y="505"/>
                      <a:pt x="42" y="505"/>
                      <a:pt x="42" y="505"/>
                    </a:cubicBezTo>
                    <a:lnTo>
                      <a:pt x="42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Group 40"/>
            <p:cNvGrpSpPr/>
            <p:nvPr/>
          </p:nvGrpSpPr>
          <p:grpSpPr>
            <a:xfrm>
              <a:off x="7304540" y="1162103"/>
              <a:ext cx="418308" cy="418308"/>
              <a:chOff x="1981200" y="163513"/>
              <a:chExt cx="609600" cy="609600"/>
            </a:xfrm>
            <a:solidFill>
              <a:schemeClr val="accent4"/>
            </a:solidFill>
          </p:grpSpPr>
          <p:sp>
            <p:nvSpPr>
              <p:cNvPr id="24" name="Freeform: Shape 41"/>
              <p:cNvSpPr>
                <a:spLocks/>
              </p:cNvSpPr>
              <p:nvPr/>
            </p:nvSpPr>
            <p:spPr bwMode="auto">
              <a:xfrm>
                <a:off x="1981200" y="163513"/>
                <a:ext cx="609600" cy="609600"/>
              </a:xfrm>
              <a:custGeom>
                <a:avLst/>
                <a:gdLst>
                  <a:gd name="T0" fmla="*/ 456 w 912"/>
                  <a:gd name="T1" fmla="*/ 912 h 912"/>
                  <a:gd name="T2" fmla="*/ 0 w 912"/>
                  <a:gd name="T3" fmla="*/ 456 h 912"/>
                  <a:gd name="T4" fmla="*/ 456 w 912"/>
                  <a:gd name="T5" fmla="*/ 0 h 912"/>
                  <a:gd name="T6" fmla="*/ 912 w 912"/>
                  <a:gd name="T7" fmla="*/ 456 h 912"/>
                  <a:gd name="T8" fmla="*/ 456 w 912"/>
                  <a:gd name="T9" fmla="*/ 912 h 912"/>
                  <a:gd name="T10" fmla="*/ 456 w 912"/>
                  <a:gd name="T11" fmla="*/ 114 h 912"/>
                  <a:gd name="T12" fmla="*/ 114 w 912"/>
                  <a:gd name="T13" fmla="*/ 456 h 912"/>
                  <a:gd name="T14" fmla="*/ 456 w 912"/>
                  <a:gd name="T15" fmla="*/ 798 h 912"/>
                  <a:gd name="T16" fmla="*/ 798 w 912"/>
                  <a:gd name="T17" fmla="*/ 456 h 912"/>
                  <a:gd name="T18" fmla="*/ 456 w 912"/>
                  <a:gd name="T19" fmla="*/ 114 h 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12" h="912">
                    <a:moveTo>
                      <a:pt x="456" y="912"/>
                    </a:moveTo>
                    <a:cubicBezTo>
                      <a:pt x="204" y="912"/>
                      <a:pt x="0" y="708"/>
                      <a:pt x="0" y="456"/>
                    </a:cubicBezTo>
                    <a:cubicBezTo>
                      <a:pt x="0" y="205"/>
                      <a:pt x="204" y="0"/>
                      <a:pt x="456" y="0"/>
                    </a:cubicBezTo>
                    <a:cubicBezTo>
                      <a:pt x="707" y="0"/>
                      <a:pt x="912" y="205"/>
                      <a:pt x="912" y="456"/>
                    </a:cubicBezTo>
                    <a:cubicBezTo>
                      <a:pt x="912" y="708"/>
                      <a:pt x="707" y="912"/>
                      <a:pt x="456" y="912"/>
                    </a:cubicBezTo>
                    <a:close/>
                    <a:moveTo>
                      <a:pt x="456" y="114"/>
                    </a:moveTo>
                    <a:cubicBezTo>
                      <a:pt x="267" y="114"/>
                      <a:pt x="114" y="267"/>
                      <a:pt x="114" y="456"/>
                    </a:cubicBezTo>
                    <a:cubicBezTo>
                      <a:pt x="114" y="645"/>
                      <a:pt x="267" y="798"/>
                      <a:pt x="456" y="798"/>
                    </a:cubicBezTo>
                    <a:cubicBezTo>
                      <a:pt x="644" y="798"/>
                      <a:pt x="798" y="645"/>
                      <a:pt x="798" y="456"/>
                    </a:cubicBezTo>
                    <a:cubicBezTo>
                      <a:pt x="798" y="267"/>
                      <a:pt x="644" y="114"/>
                      <a:pt x="456" y="1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" name="Freeform: Shape 42"/>
              <p:cNvSpPr>
                <a:spLocks/>
              </p:cNvSpPr>
              <p:nvPr/>
            </p:nvSpPr>
            <p:spPr bwMode="auto">
              <a:xfrm>
                <a:off x="2178050" y="328613"/>
                <a:ext cx="261938" cy="209550"/>
              </a:xfrm>
              <a:custGeom>
                <a:avLst/>
                <a:gdLst>
                  <a:gd name="T0" fmla="*/ 199 w 394"/>
                  <a:gd name="T1" fmla="*/ 112 h 313"/>
                  <a:gd name="T2" fmla="*/ 162 w 394"/>
                  <a:gd name="T3" fmla="*/ 105 h 313"/>
                  <a:gd name="T4" fmla="*/ 136 w 394"/>
                  <a:gd name="T5" fmla="*/ 108 h 313"/>
                  <a:gd name="T6" fmla="*/ 0 w 394"/>
                  <a:gd name="T7" fmla="*/ 42 h 313"/>
                  <a:gd name="T8" fmla="*/ 60 w 394"/>
                  <a:gd name="T9" fmla="*/ 187 h 313"/>
                  <a:gd name="T10" fmla="*/ 57 w 394"/>
                  <a:gd name="T11" fmla="*/ 209 h 313"/>
                  <a:gd name="T12" fmla="*/ 162 w 394"/>
                  <a:gd name="T13" fmla="*/ 313 h 313"/>
                  <a:gd name="T14" fmla="*/ 266 w 394"/>
                  <a:gd name="T15" fmla="*/ 209 h 313"/>
                  <a:gd name="T16" fmla="*/ 266 w 394"/>
                  <a:gd name="T17" fmla="*/ 203 h 313"/>
                  <a:gd name="T18" fmla="*/ 394 w 394"/>
                  <a:gd name="T19" fmla="*/ 0 h 313"/>
                  <a:gd name="T20" fmla="*/ 199 w 394"/>
                  <a:gd name="T21" fmla="*/ 112 h 313"/>
                  <a:gd name="T22" fmla="*/ 162 w 394"/>
                  <a:gd name="T23" fmla="*/ 248 h 313"/>
                  <a:gd name="T24" fmla="*/ 123 w 394"/>
                  <a:gd name="T25" fmla="*/ 209 h 313"/>
                  <a:gd name="T26" fmla="*/ 162 w 394"/>
                  <a:gd name="T27" fmla="*/ 170 h 313"/>
                  <a:gd name="T28" fmla="*/ 200 w 394"/>
                  <a:gd name="T29" fmla="*/ 209 h 313"/>
                  <a:gd name="T30" fmla="*/ 162 w 394"/>
                  <a:gd name="T31" fmla="*/ 248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94" h="313">
                    <a:moveTo>
                      <a:pt x="199" y="112"/>
                    </a:moveTo>
                    <a:cubicBezTo>
                      <a:pt x="188" y="107"/>
                      <a:pt x="175" y="105"/>
                      <a:pt x="162" y="105"/>
                    </a:cubicBezTo>
                    <a:cubicBezTo>
                      <a:pt x="153" y="105"/>
                      <a:pt x="145" y="106"/>
                      <a:pt x="136" y="108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60" y="187"/>
                      <a:pt x="60" y="187"/>
                      <a:pt x="60" y="187"/>
                    </a:cubicBezTo>
                    <a:cubicBezTo>
                      <a:pt x="58" y="194"/>
                      <a:pt x="57" y="201"/>
                      <a:pt x="57" y="209"/>
                    </a:cubicBezTo>
                    <a:cubicBezTo>
                      <a:pt x="57" y="267"/>
                      <a:pt x="104" y="313"/>
                      <a:pt x="162" y="313"/>
                    </a:cubicBezTo>
                    <a:cubicBezTo>
                      <a:pt x="219" y="313"/>
                      <a:pt x="266" y="267"/>
                      <a:pt x="266" y="209"/>
                    </a:cubicBezTo>
                    <a:cubicBezTo>
                      <a:pt x="266" y="207"/>
                      <a:pt x="266" y="205"/>
                      <a:pt x="266" y="203"/>
                    </a:cubicBezTo>
                    <a:cubicBezTo>
                      <a:pt x="394" y="0"/>
                      <a:pt x="394" y="0"/>
                      <a:pt x="394" y="0"/>
                    </a:cubicBezTo>
                    <a:lnTo>
                      <a:pt x="199" y="112"/>
                    </a:lnTo>
                    <a:close/>
                    <a:moveTo>
                      <a:pt x="162" y="248"/>
                    </a:moveTo>
                    <a:cubicBezTo>
                      <a:pt x="140" y="248"/>
                      <a:pt x="123" y="230"/>
                      <a:pt x="123" y="209"/>
                    </a:cubicBezTo>
                    <a:cubicBezTo>
                      <a:pt x="123" y="188"/>
                      <a:pt x="140" y="170"/>
                      <a:pt x="162" y="170"/>
                    </a:cubicBezTo>
                    <a:cubicBezTo>
                      <a:pt x="183" y="170"/>
                      <a:pt x="200" y="188"/>
                      <a:pt x="200" y="209"/>
                    </a:cubicBezTo>
                    <a:cubicBezTo>
                      <a:pt x="200" y="230"/>
                      <a:pt x="183" y="248"/>
                      <a:pt x="162" y="2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" name="Freeform: Shape 43"/>
              <p:cNvSpPr>
                <a:spLocks/>
              </p:cNvSpPr>
              <p:nvPr/>
            </p:nvSpPr>
            <p:spPr bwMode="auto">
              <a:xfrm>
                <a:off x="1981200" y="163513"/>
                <a:ext cx="609600" cy="609600"/>
              </a:xfrm>
              <a:custGeom>
                <a:avLst/>
                <a:gdLst>
                  <a:gd name="T0" fmla="*/ 456 w 912"/>
                  <a:gd name="T1" fmla="*/ 0 h 912"/>
                  <a:gd name="T2" fmla="*/ 0 w 912"/>
                  <a:gd name="T3" fmla="*/ 456 h 912"/>
                  <a:gd name="T4" fmla="*/ 456 w 912"/>
                  <a:gd name="T5" fmla="*/ 912 h 912"/>
                  <a:gd name="T6" fmla="*/ 912 w 912"/>
                  <a:gd name="T7" fmla="*/ 456 h 912"/>
                  <a:gd name="T8" fmla="*/ 456 w 912"/>
                  <a:gd name="T9" fmla="*/ 0 h 912"/>
                  <a:gd name="T10" fmla="*/ 477 w 912"/>
                  <a:gd name="T11" fmla="*/ 797 h 912"/>
                  <a:gd name="T12" fmla="*/ 477 w 912"/>
                  <a:gd name="T13" fmla="*/ 754 h 912"/>
                  <a:gd name="T14" fmla="*/ 453 w 912"/>
                  <a:gd name="T15" fmla="*/ 730 h 912"/>
                  <a:gd name="T16" fmla="*/ 429 w 912"/>
                  <a:gd name="T17" fmla="*/ 754 h 912"/>
                  <a:gd name="T18" fmla="*/ 429 w 912"/>
                  <a:gd name="T19" fmla="*/ 797 h 912"/>
                  <a:gd name="T20" fmla="*/ 115 w 912"/>
                  <a:gd name="T21" fmla="*/ 479 h 912"/>
                  <a:gd name="T22" fmla="*/ 157 w 912"/>
                  <a:gd name="T23" fmla="*/ 479 h 912"/>
                  <a:gd name="T24" fmla="*/ 181 w 912"/>
                  <a:gd name="T25" fmla="*/ 455 h 912"/>
                  <a:gd name="T26" fmla="*/ 157 w 912"/>
                  <a:gd name="T27" fmla="*/ 431 h 912"/>
                  <a:gd name="T28" fmla="*/ 115 w 912"/>
                  <a:gd name="T29" fmla="*/ 431 h 912"/>
                  <a:gd name="T30" fmla="*/ 431 w 912"/>
                  <a:gd name="T31" fmla="*/ 115 h 912"/>
                  <a:gd name="T32" fmla="*/ 431 w 912"/>
                  <a:gd name="T33" fmla="*/ 159 h 912"/>
                  <a:gd name="T34" fmla="*/ 456 w 912"/>
                  <a:gd name="T35" fmla="*/ 183 h 912"/>
                  <a:gd name="T36" fmla="*/ 480 w 912"/>
                  <a:gd name="T37" fmla="*/ 159 h 912"/>
                  <a:gd name="T38" fmla="*/ 480 w 912"/>
                  <a:gd name="T39" fmla="*/ 115 h 912"/>
                  <a:gd name="T40" fmla="*/ 797 w 912"/>
                  <a:gd name="T41" fmla="*/ 433 h 912"/>
                  <a:gd name="T42" fmla="*/ 752 w 912"/>
                  <a:gd name="T43" fmla="*/ 433 h 912"/>
                  <a:gd name="T44" fmla="*/ 728 w 912"/>
                  <a:gd name="T45" fmla="*/ 458 h 912"/>
                  <a:gd name="T46" fmla="*/ 752 w 912"/>
                  <a:gd name="T47" fmla="*/ 482 h 912"/>
                  <a:gd name="T48" fmla="*/ 796 w 912"/>
                  <a:gd name="T49" fmla="*/ 482 h 912"/>
                  <a:gd name="T50" fmla="*/ 477 w 912"/>
                  <a:gd name="T51" fmla="*/ 797 h 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12" h="912">
                    <a:moveTo>
                      <a:pt x="456" y="0"/>
                    </a:moveTo>
                    <a:cubicBezTo>
                      <a:pt x="204" y="0"/>
                      <a:pt x="0" y="205"/>
                      <a:pt x="0" y="456"/>
                    </a:cubicBezTo>
                    <a:cubicBezTo>
                      <a:pt x="0" y="708"/>
                      <a:pt x="204" y="912"/>
                      <a:pt x="456" y="912"/>
                    </a:cubicBezTo>
                    <a:cubicBezTo>
                      <a:pt x="707" y="912"/>
                      <a:pt x="912" y="708"/>
                      <a:pt x="912" y="456"/>
                    </a:cubicBezTo>
                    <a:cubicBezTo>
                      <a:pt x="912" y="205"/>
                      <a:pt x="707" y="0"/>
                      <a:pt x="456" y="0"/>
                    </a:cubicBezTo>
                    <a:close/>
                    <a:moveTo>
                      <a:pt x="477" y="797"/>
                    </a:moveTo>
                    <a:cubicBezTo>
                      <a:pt x="477" y="754"/>
                      <a:pt x="477" y="754"/>
                      <a:pt x="477" y="754"/>
                    </a:cubicBezTo>
                    <a:cubicBezTo>
                      <a:pt x="477" y="741"/>
                      <a:pt x="467" y="730"/>
                      <a:pt x="453" y="730"/>
                    </a:cubicBezTo>
                    <a:cubicBezTo>
                      <a:pt x="440" y="730"/>
                      <a:pt x="429" y="741"/>
                      <a:pt x="429" y="754"/>
                    </a:cubicBezTo>
                    <a:cubicBezTo>
                      <a:pt x="429" y="797"/>
                      <a:pt x="429" y="797"/>
                      <a:pt x="429" y="797"/>
                    </a:cubicBezTo>
                    <a:cubicBezTo>
                      <a:pt x="261" y="784"/>
                      <a:pt x="126" y="648"/>
                      <a:pt x="115" y="479"/>
                    </a:cubicBezTo>
                    <a:cubicBezTo>
                      <a:pt x="157" y="479"/>
                      <a:pt x="157" y="479"/>
                      <a:pt x="157" y="479"/>
                    </a:cubicBezTo>
                    <a:cubicBezTo>
                      <a:pt x="170" y="479"/>
                      <a:pt x="181" y="469"/>
                      <a:pt x="181" y="455"/>
                    </a:cubicBezTo>
                    <a:cubicBezTo>
                      <a:pt x="181" y="442"/>
                      <a:pt x="170" y="431"/>
                      <a:pt x="157" y="431"/>
                    </a:cubicBezTo>
                    <a:cubicBezTo>
                      <a:pt x="115" y="431"/>
                      <a:pt x="115" y="431"/>
                      <a:pt x="115" y="431"/>
                    </a:cubicBezTo>
                    <a:cubicBezTo>
                      <a:pt x="127" y="262"/>
                      <a:pt x="262" y="127"/>
                      <a:pt x="431" y="115"/>
                    </a:cubicBezTo>
                    <a:cubicBezTo>
                      <a:pt x="431" y="159"/>
                      <a:pt x="431" y="159"/>
                      <a:pt x="431" y="159"/>
                    </a:cubicBezTo>
                    <a:cubicBezTo>
                      <a:pt x="431" y="172"/>
                      <a:pt x="442" y="183"/>
                      <a:pt x="456" y="183"/>
                    </a:cubicBezTo>
                    <a:cubicBezTo>
                      <a:pt x="469" y="183"/>
                      <a:pt x="480" y="172"/>
                      <a:pt x="480" y="159"/>
                    </a:cubicBezTo>
                    <a:cubicBezTo>
                      <a:pt x="480" y="115"/>
                      <a:pt x="480" y="115"/>
                      <a:pt x="480" y="115"/>
                    </a:cubicBezTo>
                    <a:cubicBezTo>
                      <a:pt x="650" y="127"/>
                      <a:pt x="785" y="263"/>
                      <a:pt x="797" y="433"/>
                    </a:cubicBezTo>
                    <a:cubicBezTo>
                      <a:pt x="752" y="433"/>
                      <a:pt x="752" y="433"/>
                      <a:pt x="752" y="433"/>
                    </a:cubicBezTo>
                    <a:cubicBezTo>
                      <a:pt x="739" y="433"/>
                      <a:pt x="728" y="444"/>
                      <a:pt x="728" y="458"/>
                    </a:cubicBezTo>
                    <a:cubicBezTo>
                      <a:pt x="728" y="471"/>
                      <a:pt x="739" y="482"/>
                      <a:pt x="752" y="482"/>
                    </a:cubicBezTo>
                    <a:cubicBezTo>
                      <a:pt x="796" y="482"/>
                      <a:pt x="796" y="482"/>
                      <a:pt x="796" y="482"/>
                    </a:cubicBezTo>
                    <a:cubicBezTo>
                      <a:pt x="784" y="651"/>
                      <a:pt x="647" y="786"/>
                      <a:pt x="477" y="7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Group 44"/>
            <p:cNvGrpSpPr/>
            <p:nvPr/>
          </p:nvGrpSpPr>
          <p:grpSpPr>
            <a:xfrm>
              <a:off x="5281427" y="1144285"/>
              <a:ext cx="491121" cy="436131"/>
              <a:chOff x="152400" y="198438"/>
              <a:chExt cx="609600" cy="541338"/>
            </a:xfrm>
            <a:solidFill>
              <a:schemeClr val="accent3"/>
            </a:solidFill>
          </p:grpSpPr>
          <p:sp>
            <p:nvSpPr>
              <p:cNvPr id="21" name="Freeform: Shape 45"/>
              <p:cNvSpPr>
                <a:spLocks/>
              </p:cNvSpPr>
              <p:nvPr/>
            </p:nvSpPr>
            <p:spPr bwMode="auto">
              <a:xfrm>
                <a:off x="350838" y="384176"/>
                <a:ext cx="36513" cy="31750"/>
              </a:xfrm>
              <a:custGeom>
                <a:avLst/>
                <a:gdLst>
                  <a:gd name="T0" fmla="*/ 23 w 23"/>
                  <a:gd name="T1" fmla="*/ 7 h 20"/>
                  <a:gd name="T2" fmla="*/ 0 w 23"/>
                  <a:gd name="T3" fmla="*/ 20 h 20"/>
                  <a:gd name="T4" fmla="*/ 0 w 23"/>
                  <a:gd name="T5" fmla="*/ 0 h 20"/>
                  <a:gd name="T6" fmla="*/ 23 w 23"/>
                  <a:gd name="T7" fmla="*/ 0 h 20"/>
                  <a:gd name="T8" fmla="*/ 23 w 23"/>
                  <a:gd name="T9" fmla="*/ 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0">
                    <a:moveTo>
                      <a:pt x="23" y="7"/>
                    </a:moveTo>
                    <a:lnTo>
                      <a:pt x="0" y="20"/>
                    </a:lnTo>
                    <a:lnTo>
                      <a:pt x="0" y="0"/>
                    </a:lnTo>
                    <a:lnTo>
                      <a:pt x="23" y="0"/>
                    </a:lnTo>
                    <a:lnTo>
                      <a:pt x="23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2" name="Freeform: Shape 46"/>
              <p:cNvSpPr>
                <a:spLocks/>
              </p:cNvSpPr>
              <p:nvPr/>
            </p:nvSpPr>
            <p:spPr bwMode="auto">
              <a:xfrm>
                <a:off x="523875" y="384176"/>
                <a:ext cx="36513" cy="31750"/>
              </a:xfrm>
              <a:custGeom>
                <a:avLst/>
                <a:gdLst>
                  <a:gd name="T0" fmla="*/ 0 w 23"/>
                  <a:gd name="T1" fmla="*/ 7 h 20"/>
                  <a:gd name="T2" fmla="*/ 23 w 23"/>
                  <a:gd name="T3" fmla="*/ 20 h 20"/>
                  <a:gd name="T4" fmla="*/ 23 w 23"/>
                  <a:gd name="T5" fmla="*/ 0 h 20"/>
                  <a:gd name="T6" fmla="*/ 0 w 23"/>
                  <a:gd name="T7" fmla="*/ 0 h 20"/>
                  <a:gd name="T8" fmla="*/ 0 w 23"/>
                  <a:gd name="T9" fmla="*/ 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0">
                    <a:moveTo>
                      <a:pt x="0" y="7"/>
                    </a:moveTo>
                    <a:lnTo>
                      <a:pt x="23" y="20"/>
                    </a:lnTo>
                    <a:lnTo>
                      <a:pt x="23" y="0"/>
                    </a:ln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" name="Freeform: Shape 47"/>
              <p:cNvSpPr>
                <a:spLocks/>
              </p:cNvSpPr>
              <p:nvPr/>
            </p:nvSpPr>
            <p:spPr bwMode="auto">
              <a:xfrm>
                <a:off x="152400" y="198438"/>
                <a:ext cx="609600" cy="541338"/>
              </a:xfrm>
              <a:custGeom>
                <a:avLst/>
                <a:gdLst>
                  <a:gd name="T0" fmla="*/ 499 w 912"/>
                  <a:gd name="T1" fmla="*/ 451 h 810"/>
                  <a:gd name="T2" fmla="*/ 560 w 912"/>
                  <a:gd name="T3" fmla="*/ 451 h 810"/>
                  <a:gd name="T4" fmla="*/ 912 w 912"/>
                  <a:gd name="T5" fmla="*/ 560 h 810"/>
                  <a:gd name="T6" fmla="*/ 912 w 912"/>
                  <a:gd name="T7" fmla="*/ 526 h 810"/>
                  <a:gd name="T8" fmla="*/ 499 w 912"/>
                  <a:gd name="T9" fmla="*/ 290 h 810"/>
                  <a:gd name="T10" fmla="*/ 499 w 912"/>
                  <a:gd name="T11" fmla="*/ 97 h 810"/>
                  <a:gd name="T12" fmla="*/ 456 w 912"/>
                  <a:gd name="T13" fmla="*/ 0 h 810"/>
                  <a:gd name="T14" fmla="*/ 413 w 912"/>
                  <a:gd name="T15" fmla="*/ 97 h 810"/>
                  <a:gd name="T16" fmla="*/ 413 w 912"/>
                  <a:gd name="T17" fmla="*/ 290 h 810"/>
                  <a:gd name="T18" fmla="*/ 0 w 912"/>
                  <a:gd name="T19" fmla="*/ 526 h 810"/>
                  <a:gd name="T20" fmla="*/ 0 w 912"/>
                  <a:gd name="T21" fmla="*/ 560 h 810"/>
                  <a:gd name="T22" fmla="*/ 353 w 912"/>
                  <a:gd name="T23" fmla="*/ 451 h 810"/>
                  <a:gd name="T24" fmla="*/ 413 w 912"/>
                  <a:gd name="T25" fmla="*/ 451 h 810"/>
                  <a:gd name="T26" fmla="*/ 413 w 912"/>
                  <a:gd name="T27" fmla="*/ 653 h 810"/>
                  <a:gd name="T28" fmla="*/ 414 w 912"/>
                  <a:gd name="T29" fmla="*/ 658 h 810"/>
                  <a:gd name="T30" fmla="*/ 279 w 912"/>
                  <a:gd name="T31" fmla="*/ 746 h 810"/>
                  <a:gd name="T32" fmla="*/ 279 w 912"/>
                  <a:gd name="T33" fmla="*/ 772 h 810"/>
                  <a:gd name="T34" fmla="*/ 429 w 912"/>
                  <a:gd name="T35" fmla="*/ 746 h 810"/>
                  <a:gd name="T36" fmla="*/ 456 w 912"/>
                  <a:gd name="T37" fmla="*/ 810 h 810"/>
                  <a:gd name="T38" fmla="*/ 483 w 912"/>
                  <a:gd name="T39" fmla="*/ 746 h 810"/>
                  <a:gd name="T40" fmla="*/ 633 w 912"/>
                  <a:gd name="T41" fmla="*/ 772 h 810"/>
                  <a:gd name="T42" fmla="*/ 633 w 912"/>
                  <a:gd name="T43" fmla="*/ 746 h 810"/>
                  <a:gd name="T44" fmla="*/ 498 w 912"/>
                  <a:gd name="T45" fmla="*/ 658 h 810"/>
                  <a:gd name="T46" fmla="*/ 499 w 912"/>
                  <a:gd name="T47" fmla="*/ 653 h 810"/>
                  <a:gd name="T48" fmla="*/ 499 w 912"/>
                  <a:gd name="T49" fmla="*/ 451 h 810"/>
                  <a:gd name="T50" fmla="*/ 424 w 912"/>
                  <a:gd name="T51" fmla="*/ 61 h 810"/>
                  <a:gd name="T52" fmla="*/ 456 w 912"/>
                  <a:gd name="T53" fmla="*/ 33 h 810"/>
                  <a:gd name="T54" fmla="*/ 488 w 912"/>
                  <a:gd name="T55" fmla="*/ 61 h 810"/>
                  <a:gd name="T56" fmla="*/ 456 w 912"/>
                  <a:gd name="T57" fmla="*/ 49 h 810"/>
                  <a:gd name="T58" fmla="*/ 424 w 912"/>
                  <a:gd name="T59" fmla="*/ 61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12" h="810">
                    <a:moveTo>
                      <a:pt x="499" y="451"/>
                    </a:moveTo>
                    <a:cubicBezTo>
                      <a:pt x="560" y="451"/>
                      <a:pt x="560" y="451"/>
                      <a:pt x="560" y="451"/>
                    </a:cubicBezTo>
                    <a:cubicBezTo>
                      <a:pt x="912" y="560"/>
                      <a:pt x="912" y="560"/>
                      <a:pt x="912" y="560"/>
                    </a:cubicBezTo>
                    <a:cubicBezTo>
                      <a:pt x="912" y="526"/>
                      <a:pt x="912" y="526"/>
                      <a:pt x="912" y="526"/>
                    </a:cubicBezTo>
                    <a:cubicBezTo>
                      <a:pt x="499" y="290"/>
                      <a:pt x="499" y="290"/>
                      <a:pt x="499" y="290"/>
                    </a:cubicBezTo>
                    <a:cubicBezTo>
                      <a:pt x="499" y="219"/>
                      <a:pt x="499" y="139"/>
                      <a:pt x="499" y="97"/>
                    </a:cubicBezTo>
                    <a:cubicBezTo>
                      <a:pt x="499" y="11"/>
                      <a:pt x="456" y="0"/>
                      <a:pt x="456" y="0"/>
                    </a:cubicBezTo>
                    <a:cubicBezTo>
                      <a:pt x="456" y="0"/>
                      <a:pt x="413" y="11"/>
                      <a:pt x="413" y="97"/>
                    </a:cubicBezTo>
                    <a:cubicBezTo>
                      <a:pt x="413" y="140"/>
                      <a:pt x="413" y="220"/>
                      <a:pt x="413" y="290"/>
                    </a:cubicBezTo>
                    <a:cubicBezTo>
                      <a:pt x="0" y="526"/>
                      <a:pt x="0" y="526"/>
                      <a:pt x="0" y="526"/>
                    </a:cubicBezTo>
                    <a:cubicBezTo>
                      <a:pt x="0" y="560"/>
                      <a:pt x="0" y="560"/>
                      <a:pt x="0" y="560"/>
                    </a:cubicBezTo>
                    <a:cubicBezTo>
                      <a:pt x="353" y="451"/>
                      <a:pt x="353" y="451"/>
                      <a:pt x="353" y="451"/>
                    </a:cubicBezTo>
                    <a:cubicBezTo>
                      <a:pt x="413" y="451"/>
                      <a:pt x="413" y="451"/>
                      <a:pt x="413" y="451"/>
                    </a:cubicBezTo>
                    <a:cubicBezTo>
                      <a:pt x="413" y="524"/>
                      <a:pt x="413" y="608"/>
                      <a:pt x="413" y="653"/>
                    </a:cubicBezTo>
                    <a:cubicBezTo>
                      <a:pt x="413" y="654"/>
                      <a:pt x="414" y="656"/>
                      <a:pt x="414" y="658"/>
                    </a:cubicBezTo>
                    <a:cubicBezTo>
                      <a:pt x="279" y="746"/>
                      <a:pt x="279" y="746"/>
                      <a:pt x="279" y="746"/>
                    </a:cubicBezTo>
                    <a:cubicBezTo>
                      <a:pt x="279" y="772"/>
                      <a:pt x="279" y="772"/>
                      <a:pt x="279" y="772"/>
                    </a:cubicBezTo>
                    <a:cubicBezTo>
                      <a:pt x="429" y="746"/>
                      <a:pt x="429" y="746"/>
                      <a:pt x="429" y="746"/>
                    </a:cubicBezTo>
                    <a:cubicBezTo>
                      <a:pt x="441" y="785"/>
                      <a:pt x="456" y="810"/>
                      <a:pt x="456" y="810"/>
                    </a:cubicBezTo>
                    <a:cubicBezTo>
                      <a:pt x="456" y="810"/>
                      <a:pt x="471" y="785"/>
                      <a:pt x="483" y="746"/>
                    </a:cubicBezTo>
                    <a:cubicBezTo>
                      <a:pt x="633" y="772"/>
                      <a:pt x="633" y="772"/>
                      <a:pt x="633" y="772"/>
                    </a:cubicBezTo>
                    <a:cubicBezTo>
                      <a:pt x="633" y="746"/>
                      <a:pt x="633" y="746"/>
                      <a:pt x="633" y="746"/>
                    </a:cubicBezTo>
                    <a:cubicBezTo>
                      <a:pt x="498" y="658"/>
                      <a:pt x="498" y="658"/>
                      <a:pt x="498" y="658"/>
                    </a:cubicBezTo>
                    <a:cubicBezTo>
                      <a:pt x="498" y="656"/>
                      <a:pt x="499" y="654"/>
                      <a:pt x="499" y="653"/>
                    </a:cubicBezTo>
                    <a:cubicBezTo>
                      <a:pt x="499" y="608"/>
                      <a:pt x="499" y="524"/>
                      <a:pt x="499" y="451"/>
                    </a:cubicBezTo>
                    <a:close/>
                    <a:moveTo>
                      <a:pt x="424" y="61"/>
                    </a:moveTo>
                    <a:cubicBezTo>
                      <a:pt x="428" y="47"/>
                      <a:pt x="441" y="33"/>
                      <a:pt x="456" y="33"/>
                    </a:cubicBezTo>
                    <a:cubicBezTo>
                      <a:pt x="471" y="33"/>
                      <a:pt x="484" y="47"/>
                      <a:pt x="488" y="61"/>
                    </a:cubicBezTo>
                    <a:cubicBezTo>
                      <a:pt x="481" y="51"/>
                      <a:pt x="470" y="49"/>
                      <a:pt x="456" y="49"/>
                    </a:cubicBezTo>
                    <a:cubicBezTo>
                      <a:pt x="442" y="49"/>
                      <a:pt x="431" y="51"/>
                      <a:pt x="424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cxnSp>
          <p:nvCxnSpPr>
            <p:cNvPr id="14" name="Straight Connector 51"/>
            <p:cNvCxnSpPr/>
            <p:nvPr/>
          </p:nvCxnSpPr>
          <p:spPr>
            <a:xfrm>
              <a:off x="3951880" y="1366123"/>
              <a:ext cx="1242138" cy="0"/>
            </a:xfrm>
            <a:prstGeom prst="line">
              <a:avLst/>
            </a:prstGeom>
            <a:ln w="6350">
              <a:solidFill>
                <a:schemeClr val="tx2"/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52"/>
            <p:cNvCxnSpPr/>
            <p:nvPr/>
          </p:nvCxnSpPr>
          <p:spPr>
            <a:xfrm>
              <a:off x="5951051" y="1366123"/>
              <a:ext cx="1242138" cy="0"/>
            </a:xfrm>
            <a:prstGeom prst="line">
              <a:avLst/>
            </a:prstGeom>
            <a:ln w="6350">
              <a:solidFill>
                <a:schemeClr val="tx2"/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53"/>
            <p:cNvCxnSpPr/>
            <p:nvPr/>
          </p:nvCxnSpPr>
          <p:spPr>
            <a:xfrm>
              <a:off x="7839363" y="1366123"/>
              <a:ext cx="1304637" cy="0"/>
            </a:xfrm>
            <a:prstGeom prst="line">
              <a:avLst/>
            </a:prstGeom>
            <a:ln w="6350">
              <a:solidFill>
                <a:schemeClr val="tx2"/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/>
          <p:cNvGrpSpPr/>
          <p:nvPr/>
        </p:nvGrpSpPr>
        <p:grpSpPr>
          <a:xfrm>
            <a:off x="793725" y="1766112"/>
            <a:ext cx="1675002" cy="2557877"/>
            <a:chOff x="793725" y="1766112"/>
            <a:chExt cx="1675002" cy="2557877"/>
          </a:xfrm>
        </p:grpSpPr>
        <p:sp>
          <p:nvSpPr>
            <p:cNvPr id="6" name="Freeform: Shape 8"/>
            <p:cNvSpPr>
              <a:spLocks/>
            </p:cNvSpPr>
            <p:nvPr/>
          </p:nvSpPr>
          <p:spPr bwMode="auto">
            <a:xfrm>
              <a:off x="793725" y="1766112"/>
              <a:ext cx="1675002" cy="2557877"/>
            </a:xfrm>
            <a:custGeom>
              <a:avLst/>
              <a:gdLst>
                <a:gd name="T0" fmla="*/ 535 w 595"/>
                <a:gd name="T1" fmla="*/ 60 h 919"/>
                <a:gd name="T2" fmla="*/ 359 w 595"/>
                <a:gd name="T3" fmla="*/ 60 h 919"/>
                <a:gd name="T4" fmla="*/ 297 w 595"/>
                <a:gd name="T5" fmla="*/ 0 h 919"/>
                <a:gd name="T6" fmla="*/ 236 w 595"/>
                <a:gd name="T7" fmla="*/ 60 h 919"/>
                <a:gd name="T8" fmla="*/ 59 w 595"/>
                <a:gd name="T9" fmla="*/ 60 h 919"/>
                <a:gd name="T10" fmla="*/ 0 w 595"/>
                <a:gd name="T11" fmla="*/ 120 h 919"/>
                <a:gd name="T12" fmla="*/ 0 w 595"/>
                <a:gd name="T13" fmla="*/ 859 h 919"/>
                <a:gd name="T14" fmla="*/ 59 w 595"/>
                <a:gd name="T15" fmla="*/ 919 h 919"/>
                <a:gd name="T16" fmla="*/ 535 w 595"/>
                <a:gd name="T17" fmla="*/ 919 h 919"/>
                <a:gd name="T18" fmla="*/ 595 w 595"/>
                <a:gd name="T19" fmla="*/ 859 h 919"/>
                <a:gd name="T20" fmla="*/ 595 w 595"/>
                <a:gd name="T21" fmla="*/ 120 h 919"/>
                <a:gd name="T22" fmla="*/ 535 w 595"/>
                <a:gd name="T23" fmla="*/ 60 h 919"/>
                <a:gd name="T24" fmla="*/ 589 w 595"/>
                <a:gd name="T25" fmla="*/ 859 h 919"/>
                <a:gd name="T26" fmla="*/ 535 w 595"/>
                <a:gd name="T27" fmla="*/ 913 h 919"/>
                <a:gd name="T28" fmla="*/ 59 w 595"/>
                <a:gd name="T29" fmla="*/ 913 h 919"/>
                <a:gd name="T30" fmla="*/ 6 w 595"/>
                <a:gd name="T31" fmla="*/ 859 h 919"/>
                <a:gd name="T32" fmla="*/ 6 w 595"/>
                <a:gd name="T33" fmla="*/ 467 h 919"/>
                <a:gd name="T34" fmla="*/ 589 w 595"/>
                <a:gd name="T35" fmla="*/ 467 h 919"/>
                <a:gd name="T36" fmla="*/ 589 w 595"/>
                <a:gd name="T37" fmla="*/ 859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5" h="919">
                  <a:moveTo>
                    <a:pt x="535" y="60"/>
                  </a:moveTo>
                  <a:cubicBezTo>
                    <a:pt x="359" y="60"/>
                    <a:pt x="359" y="60"/>
                    <a:pt x="359" y="60"/>
                  </a:cubicBezTo>
                  <a:cubicBezTo>
                    <a:pt x="330" y="51"/>
                    <a:pt x="307" y="29"/>
                    <a:pt x="297" y="0"/>
                  </a:cubicBezTo>
                  <a:cubicBezTo>
                    <a:pt x="288" y="29"/>
                    <a:pt x="265" y="51"/>
                    <a:pt x="236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27" y="60"/>
                    <a:pt x="0" y="87"/>
                    <a:pt x="0" y="120"/>
                  </a:cubicBezTo>
                  <a:cubicBezTo>
                    <a:pt x="0" y="859"/>
                    <a:pt x="0" y="859"/>
                    <a:pt x="0" y="859"/>
                  </a:cubicBezTo>
                  <a:cubicBezTo>
                    <a:pt x="0" y="892"/>
                    <a:pt x="27" y="919"/>
                    <a:pt x="59" y="919"/>
                  </a:cubicBezTo>
                  <a:cubicBezTo>
                    <a:pt x="535" y="919"/>
                    <a:pt x="535" y="919"/>
                    <a:pt x="535" y="919"/>
                  </a:cubicBezTo>
                  <a:cubicBezTo>
                    <a:pt x="568" y="919"/>
                    <a:pt x="595" y="892"/>
                    <a:pt x="595" y="859"/>
                  </a:cubicBezTo>
                  <a:cubicBezTo>
                    <a:pt x="595" y="120"/>
                    <a:pt x="595" y="120"/>
                    <a:pt x="595" y="120"/>
                  </a:cubicBezTo>
                  <a:cubicBezTo>
                    <a:pt x="595" y="87"/>
                    <a:pt x="568" y="60"/>
                    <a:pt x="535" y="60"/>
                  </a:cubicBezTo>
                  <a:close/>
                  <a:moveTo>
                    <a:pt x="589" y="859"/>
                  </a:moveTo>
                  <a:cubicBezTo>
                    <a:pt x="589" y="889"/>
                    <a:pt x="565" y="913"/>
                    <a:pt x="535" y="913"/>
                  </a:cubicBezTo>
                  <a:cubicBezTo>
                    <a:pt x="59" y="913"/>
                    <a:pt x="59" y="913"/>
                    <a:pt x="59" y="913"/>
                  </a:cubicBezTo>
                  <a:cubicBezTo>
                    <a:pt x="30" y="913"/>
                    <a:pt x="6" y="889"/>
                    <a:pt x="6" y="859"/>
                  </a:cubicBezTo>
                  <a:cubicBezTo>
                    <a:pt x="6" y="467"/>
                    <a:pt x="6" y="467"/>
                    <a:pt x="6" y="467"/>
                  </a:cubicBezTo>
                  <a:cubicBezTo>
                    <a:pt x="589" y="467"/>
                    <a:pt x="589" y="467"/>
                    <a:pt x="589" y="467"/>
                  </a:cubicBezTo>
                  <a:lnTo>
                    <a:pt x="589" y="8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vert="horz" wrap="square" lIns="144000" tIns="1908000" rIns="144000" bIns="60960" anchor="t" anchorCtr="1" compatLnSpc="1">
              <a:prstTxWarp prst="textNoShape">
                <a:avLst/>
              </a:prstTxWarp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17" name="Rectangle 55"/>
            <p:cNvSpPr/>
            <p:nvPr/>
          </p:nvSpPr>
          <p:spPr>
            <a:xfrm>
              <a:off x="1100311" y="2296344"/>
              <a:ext cx="1061829" cy="34624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2719075" y="1766112"/>
            <a:ext cx="1675000" cy="2557877"/>
            <a:chOff x="2719075" y="1766112"/>
            <a:chExt cx="1675000" cy="2557877"/>
          </a:xfrm>
        </p:grpSpPr>
        <p:sp>
          <p:nvSpPr>
            <p:cNvPr id="7" name="Freeform: Shape 12"/>
            <p:cNvSpPr>
              <a:spLocks/>
            </p:cNvSpPr>
            <p:nvPr/>
          </p:nvSpPr>
          <p:spPr bwMode="auto">
            <a:xfrm>
              <a:off x="2719075" y="1766112"/>
              <a:ext cx="1675000" cy="2557877"/>
            </a:xfrm>
            <a:custGeom>
              <a:avLst/>
              <a:gdLst>
                <a:gd name="T0" fmla="*/ 535 w 595"/>
                <a:gd name="T1" fmla="*/ 60 h 919"/>
                <a:gd name="T2" fmla="*/ 359 w 595"/>
                <a:gd name="T3" fmla="*/ 60 h 919"/>
                <a:gd name="T4" fmla="*/ 297 w 595"/>
                <a:gd name="T5" fmla="*/ 0 h 919"/>
                <a:gd name="T6" fmla="*/ 236 w 595"/>
                <a:gd name="T7" fmla="*/ 60 h 919"/>
                <a:gd name="T8" fmla="*/ 59 w 595"/>
                <a:gd name="T9" fmla="*/ 60 h 919"/>
                <a:gd name="T10" fmla="*/ 0 w 595"/>
                <a:gd name="T11" fmla="*/ 120 h 919"/>
                <a:gd name="T12" fmla="*/ 0 w 595"/>
                <a:gd name="T13" fmla="*/ 859 h 919"/>
                <a:gd name="T14" fmla="*/ 59 w 595"/>
                <a:gd name="T15" fmla="*/ 919 h 919"/>
                <a:gd name="T16" fmla="*/ 535 w 595"/>
                <a:gd name="T17" fmla="*/ 919 h 919"/>
                <a:gd name="T18" fmla="*/ 595 w 595"/>
                <a:gd name="T19" fmla="*/ 859 h 919"/>
                <a:gd name="T20" fmla="*/ 595 w 595"/>
                <a:gd name="T21" fmla="*/ 120 h 919"/>
                <a:gd name="T22" fmla="*/ 535 w 595"/>
                <a:gd name="T23" fmla="*/ 60 h 919"/>
                <a:gd name="T24" fmla="*/ 589 w 595"/>
                <a:gd name="T25" fmla="*/ 859 h 919"/>
                <a:gd name="T26" fmla="*/ 535 w 595"/>
                <a:gd name="T27" fmla="*/ 913 h 919"/>
                <a:gd name="T28" fmla="*/ 59 w 595"/>
                <a:gd name="T29" fmla="*/ 913 h 919"/>
                <a:gd name="T30" fmla="*/ 6 w 595"/>
                <a:gd name="T31" fmla="*/ 859 h 919"/>
                <a:gd name="T32" fmla="*/ 6 w 595"/>
                <a:gd name="T33" fmla="*/ 467 h 919"/>
                <a:gd name="T34" fmla="*/ 589 w 595"/>
                <a:gd name="T35" fmla="*/ 467 h 919"/>
                <a:gd name="T36" fmla="*/ 589 w 595"/>
                <a:gd name="T37" fmla="*/ 859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5" h="919">
                  <a:moveTo>
                    <a:pt x="535" y="60"/>
                  </a:moveTo>
                  <a:cubicBezTo>
                    <a:pt x="359" y="60"/>
                    <a:pt x="359" y="60"/>
                    <a:pt x="359" y="60"/>
                  </a:cubicBezTo>
                  <a:cubicBezTo>
                    <a:pt x="330" y="51"/>
                    <a:pt x="307" y="29"/>
                    <a:pt x="297" y="0"/>
                  </a:cubicBezTo>
                  <a:cubicBezTo>
                    <a:pt x="288" y="29"/>
                    <a:pt x="265" y="51"/>
                    <a:pt x="236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27" y="60"/>
                    <a:pt x="0" y="87"/>
                    <a:pt x="0" y="120"/>
                  </a:cubicBezTo>
                  <a:cubicBezTo>
                    <a:pt x="0" y="859"/>
                    <a:pt x="0" y="859"/>
                    <a:pt x="0" y="859"/>
                  </a:cubicBezTo>
                  <a:cubicBezTo>
                    <a:pt x="0" y="892"/>
                    <a:pt x="27" y="919"/>
                    <a:pt x="59" y="919"/>
                  </a:cubicBezTo>
                  <a:cubicBezTo>
                    <a:pt x="535" y="919"/>
                    <a:pt x="535" y="919"/>
                    <a:pt x="535" y="919"/>
                  </a:cubicBezTo>
                  <a:cubicBezTo>
                    <a:pt x="568" y="919"/>
                    <a:pt x="595" y="892"/>
                    <a:pt x="595" y="859"/>
                  </a:cubicBezTo>
                  <a:cubicBezTo>
                    <a:pt x="595" y="120"/>
                    <a:pt x="595" y="120"/>
                    <a:pt x="595" y="120"/>
                  </a:cubicBezTo>
                  <a:cubicBezTo>
                    <a:pt x="595" y="87"/>
                    <a:pt x="568" y="60"/>
                    <a:pt x="535" y="60"/>
                  </a:cubicBezTo>
                  <a:close/>
                  <a:moveTo>
                    <a:pt x="589" y="859"/>
                  </a:moveTo>
                  <a:cubicBezTo>
                    <a:pt x="589" y="889"/>
                    <a:pt x="565" y="913"/>
                    <a:pt x="535" y="913"/>
                  </a:cubicBezTo>
                  <a:cubicBezTo>
                    <a:pt x="59" y="913"/>
                    <a:pt x="59" y="913"/>
                    <a:pt x="59" y="913"/>
                  </a:cubicBezTo>
                  <a:cubicBezTo>
                    <a:pt x="30" y="913"/>
                    <a:pt x="6" y="889"/>
                    <a:pt x="6" y="859"/>
                  </a:cubicBezTo>
                  <a:cubicBezTo>
                    <a:pt x="6" y="467"/>
                    <a:pt x="6" y="467"/>
                    <a:pt x="6" y="467"/>
                  </a:cubicBezTo>
                  <a:cubicBezTo>
                    <a:pt x="589" y="467"/>
                    <a:pt x="589" y="467"/>
                    <a:pt x="589" y="467"/>
                  </a:cubicBezTo>
                  <a:lnTo>
                    <a:pt x="589" y="85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vert="horz" wrap="square" lIns="144000" tIns="1908000" rIns="144000" bIns="60960" anchor="t" anchorCtr="1" compatLnSpc="1">
              <a:prstTxWarp prst="textNoShape">
                <a:avLst/>
              </a:prstTxWarp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18" name="Rectangle 58"/>
            <p:cNvSpPr/>
            <p:nvPr/>
          </p:nvSpPr>
          <p:spPr>
            <a:xfrm>
              <a:off x="3020626" y="2296344"/>
              <a:ext cx="1061829" cy="34624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695410" y="1766112"/>
            <a:ext cx="1675001" cy="2557877"/>
            <a:chOff x="4695410" y="1766112"/>
            <a:chExt cx="1675001" cy="2557877"/>
          </a:xfrm>
        </p:grpSpPr>
        <p:sp>
          <p:nvSpPr>
            <p:cNvPr id="8" name="Freeform: Shape 16"/>
            <p:cNvSpPr>
              <a:spLocks/>
            </p:cNvSpPr>
            <p:nvPr/>
          </p:nvSpPr>
          <p:spPr bwMode="auto">
            <a:xfrm>
              <a:off x="4695410" y="1766112"/>
              <a:ext cx="1675001" cy="2557877"/>
            </a:xfrm>
            <a:custGeom>
              <a:avLst/>
              <a:gdLst>
                <a:gd name="T0" fmla="*/ 535 w 595"/>
                <a:gd name="T1" fmla="*/ 60 h 919"/>
                <a:gd name="T2" fmla="*/ 359 w 595"/>
                <a:gd name="T3" fmla="*/ 60 h 919"/>
                <a:gd name="T4" fmla="*/ 297 w 595"/>
                <a:gd name="T5" fmla="*/ 0 h 919"/>
                <a:gd name="T6" fmla="*/ 236 w 595"/>
                <a:gd name="T7" fmla="*/ 60 h 919"/>
                <a:gd name="T8" fmla="*/ 59 w 595"/>
                <a:gd name="T9" fmla="*/ 60 h 919"/>
                <a:gd name="T10" fmla="*/ 0 w 595"/>
                <a:gd name="T11" fmla="*/ 120 h 919"/>
                <a:gd name="T12" fmla="*/ 0 w 595"/>
                <a:gd name="T13" fmla="*/ 859 h 919"/>
                <a:gd name="T14" fmla="*/ 59 w 595"/>
                <a:gd name="T15" fmla="*/ 919 h 919"/>
                <a:gd name="T16" fmla="*/ 535 w 595"/>
                <a:gd name="T17" fmla="*/ 919 h 919"/>
                <a:gd name="T18" fmla="*/ 595 w 595"/>
                <a:gd name="T19" fmla="*/ 859 h 919"/>
                <a:gd name="T20" fmla="*/ 595 w 595"/>
                <a:gd name="T21" fmla="*/ 120 h 919"/>
                <a:gd name="T22" fmla="*/ 535 w 595"/>
                <a:gd name="T23" fmla="*/ 60 h 919"/>
                <a:gd name="T24" fmla="*/ 589 w 595"/>
                <a:gd name="T25" fmla="*/ 859 h 919"/>
                <a:gd name="T26" fmla="*/ 535 w 595"/>
                <a:gd name="T27" fmla="*/ 913 h 919"/>
                <a:gd name="T28" fmla="*/ 59 w 595"/>
                <a:gd name="T29" fmla="*/ 913 h 919"/>
                <a:gd name="T30" fmla="*/ 6 w 595"/>
                <a:gd name="T31" fmla="*/ 859 h 919"/>
                <a:gd name="T32" fmla="*/ 6 w 595"/>
                <a:gd name="T33" fmla="*/ 467 h 919"/>
                <a:gd name="T34" fmla="*/ 589 w 595"/>
                <a:gd name="T35" fmla="*/ 467 h 919"/>
                <a:gd name="T36" fmla="*/ 589 w 595"/>
                <a:gd name="T37" fmla="*/ 859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5" h="919">
                  <a:moveTo>
                    <a:pt x="535" y="60"/>
                  </a:moveTo>
                  <a:cubicBezTo>
                    <a:pt x="359" y="60"/>
                    <a:pt x="359" y="60"/>
                    <a:pt x="359" y="60"/>
                  </a:cubicBezTo>
                  <a:cubicBezTo>
                    <a:pt x="330" y="51"/>
                    <a:pt x="307" y="29"/>
                    <a:pt x="297" y="0"/>
                  </a:cubicBezTo>
                  <a:cubicBezTo>
                    <a:pt x="288" y="29"/>
                    <a:pt x="265" y="51"/>
                    <a:pt x="236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27" y="60"/>
                    <a:pt x="0" y="87"/>
                    <a:pt x="0" y="120"/>
                  </a:cubicBezTo>
                  <a:cubicBezTo>
                    <a:pt x="0" y="859"/>
                    <a:pt x="0" y="859"/>
                    <a:pt x="0" y="859"/>
                  </a:cubicBezTo>
                  <a:cubicBezTo>
                    <a:pt x="0" y="892"/>
                    <a:pt x="27" y="919"/>
                    <a:pt x="59" y="919"/>
                  </a:cubicBezTo>
                  <a:cubicBezTo>
                    <a:pt x="535" y="919"/>
                    <a:pt x="535" y="919"/>
                    <a:pt x="535" y="919"/>
                  </a:cubicBezTo>
                  <a:cubicBezTo>
                    <a:pt x="568" y="919"/>
                    <a:pt x="595" y="892"/>
                    <a:pt x="595" y="859"/>
                  </a:cubicBezTo>
                  <a:cubicBezTo>
                    <a:pt x="595" y="120"/>
                    <a:pt x="595" y="120"/>
                    <a:pt x="595" y="120"/>
                  </a:cubicBezTo>
                  <a:cubicBezTo>
                    <a:pt x="595" y="87"/>
                    <a:pt x="568" y="60"/>
                    <a:pt x="535" y="60"/>
                  </a:cubicBezTo>
                  <a:close/>
                  <a:moveTo>
                    <a:pt x="589" y="859"/>
                  </a:moveTo>
                  <a:cubicBezTo>
                    <a:pt x="589" y="889"/>
                    <a:pt x="565" y="913"/>
                    <a:pt x="535" y="913"/>
                  </a:cubicBezTo>
                  <a:cubicBezTo>
                    <a:pt x="59" y="913"/>
                    <a:pt x="59" y="913"/>
                    <a:pt x="59" y="913"/>
                  </a:cubicBezTo>
                  <a:cubicBezTo>
                    <a:pt x="30" y="913"/>
                    <a:pt x="6" y="889"/>
                    <a:pt x="6" y="859"/>
                  </a:cubicBezTo>
                  <a:cubicBezTo>
                    <a:pt x="6" y="467"/>
                    <a:pt x="6" y="467"/>
                    <a:pt x="6" y="467"/>
                  </a:cubicBezTo>
                  <a:cubicBezTo>
                    <a:pt x="589" y="467"/>
                    <a:pt x="589" y="467"/>
                    <a:pt x="589" y="467"/>
                  </a:cubicBezTo>
                  <a:lnTo>
                    <a:pt x="589" y="85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vert="horz" wrap="square" lIns="144000" tIns="1908000" rIns="144000" bIns="60960" anchor="t" anchorCtr="1" compatLnSpc="1">
              <a:prstTxWarp prst="textNoShape">
                <a:avLst/>
              </a:prstTxWarp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19" name="Rectangle 59"/>
            <p:cNvSpPr/>
            <p:nvPr/>
          </p:nvSpPr>
          <p:spPr>
            <a:xfrm>
              <a:off x="4996073" y="2296344"/>
              <a:ext cx="1061829" cy="34624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676194" y="1766112"/>
            <a:ext cx="1675001" cy="2557877"/>
            <a:chOff x="6676194" y="1766112"/>
            <a:chExt cx="1675001" cy="2557877"/>
          </a:xfrm>
        </p:grpSpPr>
        <p:sp>
          <p:nvSpPr>
            <p:cNvPr id="9" name="Freeform: Shape 20"/>
            <p:cNvSpPr>
              <a:spLocks/>
            </p:cNvSpPr>
            <p:nvPr/>
          </p:nvSpPr>
          <p:spPr bwMode="auto">
            <a:xfrm>
              <a:off x="6676194" y="1766112"/>
              <a:ext cx="1675001" cy="2557877"/>
            </a:xfrm>
            <a:custGeom>
              <a:avLst/>
              <a:gdLst>
                <a:gd name="T0" fmla="*/ 535 w 595"/>
                <a:gd name="T1" fmla="*/ 60 h 919"/>
                <a:gd name="T2" fmla="*/ 359 w 595"/>
                <a:gd name="T3" fmla="*/ 60 h 919"/>
                <a:gd name="T4" fmla="*/ 297 w 595"/>
                <a:gd name="T5" fmla="*/ 0 h 919"/>
                <a:gd name="T6" fmla="*/ 236 w 595"/>
                <a:gd name="T7" fmla="*/ 60 h 919"/>
                <a:gd name="T8" fmla="*/ 59 w 595"/>
                <a:gd name="T9" fmla="*/ 60 h 919"/>
                <a:gd name="T10" fmla="*/ 0 w 595"/>
                <a:gd name="T11" fmla="*/ 120 h 919"/>
                <a:gd name="T12" fmla="*/ 0 w 595"/>
                <a:gd name="T13" fmla="*/ 859 h 919"/>
                <a:gd name="T14" fmla="*/ 59 w 595"/>
                <a:gd name="T15" fmla="*/ 919 h 919"/>
                <a:gd name="T16" fmla="*/ 535 w 595"/>
                <a:gd name="T17" fmla="*/ 919 h 919"/>
                <a:gd name="T18" fmla="*/ 595 w 595"/>
                <a:gd name="T19" fmla="*/ 859 h 919"/>
                <a:gd name="T20" fmla="*/ 595 w 595"/>
                <a:gd name="T21" fmla="*/ 120 h 919"/>
                <a:gd name="T22" fmla="*/ 535 w 595"/>
                <a:gd name="T23" fmla="*/ 60 h 919"/>
                <a:gd name="T24" fmla="*/ 589 w 595"/>
                <a:gd name="T25" fmla="*/ 859 h 919"/>
                <a:gd name="T26" fmla="*/ 535 w 595"/>
                <a:gd name="T27" fmla="*/ 913 h 919"/>
                <a:gd name="T28" fmla="*/ 59 w 595"/>
                <a:gd name="T29" fmla="*/ 913 h 919"/>
                <a:gd name="T30" fmla="*/ 6 w 595"/>
                <a:gd name="T31" fmla="*/ 859 h 919"/>
                <a:gd name="T32" fmla="*/ 6 w 595"/>
                <a:gd name="T33" fmla="*/ 467 h 919"/>
                <a:gd name="T34" fmla="*/ 589 w 595"/>
                <a:gd name="T35" fmla="*/ 467 h 919"/>
                <a:gd name="T36" fmla="*/ 589 w 595"/>
                <a:gd name="T37" fmla="*/ 859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5" h="919">
                  <a:moveTo>
                    <a:pt x="535" y="60"/>
                  </a:moveTo>
                  <a:cubicBezTo>
                    <a:pt x="359" y="60"/>
                    <a:pt x="359" y="60"/>
                    <a:pt x="359" y="60"/>
                  </a:cubicBezTo>
                  <a:cubicBezTo>
                    <a:pt x="330" y="51"/>
                    <a:pt x="307" y="29"/>
                    <a:pt x="297" y="0"/>
                  </a:cubicBezTo>
                  <a:cubicBezTo>
                    <a:pt x="288" y="29"/>
                    <a:pt x="265" y="51"/>
                    <a:pt x="236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27" y="60"/>
                    <a:pt x="0" y="87"/>
                    <a:pt x="0" y="120"/>
                  </a:cubicBezTo>
                  <a:cubicBezTo>
                    <a:pt x="0" y="859"/>
                    <a:pt x="0" y="859"/>
                    <a:pt x="0" y="859"/>
                  </a:cubicBezTo>
                  <a:cubicBezTo>
                    <a:pt x="0" y="892"/>
                    <a:pt x="27" y="919"/>
                    <a:pt x="59" y="919"/>
                  </a:cubicBezTo>
                  <a:cubicBezTo>
                    <a:pt x="535" y="919"/>
                    <a:pt x="535" y="919"/>
                    <a:pt x="535" y="919"/>
                  </a:cubicBezTo>
                  <a:cubicBezTo>
                    <a:pt x="568" y="919"/>
                    <a:pt x="595" y="892"/>
                    <a:pt x="595" y="859"/>
                  </a:cubicBezTo>
                  <a:cubicBezTo>
                    <a:pt x="595" y="120"/>
                    <a:pt x="595" y="120"/>
                    <a:pt x="595" y="120"/>
                  </a:cubicBezTo>
                  <a:cubicBezTo>
                    <a:pt x="595" y="87"/>
                    <a:pt x="568" y="60"/>
                    <a:pt x="535" y="60"/>
                  </a:cubicBezTo>
                  <a:close/>
                  <a:moveTo>
                    <a:pt x="589" y="859"/>
                  </a:moveTo>
                  <a:cubicBezTo>
                    <a:pt x="589" y="889"/>
                    <a:pt x="565" y="913"/>
                    <a:pt x="535" y="913"/>
                  </a:cubicBezTo>
                  <a:cubicBezTo>
                    <a:pt x="59" y="913"/>
                    <a:pt x="59" y="913"/>
                    <a:pt x="59" y="913"/>
                  </a:cubicBezTo>
                  <a:cubicBezTo>
                    <a:pt x="30" y="913"/>
                    <a:pt x="6" y="889"/>
                    <a:pt x="6" y="859"/>
                  </a:cubicBezTo>
                  <a:cubicBezTo>
                    <a:pt x="6" y="467"/>
                    <a:pt x="6" y="467"/>
                    <a:pt x="6" y="467"/>
                  </a:cubicBezTo>
                  <a:cubicBezTo>
                    <a:pt x="589" y="467"/>
                    <a:pt x="589" y="467"/>
                    <a:pt x="589" y="467"/>
                  </a:cubicBezTo>
                  <a:lnTo>
                    <a:pt x="589" y="85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vert="horz" wrap="square" lIns="144000" tIns="1908000" rIns="144000" bIns="60960" anchor="t" anchorCtr="1" compatLnSpc="1">
              <a:prstTxWarp prst="textNoShape">
                <a:avLst/>
              </a:prstTxWarp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20" name="Rectangle 60"/>
            <p:cNvSpPr/>
            <p:nvPr/>
          </p:nvSpPr>
          <p:spPr>
            <a:xfrm>
              <a:off x="6998576" y="2296344"/>
              <a:ext cx="1061829" cy="34624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38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5430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22">
            <a:extLst>
              <a:ext uri="{FF2B5EF4-FFF2-40B4-BE49-F238E27FC236}">
                <a16:creationId xmlns="" xmlns:a16="http://schemas.microsoft.com/office/drawing/2014/main" id="{871A6578-8B31-4F51-B39B-511EB25F1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27473"/>
            <a:ext cx="996554" cy="3044428"/>
          </a:xfrm>
          <a:prstGeom prst="rect">
            <a:avLst/>
          </a:prstGeom>
          <a:solidFill>
            <a:srgbClr val="20273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5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1" name="平行四边形 17">
            <a:extLst>
              <a:ext uri="{FF2B5EF4-FFF2-40B4-BE49-F238E27FC236}">
                <a16:creationId xmlns="" xmlns:a16="http://schemas.microsoft.com/office/drawing/2014/main" id="{C90920AE-386A-45B4-A8D6-D3244622580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233488" y="3198019"/>
            <a:ext cx="3626644" cy="1945481"/>
          </a:xfrm>
          <a:prstGeom prst="parallelogram">
            <a:avLst>
              <a:gd name="adj" fmla="val 56356"/>
            </a:avLst>
          </a:prstGeom>
          <a:solidFill>
            <a:srgbClr val="FEAA1E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5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2" name="任意多边形 16">
            <a:extLst>
              <a:ext uri="{FF2B5EF4-FFF2-40B4-BE49-F238E27FC236}">
                <a16:creationId xmlns="" xmlns:a16="http://schemas.microsoft.com/office/drawing/2014/main" id="{5BBAB1D1-A44E-4028-BCD7-CB43E3BCE99F}"/>
              </a:ext>
            </a:extLst>
          </p:cNvPr>
          <p:cNvSpPr>
            <a:spLocks/>
          </p:cNvSpPr>
          <p:nvPr/>
        </p:nvSpPr>
        <p:spPr bwMode="auto">
          <a:xfrm>
            <a:off x="1" y="0"/>
            <a:ext cx="5580112" cy="5143500"/>
          </a:xfrm>
          <a:custGeom>
            <a:avLst/>
            <a:gdLst>
              <a:gd name="T0" fmla="*/ 2681406 w 8834718"/>
              <a:gd name="T1" fmla="*/ 0 h 6858000"/>
              <a:gd name="T2" fmla="*/ 8832198 w 8834718"/>
              <a:gd name="T3" fmla="*/ 0 h 6858000"/>
              <a:gd name="T4" fmla="*/ 4967793 w 8834718"/>
              <a:gd name="T5" fmla="*/ 6858000 h 6858000"/>
              <a:gd name="T6" fmla="*/ 0 w 8834718"/>
              <a:gd name="T7" fmla="*/ 6858000 h 6858000"/>
              <a:gd name="T8" fmla="*/ 0 w 8834718"/>
              <a:gd name="T9" fmla="*/ 4758575 h 6858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834718"/>
              <a:gd name="T16" fmla="*/ 0 h 6858000"/>
              <a:gd name="T17" fmla="*/ 8834718 w 8834718"/>
              <a:gd name="T18" fmla="*/ 6858000 h 6858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834718" h="6858000">
                <a:moveTo>
                  <a:pt x="2682171" y="0"/>
                </a:moveTo>
                <a:lnTo>
                  <a:pt x="8834718" y="0"/>
                </a:lnTo>
                <a:lnTo>
                  <a:pt x="4969206" y="6858000"/>
                </a:lnTo>
                <a:lnTo>
                  <a:pt x="0" y="6858000"/>
                </a:lnTo>
                <a:lnTo>
                  <a:pt x="0" y="4758575"/>
                </a:lnTo>
                <a:lnTo>
                  <a:pt x="2682171" y="0"/>
                </a:lnTo>
                <a:close/>
              </a:path>
            </a:pathLst>
          </a:cu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7173" name="平行四边形 18">
            <a:extLst>
              <a:ext uri="{FF2B5EF4-FFF2-40B4-BE49-F238E27FC236}">
                <a16:creationId xmlns="" xmlns:a16="http://schemas.microsoft.com/office/drawing/2014/main" id="{3D879EE8-4B25-4D10-BEC1-24C709456C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394" y="1"/>
            <a:ext cx="2596754" cy="1945481"/>
          </a:xfrm>
          <a:prstGeom prst="parallelogram">
            <a:avLst>
              <a:gd name="adj" fmla="val 56350"/>
            </a:avLst>
          </a:prstGeom>
          <a:solidFill>
            <a:srgbClr val="3F3E4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5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4" name="平行四边形 19">
            <a:extLst>
              <a:ext uri="{FF2B5EF4-FFF2-40B4-BE49-F238E27FC236}">
                <a16:creationId xmlns="" xmlns:a16="http://schemas.microsoft.com/office/drawing/2014/main" id="{3D2420DA-D979-46CA-A4E1-BDF17E9248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265510"/>
            <a:ext cx="1784747" cy="1944290"/>
          </a:xfrm>
          <a:prstGeom prst="parallelogram">
            <a:avLst>
              <a:gd name="adj" fmla="val 56361"/>
            </a:avLst>
          </a:prstGeom>
          <a:solidFill>
            <a:srgbClr val="D6DAD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5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5" name="任意多边形 21">
            <a:extLst>
              <a:ext uri="{FF2B5EF4-FFF2-40B4-BE49-F238E27FC236}">
                <a16:creationId xmlns="" xmlns:a16="http://schemas.microsoft.com/office/drawing/2014/main" id="{E6B960AD-9063-442A-B3DD-2209193D997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" y="0"/>
            <a:ext cx="3318272" cy="2209800"/>
          </a:xfrm>
          <a:custGeom>
            <a:avLst/>
            <a:gdLst>
              <a:gd name="T0" fmla="*/ 4426619 w 4424081"/>
              <a:gd name="T1" fmla="*/ 0 h 2946082"/>
              <a:gd name="T2" fmla="*/ 1661513 w 4424081"/>
              <a:gd name="T3" fmla="*/ 0 h 2946082"/>
              <a:gd name="T4" fmla="*/ 0 w 4424081"/>
              <a:gd name="T5" fmla="*/ 2948944 h 2946082"/>
              <a:gd name="T6" fmla="*/ 3384031 w 4424081"/>
              <a:gd name="T7" fmla="*/ 2948944 h 2946082"/>
              <a:gd name="T8" fmla="*/ 4426619 w 4424081"/>
              <a:gd name="T9" fmla="*/ 1098495 h 29460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24081"/>
              <a:gd name="T16" fmla="*/ 0 h 2946082"/>
              <a:gd name="T17" fmla="*/ 4424081 w 4424081"/>
              <a:gd name="T18" fmla="*/ 2946082 h 294608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24081" h="2946082">
                <a:moveTo>
                  <a:pt x="4424081" y="0"/>
                </a:moveTo>
                <a:lnTo>
                  <a:pt x="1660559" y="0"/>
                </a:lnTo>
                <a:lnTo>
                  <a:pt x="0" y="2946082"/>
                </a:lnTo>
                <a:lnTo>
                  <a:pt x="3382087" y="2946082"/>
                </a:lnTo>
                <a:lnTo>
                  <a:pt x="4424081" y="1097428"/>
                </a:lnTo>
                <a:lnTo>
                  <a:pt x="4424081" y="0"/>
                </a:lnTo>
                <a:close/>
              </a:path>
            </a:pathLst>
          </a:custGeom>
          <a:solidFill>
            <a:srgbClr val="FEAA1E"/>
          </a:solidFill>
          <a:ln>
            <a:noFill/>
          </a:ln>
        </p:spPr>
        <p:txBody>
          <a:bodyPr anchor="ctr"/>
          <a:lstStyle/>
          <a:p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7176" name="文本框 23">
            <a:extLst>
              <a:ext uri="{FF2B5EF4-FFF2-40B4-BE49-F238E27FC236}">
                <a16:creationId xmlns="" xmlns:a16="http://schemas.microsoft.com/office/drawing/2014/main" id="{CB1E1F62-75A6-4D03-8CF4-9C9E521438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8213" y="431007"/>
            <a:ext cx="1330814" cy="1419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8625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  <a:endParaRPr lang="zh-CN" altLang="en-US" sz="862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7" name="文本框 24">
            <a:extLst>
              <a:ext uri="{FF2B5EF4-FFF2-40B4-BE49-F238E27FC236}">
                <a16:creationId xmlns="" xmlns:a16="http://schemas.microsoft.com/office/drawing/2014/main" id="{BB651FCE-1014-4994-AB2D-3805322634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5241" y="3430191"/>
            <a:ext cx="21691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zh-CN" altLang="en-US" sz="2400" b="1">
                <a:solidFill>
                  <a:srgbClr val="3F3F3F"/>
                </a:solidFill>
                <a:latin typeface="+mn-lt"/>
                <a:ea typeface="+mn-ea"/>
                <a:cs typeface="+mn-ea"/>
                <a:sym typeface="+mn-lt"/>
              </a:rPr>
              <a:t>输入标题文字</a:t>
            </a:r>
            <a:endParaRPr lang="en-US" altLang="zh-CN" sz="1800" b="1">
              <a:solidFill>
                <a:srgbClr val="3F3F3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8" name="文本框 25">
            <a:extLst>
              <a:ext uri="{FF2B5EF4-FFF2-40B4-BE49-F238E27FC236}">
                <a16:creationId xmlns="" xmlns:a16="http://schemas.microsoft.com/office/drawing/2014/main" id="{63C26C22-6C18-40A3-81D7-0148BD7062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2007" y="3650456"/>
            <a:ext cx="3896901" cy="10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         </a:t>
            </a:r>
            <a:endParaRPr lang="zh-CN" altLang="en-US" sz="2400" b="1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35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Click here to add  you to the  center of the  narrative </a:t>
            </a:r>
            <a:endParaRPr lang="zh-CN" altLang="en-US" sz="135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35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Thought  Click here to add   you to the  center of the </a:t>
            </a:r>
            <a:endParaRPr lang="zh-CN" altLang="en-US" sz="135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35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                             narrative thought</a:t>
            </a:r>
            <a:endParaRPr lang="en-US" altLang="zh-CN" sz="150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3877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nimBg="1"/>
      <p:bldP spid="7171" grpId="0" animBg="1"/>
      <p:bldP spid="7173" grpId="0" animBg="1"/>
      <p:bldP spid="7174" grpId="0" animBg="1"/>
      <p:bldP spid="7176" grpId="0"/>
      <p:bldP spid="7177" grpId="0"/>
      <p:bldP spid="717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2" name="矩形 61">
            <a:extLst>
              <a:ext uri="{FF2B5EF4-FFF2-40B4-BE49-F238E27FC236}">
                <a16:creationId xmlns="" xmlns:a16="http://schemas.microsoft.com/office/drawing/2014/main" id="{F362D9CD-FB22-44E5-A6C5-D962E53EFA27}"/>
              </a:ext>
            </a:extLst>
          </p:cNvPr>
          <p:cNvSpPr/>
          <p:nvPr/>
        </p:nvSpPr>
        <p:spPr>
          <a:xfrm>
            <a:off x="252" y="2108226"/>
            <a:ext cx="9143498" cy="30351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90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3" name="组合 62">
            <a:extLst>
              <a:ext uri="{FF2B5EF4-FFF2-40B4-BE49-F238E27FC236}">
                <a16:creationId xmlns="" xmlns:a16="http://schemas.microsoft.com/office/drawing/2014/main" id="{2F4B4A3D-0DF0-49C3-AC76-C6DD3B1EE45A}"/>
              </a:ext>
            </a:extLst>
          </p:cNvPr>
          <p:cNvGrpSpPr/>
          <p:nvPr/>
        </p:nvGrpSpPr>
        <p:grpSpPr>
          <a:xfrm>
            <a:off x="6055097" y="842749"/>
            <a:ext cx="2389215" cy="3457862"/>
            <a:chOff x="8073570" y="1123539"/>
            <a:chExt cx="3185795" cy="4610735"/>
          </a:xfrm>
          <a:effectLst>
            <a:outerShdw blurRad="1905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64" name="图片 63" descr="e229787821575d947a84d67b8ffb40ee">
              <a:extLst>
                <a:ext uri="{FF2B5EF4-FFF2-40B4-BE49-F238E27FC236}">
                  <a16:creationId xmlns="" xmlns:a16="http://schemas.microsoft.com/office/drawing/2014/main" id="{DEA840F7-70AB-4E41-9F8D-B48AD400B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8073570" y="1123539"/>
              <a:ext cx="3185795" cy="4610735"/>
            </a:xfrm>
            <a:prstGeom prst="rect">
              <a:avLst/>
            </a:prstGeom>
          </p:spPr>
        </p:pic>
        <p:pic>
          <p:nvPicPr>
            <p:cNvPr id="65" name="图片 64">
              <a:extLst>
                <a:ext uri="{FF2B5EF4-FFF2-40B4-BE49-F238E27FC236}">
                  <a16:creationId xmlns="" xmlns:a16="http://schemas.microsoft.com/office/drawing/2014/main" id="{62CF1E96-CE4A-40B6-B091-E8713CE5DB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8324850" y="1668065"/>
              <a:ext cx="2705100" cy="3596013"/>
            </a:xfrm>
            <a:custGeom>
              <a:avLst/>
              <a:gdLst>
                <a:gd name="connsiteX0" fmla="*/ 0 w 2705100"/>
                <a:gd name="connsiteY0" fmla="*/ 0 h 3600450"/>
                <a:gd name="connsiteX1" fmla="*/ 2705100 w 2705100"/>
                <a:gd name="connsiteY1" fmla="*/ 0 h 3600450"/>
                <a:gd name="connsiteX2" fmla="*/ 2705100 w 2705100"/>
                <a:gd name="connsiteY2" fmla="*/ 3600450 h 3600450"/>
                <a:gd name="connsiteX3" fmla="*/ 0 w 2705100"/>
                <a:gd name="connsiteY3" fmla="*/ 3600450 h 3600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05100" h="3600450">
                  <a:moveTo>
                    <a:pt x="0" y="0"/>
                  </a:moveTo>
                  <a:lnTo>
                    <a:pt x="2705100" y="0"/>
                  </a:lnTo>
                  <a:lnTo>
                    <a:pt x="2705100" y="3600450"/>
                  </a:lnTo>
                  <a:lnTo>
                    <a:pt x="0" y="3600450"/>
                  </a:lnTo>
                  <a:close/>
                </a:path>
              </a:pathLst>
            </a:custGeom>
          </p:spPr>
        </p:pic>
      </p:grpSp>
      <p:sp>
        <p:nvSpPr>
          <p:cNvPr id="66" name="椭圆 65">
            <a:extLst>
              <a:ext uri="{FF2B5EF4-FFF2-40B4-BE49-F238E27FC236}">
                <a16:creationId xmlns="" xmlns:a16="http://schemas.microsoft.com/office/drawing/2014/main" id="{AA61341F-BABC-426B-89B3-0B57AE1B3C9C}"/>
              </a:ext>
            </a:extLst>
          </p:cNvPr>
          <p:cNvSpPr/>
          <p:nvPr/>
        </p:nvSpPr>
        <p:spPr>
          <a:xfrm>
            <a:off x="711413" y="1638352"/>
            <a:ext cx="977847" cy="977847"/>
          </a:xfrm>
          <a:prstGeom prst="ellipse">
            <a:avLst/>
          </a:prstGeom>
          <a:solidFill>
            <a:srgbClr val="FEAA1E"/>
          </a:solidFill>
          <a:ln>
            <a:noFill/>
          </a:ln>
          <a:effectLst>
            <a:outerShdw blurRad="190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8782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7" name="椭圆 66">
            <a:extLst>
              <a:ext uri="{FF2B5EF4-FFF2-40B4-BE49-F238E27FC236}">
                <a16:creationId xmlns="" xmlns:a16="http://schemas.microsoft.com/office/drawing/2014/main" id="{B34E2BFB-D5FA-472B-BABE-A68F0115C921}"/>
              </a:ext>
            </a:extLst>
          </p:cNvPr>
          <p:cNvSpPr/>
          <p:nvPr/>
        </p:nvSpPr>
        <p:spPr>
          <a:xfrm>
            <a:off x="2305175" y="1638352"/>
            <a:ext cx="977847" cy="977847"/>
          </a:xfrm>
          <a:prstGeom prst="ellipse">
            <a:avLst/>
          </a:prstGeom>
          <a:solidFill>
            <a:srgbClr val="424F5D"/>
          </a:solidFill>
          <a:ln>
            <a:noFill/>
          </a:ln>
          <a:effectLst>
            <a:outerShdw blurRad="190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30%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68" name="椭圆 67">
            <a:extLst>
              <a:ext uri="{FF2B5EF4-FFF2-40B4-BE49-F238E27FC236}">
                <a16:creationId xmlns="" xmlns:a16="http://schemas.microsoft.com/office/drawing/2014/main" id="{AC72AFF5-F6B1-49FB-BB04-7CD8E72F79DF}"/>
              </a:ext>
            </a:extLst>
          </p:cNvPr>
          <p:cNvSpPr/>
          <p:nvPr/>
        </p:nvSpPr>
        <p:spPr>
          <a:xfrm>
            <a:off x="3898937" y="1638352"/>
            <a:ext cx="977847" cy="977847"/>
          </a:xfrm>
          <a:prstGeom prst="ellipse">
            <a:avLst/>
          </a:prstGeom>
          <a:solidFill>
            <a:srgbClr val="FEAA1E"/>
          </a:solidFill>
          <a:ln>
            <a:noFill/>
          </a:ln>
          <a:effectLst>
            <a:outerShdw blurRad="190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70%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69" name="矩形 68">
            <a:extLst>
              <a:ext uri="{FF2B5EF4-FFF2-40B4-BE49-F238E27FC236}">
                <a16:creationId xmlns="" xmlns:a16="http://schemas.microsoft.com/office/drawing/2014/main" id="{C3B49469-F260-4993-9B21-0ADED3D7C3B6}"/>
              </a:ext>
            </a:extLst>
          </p:cNvPr>
          <p:cNvSpPr/>
          <p:nvPr/>
        </p:nvSpPr>
        <p:spPr>
          <a:xfrm>
            <a:off x="786994" y="3773017"/>
            <a:ext cx="4356476" cy="611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99" dirty="0">
                <a:cs typeface="+mn-ea"/>
                <a:sym typeface="+mn-lt"/>
              </a:rPr>
              <a:t>You must to tell these people how much they mean to you. You must to tell these people how much they mean to you. </a:t>
            </a:r>
          </a:p>
        </p:txBody>
      </p:sp>
      <p:sp>
        <p:nvSpPr>
          <p:cNvPr id="70" name="TextBox 1">
            <a:extLst>
              <a:ext uri="{FF2B5EF4-FFF2-40B4-BE49-F238E27FC236}">
                <a16:creationId xmlns="" xmlns:a16="http://schemas.microsoft.com/office/drawing/2014/main" id="{68616D7F-D39A-4B48-B867-F028B39895C2}"/>
              </a:ext>
            </a:extLst>
          </p:cNvPr>
          <p:cNvSpPr txBox="1"/>
          <p:nvPr/>
        </p:nvSpPr>
        <p:spPr>
          <a:xfrm>
            <a:off x="776661" y="3038500"/>
            <a:ext cx="3076884" cy="338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599" dirty="0">
                <a:cs typeface="+mn-ea"/>
                <a:sym typeface="+mn-lt"/>
              </a:rPr>
              <a:t>点击此处添加标题</a:t>
            </a:r>
          </a:p>
        </p:txBody>
      </p:sp>
      <p:cxnSp>
        <p:nvCxnSpPr>
          <p:cNvPr id="71" name="直接连接符 70">
            <a:extLst>
              <a:ext uri="{FF2B5EF4-FFF2-40B4-BE49-F238E27FC236}">
                <a16:creationId xmlns="" xmlns:a16="http://schemas.microsoft.com/office/drawing/2014/main" id="{F5BBD0EC-645F-4138-A2D5-A610DC2C800E}"/>
              </a:ext>
            </a:extLst>
          </p:cNvPr>
          <p:cNvCxnSpPr/>
          <p:nvPr/>
        </p:nvCxnSpPr>
        <p:spPr>
          <a:xfrm>
            <a:off x="865842" y="3597328"/>
            <a:ext cx="877343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518461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6" grpId="0" animBg="1"/>
      <p:bldP spid="67" grpId="0" animBg="1"/>
      <p:bldP spid="68" grpId="0" animBg="1"/>
      <p:bldP spid="69" grpId="0"/>
      <p:bldP spid="7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xagon 13"/>
          <p:cNvSpPr>
            <a:spLocks noChangeAspect="1"/>
          </p:cNvSpPr>
          <p:nvPr/>
        </p:nvSpPr>
        <p:spPr>
          <a:xfrm>
            <a:off x="2559023" y="2302690"/>
            <a:ext cx="1452609" cy="846670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Hexagon 14"/>
          <p:cNvSpPr>
            <a:spLocks noChangeAspect="1"/>
          </p:cNvSpPr>
          <p:nvPr/>
        </p:nvSpPr>
        <p:spPr>
          <a:xfrm>
            <a:off x="3848447" y="2742924"/>
            <a:ext cx="1452609" cy="846670"/>
          </a:xfrm>
          <a:prstGeom prst="hex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" name="Hexagon 15"/>
          <p:cNvSpPr>
            <a:spLocks noChangeAspect="1"/>
          </p:cNvSpPr>
          <p:nvPr/>
        </p:nvSpPr>
        <p:spPr>
          <a:xfrm>
            <a:off x="5137870" y="2307562"/>
            <a:ext cx="1452609" cy="846670"/>
          </a:xfrm>
          <a:prstGeom prst="hexag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Hexagon 16"/>
          <p:cNvSpPr>
            <a:spLocks noChangeAspect="1"/>
          </p:cNvSpPr>
          <p:nvPr/>
        </p:nvSpPr>
        <p:spPr>
          <a:xfrm>
            <a:off x="2559023" y="3200304"/>
            <a:ext cx="1452609" cy="846670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" name="Hexagon 17"/>
          <p:cNvSpPr>
            <a:spLocks noChangeAspect="1"/>
          </p:cNvSpPr>
          <p:nvPr/>
        </p:nvSpPr>
        <p:spPr>
          <a:xfrm>
            <a:off x="5156413" y="1406908"/>
            <a:ext cx="1452609" cy="846670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" y="1873342"/>
            <a:ext cx="2719731" cy="846670"/>
            <a:chOff x="1" y="1873342"/>
            <a:chExt cx="2719731" cy="846670"/>
          </a:xfrm>
        </p:grpSpPr>
        <p:grpSp>
          <p:nvGrpSpPr>
            <p:cNvPr id="5" name="Group 9"/>
            <p:cNvGrpSpPr/>
            <p:nvPr/>
          </p:nvGrpSpPr>
          <p:grpSpPr>
            <a:xfrm>
              <a:off x="1" y="1873342"/>
              <a:ext cx="2719731" cy="846670"/>
              <a:chOff x="-29028" y="2778280"/>
              <a:chExt cx="3626308" cy="1128894"/>
            </a:xfrm>
          </p:grpSpPr>
          <p:sp>
            <p:nvSpPr>
              <p:cNvPr id="21" name="Hexagon 10"/>
              <p:cNvSpPr>
                <a:spLocks noChangeAspect="1"/>
              </p:cNvSpPr>
              <p:nvPr/>
            </p:nvSpPr>
            <p:spPr>
              <a:xfrm>
                <a:off x="1660468" y="2778280"/>
                <a:ext cx="1936812" cy="1128894"/>
              </a:xfrm>
              <a:prstGeom prst="hexag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2" name="Freeform: Shape 11"/>
              <p:cNvSpPr/>
              <p:nvPr/>
            </p:nvSpPr>
            <p:spPr>
              <a:xfrm rot="16200000">
                <a:off x="964520" y="2935482"/>
                <a:ext cx="1123905" cy="819478"/>
              </a:xfrm>
              <a:custGeom>
                <a:avLst/>
                <a:gdLst>
                  <a:gd name="connsiteX0" fmla="*/ 0 w 1094260"/>
                  <a:gd name="connsiteY0" fmla="*/ 819478 h 819478"/>
                  <a:gd name="connsiteX1" fmla="*/ 204870 w 1094260"/>
                  <a:gd name="connsiteY1" fmla="*/ 0 h 819478"/>
                  <a:gd name="connsiteX2" fmla="*/ 889391 w 1094260"/>
                  <a:gd name="connsiteY2" fmla="*/ 0 h 819478"/>
                  <a:gd name="connsiteX3" fmla="*/ 1094260 w 1094260"/>
                  <a:gd name="connsiteY3" fmla="*/ 819478 h 819478"/>
                  <a:gd name="connsiteX4" fmla="*/ 0 w 1094260"/>
                  <a:gd name="connsiteY4" fmla="*/ 819478 h 819478"/>
                  <a:gd name="connsiteX0" fmla="*/ 0 w 1094260"/>
                  <a:gd name="connsiteY0" fmla="*/ 819478 h 819478"/>
                  <a:gd name="connsiteX1" fmla="*/ 204870 w 1094260"/>
                  <a:gd name="connsiteY1" fmla="*/ 0 h 819478"/>
                  <a:gd name="connsiteX2" fmla="*/ 816820 w 1094260"/>
                  <a:gd name="connsiteY2" fmla="*/ 0 h 819478"/>
                  <a:gd name="connsiteX3" fmla="*/ 1094260 w 1094260"/>
                  <a:gd name="connsiteY3" fmla="*/ 819478 h 819478"/>
                  <a:gd name="connsiteX4" fmla="*/ 0 w 1094260"/>
                  <a:gd name="connsiteY4" fmla="*/ 819478 h 819478"/>
                  <a:gd name="connsiteX0" fmla="*/ 0 w 1094260"/>
                  <a:gd name="connsiteY0" fmla="*/ 819478 h 819478"/>
                  <a:gd name="connsiteX1" fmla="*/ 262927 w 1094260"/>
                  <a:gd name="connsiteY1" fmla="*/ 0 h 819478"/>
                  <a:gd name="connsiteX2" fmla="*/ 816820 w 1094260"/>
                  <a:gd name="connsiteY2" fmla="*/ 0 h 819478"/>
                  <a:gd name="connsiteX3" fmla="*/ 1094260 w 1094260"/>
                  <a:gd name="connsiteY3" fmla="*/ 819478 h 819478"/>
                  <a:gd name="connsiteX4" fmla="*/ 0 w 1094260"/>
                  <a:gd name="connsiteY4" fmla="*/ 819478 h 819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260" h="819478">
                    <a:moveTo>
                      <a:pt x="0" y="819478"/>
                    </a:moveTo>
                    <a:lnTo>
                      <a:pt x="262927" y="0"/>
                    </a:lnTo>
                    <a:lnTo>
                      <a:pt x="816820" y="0"/>
                    </a:lnTo>
                    <a:lnTo>
                      <a:pt x="1094260" y="819478"/>
                    </a:lnTo>
                    <a:lnTo>
                      <a:pt x="0" y="819478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" name="Rectangle 12"/>
              <p:cNvSpPr/>
              <p:nvPr/>
            </p:nvSpPr>
            <p:spPr>
              <a:xfrm>
                <a:off x="-29028" y="3066019"/>
                <a:ext cx="1144303" cy="56659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1" name="TextBox 18"/>
            <p:cNvSpPr txBox="1"/>
            <p:nvPr/>
          </p:nvSpPr>
          <p:spPr>
            <a:xfrm>
              <a:off x="1580188" y="2205795"/>
              <a:ext cx="923329" cy="184666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r"/>
              <a:r>
                <a:rPr lang="zh-CN" altLang="en-US" sz="1600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12" name="TextBox 19"/>
          <p:cNvSpPr txBox="1"/>
          <p:nvPr/>
        </p:nvSpPr>
        <p:spPr>
          <a:xfrm>
            <a:off x="2808387" y="2632139"/>
            <a:ext cx="923329" cy="184666"/>
          </a:xfrm>
          <a:prstGeom prst="rect">
            <a:avLst/>
          </a:prstGeom>
          <a:noFill/>
        </p:spPr>
        <p:txBody>
          <a:bodyPr wrap="none" lIns="0" tIns="0" rIns="0" bIns="0">
            <a:normAutofit fontScale="92500" lnSpcReduction="20000"/>
          </a:bodyPr>
          <a:lstStyle/>
          <a:p>
            <a:pPr algn="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3" name="TextBox 20"/>
          <p:cNvSpPr txBox="1"/>
          <p:nvPr/>
        </p:nvSpPr>
        <p:spPr>
          <a:xfrm>
            <a:off x="4104363" y="3073926"/>
            <a:ext cx="923329" cy="184666"/>
          </a:xfrm>
          <a:prstGeom prst="rect">
            <a:avLst/>
          </a:prstGeom>
          <a:noFill/>
        </p:spPr>
        <p:txBody>
          <a:bodyPr wrap="none" lIns="0" tIns="0" rIns="0" bIns="0">
            <a:normAutofit fontScale="92500" lnSpcReduction="20000"/>
          </a:bodyPr>
          <a:lstStyle/>
          <a:p>
            <a:pPr algn="r"/>
            <a:r>
              <a:rPr lang="zh-CN" altLang="en-US" sz="1600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4" name="TextBox 21"/>
          <p:cNvSpPr txBox="1"/>
          <p:nvPr/>
        </p:nvSpPr>
        <p:spPr>
          <a:xfrm>
            <a:off x="2817261" y="3531306"/>
            <a:ext cx="923329" cy="184666"/>
          </a:xfrm>
          <a:prstGeom prst="rect">
            <a:avLst/>
          </a:prstGeom>
          <a:noFill/>
        </p:spPr>
        <p:txBody>
          <a:bodyPr wrap="none" lIns="0" tIns="0" rIns="0" bIns="0">
            <a:normAutofit fontScale="92500" lnSpcReduction="20000"/>
          </a:bodyPr>
          <a:lstStyle/>
          <a:p>
            <a:pPr algn="r"/>
            <a:r>
              <a:rPr lang="zh-CN" altLang="en-US" sz="1600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5" name="TextBox 22"/>
          <p:cNvSpPr txBox="1"/>
          <p:nvPr/>
        </p:nvSpPr>
        <p:spPr>
          <a:xfrm>
            <a:off x="5405364" y="2626677"/>
            <a:ext cx="923329" cy="184666"/>
          </a:xfrm>
          <a:prstGeom prst="rect">
            <a:avLst/>
          </a:prstGeom>
          <a:noFill/>
        </p:spPr>
        <p:txBody>
          <a:bodyPr wrap="none" lIns="0" tIns="0" rIns="0" bIns="0">
            <a:normAutofit fontScale="92500" lnSpcReduction="20000"/>
          </a:bodyPr>
          <a:lstStyle/>
          <a:p>
            <a:pPr algn="r"/>
            <a:r>
              <a:rPr lang="zh-CN" altLang="en-US" sz="1600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6" name="TextBox 23"/>
          <p:cNvSpPr txBox="1"/>
          <p:nvPr/>
        </p:nvSpPr>
        <p:spPr>
          <a:xfrm>
            <a:off x="5414230" y="1737910"/>
            <a:ext cx="923329" cy="184666"/>
          </a:xfrm>
          <a:prstGeom prst="rect">
            <a:avLst/>
          </a:prstGeom>
          <a:noFill/>
        </p:spPr>
        <p:txBody>
          <a:bodyPr wrap="none" lIns="0" tIns="0" rIns="0" bIns="0">
            <a:normAutofit fontScale="92500" lnSpcReduction="20000"/>
          </a:bodyPr>
          <a:lstStyle/>
          <a:p>
            <a:pPr algn="r"/>
            <a:r>
              <a:rPr lang="zh-CN" altLang="en-US" sz="1600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6430175" y="1876082"/>
            <a:ext cx="2713825" cy="848390"/>
            <a:chOff x="6430175" y="1876082"/>
            <a:chExt cx="2713825" cy="848390"/>
          </a:xfrm>
        </p:grpSpPr>
        <p:grpSp>
          <p:nvGrpSpPr>
            <p:cNvPr id="4" name="Group 4"/>
            <p:cNvGrpSpPr/>
            <p:nvPr/>
          </p:nvGrpSpPr>
          <p:grpSpPr>
            <a:xfrm>
              <a:off x="6430175" y="1876082"/>
              <a:ext cx="2713825" cy="848390"/>
              <a:chOff x="8544537" y="2781934"/>
              <a:chExt cx="3618434" cy="1131187"/>
            </a:xfrm>
          </p:grpSpPr>
          <p:sp>
            <p:nvSpPr>
              <p:cNvPr id="24" name="Hexagon 5"/>
              <p:cNvSpPr>
                <a:spLocks noChangeAspect="1"/>
              </p:cNvSpPr>
              <p:nvPr/>
            </p:nvSpPr>
            <p:spPr>
              <a:xfrm>
                <a:off x="8544537" y="2784227"/>
                <a:ext cx="1936812" cy="1128894"/>
              </a:xfrm>
              <a:prstGeom prst="hexagon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25" name="Group 6"/>
              <p:cNvGrpSpPr/>
              <p:nvPr/>
            </p:nvGrpSpPr>
            <p:grpSpPr>
              <a:xfrm rot="10800000">
                <a:off x="10196247" y="2781934"/>
                <a:ext cx="1966724" cy="1123905"/>
                <a:chOff x="121888" y="2935668"/>
                <a:chExt cx="1966724" cy="1123905"/>
              </a:xfrm>
            </p:grpSpPr>
            <p:sp>
              <p:nvSpPr>
                <p:cNvPr id="26" name="Freeform: Shape 7"/>
                <p:cNvSpPr/>
                <p:nvPr/>
              </p:nvSpPr>
              <p:spPr>
                <a:xfrm rot="16200000">
                  <a:off x="1116920" y="3087882"/>
                  <a:ext cx="1123905" cy="819478"/>
                </a:xfrm>
                <a:custGeom>
                  <a:avLst/>
                  <a:gdLst>
                    <a:gd name="connsiteX0" fmla="*/ 0 w 1094260"/>
                    <a:gd name="connsiteY0" fmla="*/ 819478 h 819478"/>
                    <a:gd name="connsiteX1" fmla="*/ 204870 w 1094260"/>
                    <a:gd name="connsiteY1" fmla="*/ 0 h 819478"/>
                    <a:gd name="connsiteX2" fmla="*/ 889391 w 1094260"/>
                    <a:gd name="connsiteY2" fmla="*/ 0 h 819478"/>
                    <a:gd name="connsiteX3" fmla="*/ 1094260 w 1094260"/>
                    <a:gd name="connsiteY3" fmla="*/ 819478 h 819478"/>
                    <a:gd name="connsiteX4" fmla="*/ 0 w 1094260"/>
                    <a:gd name="connsiteY4" fmla="*/ 819478 h 819478"/>
                    <a:gd name="connsiteX0" fmla="*/ 0 w 1094260"/>
                    <a:gd name="connsiteY0" fmla="*/ 819478 h 819478"/>
                    <a:gd name="connsiteX1" fmla="*/ 204870 w 1094260"/>
                    <a:gd name="connsiteY1" fmla="*/ 0 h 819478"/>
                    <a:gd name="connsiteX2" fmla="*/ 816820 w 1094260"/>
                    <a:gd name="connsiteY2" fmla="*/ 0 h 819478"/>
                    <a:gd name="connsiteX3" fmla="*/ 1094260 w 1094260"/>
                    <a:gd name="connsiteY3" fmla="*/ 819478 h 819478"/>
                    <a:gd name="connsiteX4" fmla="*/ 0 w 1094260"/>
                    <a:gd name="connsiteY4" fmla="*/ 819478 h 819478"/>
                    <a:gd name="connsiteX0" fmla="*/ 0 w 1094260"/>
                    <a:gd name="connsiteY0" fmla="*/ 819478 h 819478"/>
                    <a:gd name="connsiteX1" fmla="*/ 262927 w 1094260"/>
                    <a:gd name="connsiteY1" fmla="*/ 0 h 819478"/>
                    <a:gd name="connsiteX2" fmla="*/ 816820 w 1094260"/>
                    <a:gd name="connsiteY2" fmla="*/ 0 h 819478"/>
                    <a:gd name="connsiteX3" fmla="*/ 1094260 w 1094260"/>
                    <a:gd name="connsiteY3" fmla="*/ 819478 h 819478"/>
                    <a:gd name="connsiteX4" fmla="*/ 0 w 1094260"/>
                    <a:gd name="connsiteY4" fmla="*/ 819478 h 819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94260" h="819478">
                      <a:moveTo>
                        <a:pt x="0" y="819478"/>
                      </a:moveTo>
                      <a:lnTo>
                        <a:pt x="262927" y="0"/>
                      </a:lnTo>
                      <a:lnTo>
                        <a:pt x="816820" y="0"/>
                      </a:lnTo>
                      <a:lnTo>
                        <a:pt x="1094260" y="819478"/>
                      </a:lnTo>
                      <a:lnTo>
                        <a:pt x="0" y="819478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Rectangle 8"/>
                <p:cNvSpPr/>
                <p:nvPr/>
              </p:nvSpPr>
              <p:spPr>
                <a:xfrm>
                  <a:off x="121888" y="3218421"/>
                  <a:ext cx="1145791" cy="576121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17" name="TextBox 24"/>
            <p:cNvSpPr txBox="1"/>
            <p:nvPr/>
          </p:nvSpPr>
          <p:spPr>
            <a:xfrm>
              <a:off x="6655659" y="2212027"/>
              <a:ext cx="923329" cy="184666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r"/>
              <a:r>
                <a:rPr lang="zh-CN" altLang="en-US" sz="1600" dirty="0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8" name="Group 30"/>
          <p:cNvGrpSpPr/>
          <p:nvPr/>
        </p:nvGrpSpPr>
        <p:grpSpPr>
          <a:xfrm>
            <a:off x="1952891" y="1194597"/>
            <a:ext cx="4031912" cy="563897"/>
            <a:chOff x="717408" y="1808820"/>
            <a:chExt cx="5375883" cy="751863"/>
          </a:xfrm>
        </p:grpSpPr>
        <p:sp>
          <p:nvSpPr>
            <p:cNvPr id="19" name="TextBox 25"/>
            <p:cNvSpPr txBox="1">
              <a:spLocks/>
            </p:cNvSpPr>
            <p:nvPr/>
          </p:nvSpPr>
          <p:spPr>
            <a:xfrm>
              <a:off x="717408" y="1808820"/>
              <a:ext cx="1231106" cy="246221"/>
            </a:xfrm>
            <a:prstGeom prst="rect">
              <a:avLst/>
            </a:prstGeom>
          </p:spPr>
          <p:txBody>
            <a:bodyPr wrap="none" lIns="0" tIns="0" rIns="0" bIns="0">
              <a:normAutofit fontScale="85000" lnSpcReduction="20000"/>
            </a:bodyPr>
            <a:lstStyle/>
            <a:p>
              <a:r>
                <a:rPr lang="zh-CN" altLang="en-US" b="1"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0" name="TextBox 26"/>
            <p:cNvSpPr txBox="1">
              <a:spLocks/>
            </p:cNvSpPr>
            <p:nvPr/>
          </p:nvSpPr>
          <p:spPr>
            <a:xfrm>
              <a:off x="717408" y="2055041"/>
              <a:ext cx="5375883" cy="505642"/>
            </a:xfrm>
            <a:prstGeom prst="rect">
              <a:avLst/>
            </a:prstGeom>
          </p:spPr>
          <p:txBody>
            <a:bodyPr wrap="square" lIns="0" tIns="72000" rIns="0" bIns="0" anchor="t" anchorCtr="0">
              <a:normAutofit fontScale="9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此部分内容作为文字排版占位显示（建议使用主题字体）</a:t>
              </a:r>
              <a:br>
                <a:rPr lang="zh-CN" altLang="en-US" sz="1100">
                  <a:cs typeface="+mn-ea"/>
                  <a:sym typeface="+mn-lt"/>
                </a:rPr>
              </a:br>
              <a:endParaRPr lang="zh-CN" altLang="en-US" sz="1100">
                <a:cs typeface="+mn-ea"/>
                <a:sym typeface="+mn-lt"/>
              </a:endParaRPr>
            </a:p>
          </p:txBody>
        </p:sp>
      </p:grpSp>
      <p:sp>
        <p:nvSpPr>
          <p:cNvPr id="28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861571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Click="0" advTm="0">
        <p15:prstTrans prst="airplan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2" grpId="0"/>
      <p:bldP spid="13" grpId="0"/>
      <p:bldP spid="14" grpId="0"/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组合 60"/>
          <p:cNvGrpSpPr/>
          <p:nvPr/>
        </p:nvGrpSpPr>
        <p:grpSpPr>
          <a:xfrm>
            <a:off x="4779171" y="1410985"/>
            <a:ext cx="3762270" cy="2672696"/>
            <a:chOff x="4779171" y="1410985"/>
            <a:chExt cx="3762270" cy="2672696"/>
          </a:xfrm>
        </p:grpSpPr>
        <p:sp>
          <p:nvSpPr>
            <p:cNvPr id="4" name="Rectangle: Rounded Corners 35"/>
            <p:cNvSpPr/>
            <p:nvPr/>
          </p:nvSpPr>
          <p:spPr bwMode="auto">
            <a:xfrm>
              <a:off x="4961203" y="3320879"/>
              <a:ext cx="3580238" cy="76280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Freeform: Shape 36"/>
            <p:cNvSpPr>
              <a:spLocks/>
            </p:cNvSpPr>
            <p:nvPr/>
          </p:nvSpPr>
          <p:spPr bwMode="auto">
            <a:xfrm>
              <a:off x="5809154" y="3320879"/>
              <a:ext cx="210054" cy="76280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92"/>
                </a:cxn>
                <a:cxn ang="0">
                  <a:pos x="170" y="457"/>
                </a:cxn>
                <a:cxn ang="0">
                  <a:pos x="0" y="621"/>
                </a:cxn>
                <a:cxn ang="0">
                  <a:pos x="0" y="914"/>
                </a:cxn>
                <a:cxn ang="0">
                  <a:pos x="20" y="914"/>
                </a:cxn>
                <a:cxn ang="0">
                  <a:pos x="20" y="628"/>
                </a:cxn>
                <a:cxn ang="0">
                  <a:pos x="198" y="457"/>
                </a:cxn>
                <a:cxn ang="0">
                  <a:pos x="20" y="285"/>
                </a:cxn>
                <a:cxn ang="0">
                  <a:pos x="20" y="0"/>
                </a:cxn>
                <a:cxn ang="0">
                  <a:pos x="0" y="0"/>
                </a:cxn>
              </a:cxnLst>
              <a:rect l="0" t="0" r="r" b="b"/>
              <a:pathLst>
                <a:path w="198" h="914">
                  <a:moveTo>
                    <a:pt x="0" y="0"/>
                  </a:moveTo>
                  <a:lnTo>
                    <a:pt x="0" y="292"/>
                  </a:lnTo>
                  <a:lnTo>
                    <a:pt x="170" y="457"/>
                  </a:lnTo>
                  <a:lnTo>
                    <a:pt x="0" y="621"/>
                  </a:lnTo>
                  <a:lnTo>
                    <a:pt x="0" y="914"/>
                  </a:lnTo>
                  <a:lnTo>
                    <a:pt x="20" y="914"/>
                  </a:lnTo>
                  <a:lnTo>
                    <a:pt x="20" y="628"/>
                  </a:lnTo>
                  <a:lnTo>
                    <a:pt x="198" y="457"/>
                  </a:lnTo>
                  <a:lnTo>
                    <a:pt x="20" y="285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Isosceles Triangle 34"/>
            <p:cNvSpPr/>
            <p:nvPr/>
          </p:nvSpPr>
          <p:spPr bwMode="auto">
            <a:xfrm rot="16200000">
              <a:off x="4744498" y="3632934"/>
              <a:ext cx="208037" cy="138692"/>
            </a:xfrm>
            <a:prstGeom prst="triangl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Rectangle: Rounded Corners 45"/>
            <p:cNvSpPr/>
            <p:nvPr/>
          </p:nvSpPr>
          <p:spPr bwMode="auto">
            <a:xfrm>
              <a:off x="4961203" y="1410985"/>
              <a:ext cx="3580238" cy="762802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Freeform: Shape 46"/>
            <p:cNvSpPr>
              <a:spLocks/>
            </p:cNvSpPr>
            <p:nvPr/>
          </p:nvSpPr>
          <p:spPr bwMode="auto">
            <a:xfrm>
              <a:off x="5809154" y="1410985"/>
              <a:ext cx="210054" cy="76280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92"/>
                </a:cxn>
                <a:cxn ang="0">
                  <a:pos x="170" y="457"/>
                </a:cxn>
                <a:cxn ang="0">
                  <a:pos x="0" y="621"/>
                </a:cxn>
                <a:cxn ang="0">
                  <a:pos x="0" y="914"/>
                </a:cxn>
                <a:cxn ang="0">
                  <a:pos x="20" y="914"/>
                </a:cxn>
                <a:cxn ang="0">
                  <a:pos x="20" y="628"/>
                </a:cxn>
                <a:cxn ang="0">
                  <a:pos x="198" y="457"/>
                </a:cxn>
                <a:cxn ang="0">
                  <a:pos x="20" y="285"/>
                </a:cxn>
                <a:cxn ang="0">
                  <a:pos x="20" y="0"/>
                </a:cxn>
                <a:cxn ang="0">
                  <a:pos x="0" y="0"/>
                </a:cxn>
              </a:cxnLst>
              <a:rect l="0" t="0" r="r" b="b"/>
              <a:pathLst>
                <a:path w="198" h="914">
                  <a:moveTo>
                    <a:pt x="0" y="0"/>
                  </a:moveTo>
                  <a:lnTo>
                    <a:pt x="0" y="292"/>
                  </a:lnTo>
                  <a:lnTo>
                    <a:pt x="170" y="457"/>
                  </a:lnTo>
                  <a:lnTo>
                    <a:pt x="0" y="621"/>
                  </a:lnTo>
                  <a:lnTo>
                    <a:pt x="0" y="914"/>
                  </a:lnTo>
                  <a:lnTo>
                    <a:pt x="20" y="914"/>
                  </a:lnTo>
                  <a:lnTo>
                    <a:pt x="20" y="628"/>
                  </a:lnTo>
                  <a:lnTo>
                    <a:pt x="198" y="457"/>
                  </a:lnTo>
                  <a:lnTo>
                    <a:pt x="20" y="285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Isosceles Triangle 44"/>
            <p:cNvSpPr/>
            <p:nvPr/>
          </p:nvSpPr>
          <p:spPr bwMode="auto">
            <a:xfrm rot="16200000">
              <a:off x="4744498" y="1723040"/>
              <a:ext cx="208037" cy="138692"/>
            </a:xfrm>
            <a:prstGeom prst="triangle">
              <a:avLst/>
            </a:pr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Rectangle: Rounded Corners 77"/>
            <p:cNvSpPr/>
            <p:nvPr/>
          </p:nvSpPr>
          <p:spPr bwMode="auto">
            <a:xfrm>
              <a:off x="4961203" y="2364487"/>
              <a:ext cx="3580238" cy="762802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Freeform: Shape 78"/>
            <p:cNvSpPr>
              <a:spLocks/>
            </p:cNvSpPr>
            <p:nvPr/>
          </p:nvSpPr>
          <p:spPr bwMode="auto">
            <a:xfrm>
              <a:off x="5809154" y="2364487"/>
              <a:ext cx="210054" cy="76280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92"/>
                </a:cxn>
                <a:cxn ang="0">
                  <a:pos x="170" y="457"/>
                </a:cxn>
                <a:cxn ang="0">
                  <a:pos x="0" y="621"/>
                </a:cxn>
                <a:cxn ang="0">
                  <a:pos x="0" y="914"/>
                </a:cxn>
                <a:cxn ang="0">
                  <a:pos x="20" y="914"/>
                </a:cxn>
                <a:cxn ang="0">
                  <a:pos x="20" y="628"/>
                </a:cxn>
                <a:cxn ang="0">
                  <a:pos x="198" y="457"/>
                </a:cxn>
                <a:cxn ang="0">
                  <a:pos x="20" y="285"/>
                </a:cxn>
                <a:cxn ang="0">
                  <a:pos x="20" y="0"/>
                </a:cxn>
                <a:cxn ang="0">
                  <a:pos x="0" y="0"/>
                </a:cxn>
              </a:cxnLst>
              <a:rect l="0" t="0" r="r" b="b"/>
              <a:pathLst>
                <a:path w="198" h="914">
                  <a:moveTo>
                    <a:pt x="0" y="0"/>
                  </a:moveTo>
                  <a:lnTo>
                    <a:pt x="0" y="292"/>
                  </a:lnTo>
                  <a:lnTo>
                    <a:pt x="170" y="457"/>
                  </a:lnTo>
                  <a:lnTo>
                    <a:pt x="0" y="621"/>
                  </a:lnTo>
                  <a:lnTo>
                    <a:pt x="0" y="914"/>
                  </a:lnTo>
                  <a:lnTo>
                    <a:pt x="20" y="914"/>
                  </a:lnTo>
                  <a:lnTo>
                    <a:pt x="20" y="628"/>
                  </a:lnTo>
                  <a:lnTo>
                    <a:pt x="198" y="457"/>
                  </a:lnTo>
                  <a:lnTo>
                    <a:pt x="20" y="285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Isosceles Triangle 76"/>
            <p:cNvSpPr/>
            <p:nvPr/>
          </p:nvSpPr>
          <p:spPr bwMode="auto">
            <a:xfrm rot="16200000">
              <a:off x="4744498" y="2676542"/>
              <a:ext cx="208037" cy="138692"/>
            </a:xfrm>
            <a:prstGeom prst="triangle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TextBox 94"/>
            <p:cNvSpPr txBox="1"/>
            <p:nvPr/>
          </p:nvSpPr>
          <p:spPr>
            <a:xfrm flipH="1">
              <a:off x="5116940" y="3562235"/>
              <a:ext cx="519614" cy="230833"/>
            </a:xfrm>
            <a:prstGeom prst="rect">
              <a:avLst/>
            </a:prstGeom>
            <a:noFill/>
            <a:effectLst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cs typeface="+mn-ea"/>
                  <a:sym typeface="+mn-lt"/>
                </a:rPr>
                <a:t>1 FEB</a:t>
              </a:r>
            </a:p>
          </p:txBody>
        </p:sp>
        <p:sp>
          <p:nvSpPr>
            <p:cNvPr id="30" name="TextBox 104"/>
            <p:cNvSpPr txBox="1"/>
            <p:nvPr/>
          </p:nvSpPr>
          <p:spPr>
            <a:xfrm flipH="1">
              <a:off x="5130704" y="2605843"/>
              <a:ext cx="537311" cy="230833"/>
            </a:xfrm>
            <a:prstGeom prst="rect">
              <a:avLst/>
            </a:prstGeom>
            <a:noFill/>
            <a:effectLst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cs typeface="+mn-ea"/>
                  <a:sym typeface="+mn-lt"/>
                </a:rPr>
                <a:t>7 MAY</a:t>
              </a:r>
            </a:p>
          </p:txBody>
        </p:sp>
        <p:sp>
          <p:nvSpPr>
            <p:cNvPr id="36" name="TextBox 114"/>
            <p:cNvSpPr txBox="1"/>
            <p:nvPr/>
          </p:nvSpPr>
          <p:spPr>
            <a:xfrm flipH="1">
              <a:off x="5127602" y="1652340"/>
              <a:ext cx="578524" cy="230833"/>
            </a:xfrm>
            <a:prstGeom prst="rect">
              <a:avLst/>
            </a:prstGeom>
            <a:noFill/>
            <a:effectLst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cs typeface="+mn-ea"/>
                  <a:sym typeface="+mn-lt"/>
                </a:rPr>
                <a:t>15 JUL</a:t>
              </a:r>
            </a:p>
          </p:txBody>
        </p:sp>
        <p:grpSp>
          <p:nvGrpSpPr>
            <p:cNvPr id="40" name="Group 51"/>
            <p:cNvGrpSpPr/>
            <p:nvPr/>
          </p:nvGrpSpPr>
          <p:grpSpPr>
            <a:xfrm>
              <a:off x="5846003" y="1467584"/>
              <a:ext cx="2159677" cy="649603"/>
              <a:chOff x="8601584" y="1451933"/>
              <a:chExt cx="2196245" cy="866137"/>
            </a:xfrm>
          </p:grpSpPr>
          <p:sp>
            <p:nvSpPr>
              <p:cNvPr id="56" name="TextBox 52"/>
              <p:cNvSpPr txBox="1">
                <a:spLocks/>
              </p:cNvSpPr>
              <p:nvPr/>
            </p:nvSpPr>
            <p:spPr bwMode="auto">
              <a:xfrm>
                <a:off x="8601584" y="1451933"/>
                <a:ext cx="2196244" cy="309958"/>
              </a:xfrm>
              <a:prstGeom prst="rect">
                <a:avLst/>
              </a:prstGeom>
              <a:noFill/>
              <a:extLst/>
            </p:spPr>
            <p:txBody>
              <a:bodyPr wrap="none" lIns="432000" tIns="0" rIns="21600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57" name="TextBox 53"/>
              <p:cNvSpPr txBox="1">
                <a:spLocks/>
              </p:cNvSpPr>
              <p:nvPr/>
            </p:nvSpPr>
            <p:spPr bwMode="auto">
              <a:xfrm>
                <a:off x="8601585" y="1761891"/>
                <a:ext cx="2196244" cy="556179"/>
              </a:xfrm>
              <a:prstGeom prst="rect">
                <a:avLst/>
              </a:prstGeom>
              <a:noFill/>
              <a:extLst/>
            </p:spPr>
            <p:txBody>
              <a:bodyPr wrap="square" lIns="432000" tIns="0" rIns="216000" bIns="0">
                <a:normAutofit fontScale="92500" lnSpcReduction="2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1000" b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42" name="Group 57"/>
            <p:cNvGrpSpPr/>
            <p:nvPr/>
          </p:nvGrpSpPr>
          <p:grpSpPr>
            <a:xfrm>
              <a:off x="5846003" y="2421086"/>
              <a:ext cx="2159677" cy="649603"/>
              <a:chOff x="8601584" y="1451933"/>
              <a:chExt cx="2196245" cy="866137"/>
            </a:xfrm>
          </p:grpSpPr>
          <p:sp>
            <p:nvSpPr>
              <p:cNvPr id="52" name="TextBox 58"/>
              <p:cNvSpPr txBox="1">
                <a:spLocks/>
              </p:cNvSpPr>
              <p:nvPr/>
            </p:nvSpPr>
            <p:spPr bwMode="auto">
              <a:xfrm>
                <a:off x="8601584" y="1451933"/>
                <a:ext cx="2196244" cy="309958"/>
              </a:xfrm>
              <a:prstGeom prst="rect">
                <a:avLst/>
              </a:prstGeom>
              <a:noFill/>
              <a:extLst/>
            </p:spPr>
            <p:txBody>
              <a:bodyPr wrap="none" lIns="432000" tIns="0" rIns="36000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53" name="TextBox 59"/>
              <p:cNvSpPr txBox="1">
                <a:spLocks/>
              </p:cNvSpPr>
              <p:nvPr/>
            </p:nvSpPr>
            <p:spPr bwMode="auto">
              <a:xfrm>
                <a:off x="8601585" y="1761891"/>
                <a:ext cx="2196244" cy="556179"/>
              </a:xfrm>
              <a:prstGeom prst="rect">
                <a:avLst/>
              </a:prstGeom>
              <a:noFill/>
              <a:extLst/>
            </p:spPr>
            <p:txBody>
              <a:bodyPr wrap="square" lIns="432000" tIns="0" rIns="360000" bIns="0">
                <a:normAutofit fontScale="92500" lnSpcReduction="2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1000" b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46" name="Group 65"/>
            <p:cNvGrpSpPr/>
            <p:nvPr/>
          </p:nvGrpSpPr>
          <p:grpSpPr>
            <a:xfrm>
              <a:off x="5846003" y="3377478"/>
              <a:ext cx="2159677" cy="649603"/>
              <a:chOff x="8601584" y="1451933"/>
              <a:chExt cx="2196245" cy="866137"/>
            </a:xfrm>
          </p:grpSpPr>
          <p:sp>
            <p:nvSpPr>
              <p:cNvPr id="48" name="TextBox 66"/>
              <p:cNvSpPr txBox="1">
                <a:spLocks/>
              </p:cNvSpPr>
              <p:nvPr/>
            </p:nvSpPr>
            <p:spPr bwMode="auto">
              <a:xfrm>
                <a:off x="8601584" y="1451933"/>
                <a:ext cx="2196244" cy="309958"/>
              </a:xfrm>
              <a:prstGeom prst="rect">
                <a:avLst/>
              </a:prstGeom>
              <a:noFill/>
              <a:extLst/>
            </p:spPr>
            <p:txBody>
              <a:bodyPr wrap="none" lIns="432000" tIns="0" rIns="36000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49" name="TextBox 67"/>
              <p:cNvSpPr txBox="1">
                <a:spLocks/>
              </p:cNvSpPr>
              <p:nvPr/>
            </p:nvSpPr>
            <p:spPr bwMode="auto">
              <a:xfrm>
                <a:off x="8601585" y="1761891"/>
                <a:ext cx="2196244" cy="556179"/>
              </a:xfrm>
              <a:prstGeom prst="rect">
                <a:avLst/>
              </a:prstGeom>
              <a:noFill/>
              <a:extLst/>
            </p:spPr>
            <p:txBody>
              <a:bodyPr wrap="square" lIns="432000" tIns="0" rIns="360000" bIns="0">
                <a:normAutofit fontScale="92500" lnSpcReduction="2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1000" b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629562" y="951570"/>
            <a:ext cx="3735269" cy="2659405"/>
            <a:chOff x="629562" y="951570"/>
            <a:chExt cx="3735269" cy="2659405"/>
          </a:xfrm>
        </p:grpSpPr>
        <p:sp>
          <p:nvSpPr>
            <p:cNvPr id="7" name="Rectangle: Rounded Corners 40"/>
            <p:cNvSpPr/>
            <p:nvPr/>
          </p:nvSpPr>
          <p:spPr bwMode="auto">
            <a:xfrm flipH="1">
              <a:off x="629562" y="951570"/>
              <a:ext cx="3553235" cy="762802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Freeform: Shape 41"/>
            <p:cNvSpPr>
              <a:spLocks/>
            </p:cNvSpPr>
            <p:nvPr/>
          </p:nvSpPr>
          <p:spPr bwMode="auto">
            <a:xfrm flipH="1">
              <a:off x="3230489" y="951570"/>
              <a:ext cx="208470" cy="76280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92"/>
                </a:cxn>
                <a:cxn ang="0">
                  <a:pos x="170" y="457"/>
                </a:cxn>
                <a:cxn ang="0">
                  <a:pos x="0" y="621"/>
                </a:cxn>
                <a:cxn ang="0">
                  <a:pos x="0" y="914"/>
                </a:cxn>
                <a:cxn ang="0">
                  <a:pos x="20" y="914"/>
                </a:cxn>
                <a:cxn ang="0">
                  <a:pos x="20" y="628"/>
                </a:cxn>
                <a:cxn ang="0">
                  <a:pos x="198" y="457"/>
                </a:cxn>
                <a:cxn ang="0">
                  <a:pos x="20" y="285"/>
                </a:cxn>
                <a:cxn ang="0">
                  <a:pos x="20" y="0"/>
                </a:cxn>
                <a:cxn ang="0">
                  <a:pos x="0" y="0"/>
                </a:cxn>
              </a:cxnLst>
              <a:rect l="0" t="0" r="r" b="b"/>
              <a:pathLst>
                <a:path w="198" h="914">
                  <a:moveTo>
                    <a:pt x="0" y="0"/>
                  </a:moveTo>
                  <a:lnTo>
                    <a:pt x="0" y="292"/>
                  </a:lnTo>
                  <a:lnTo>
                    <a:pt x="170" y="457"/>
                  </a:lnTo>
                  <a:lnTo>
                    <a:pt x="0" y="621"/>
                  </a:lnTo>
                  <a:lnTo>
                    <a:pt x="0" y="914"/>
                  </a:lnTo>
                  <a:lnTo>
                    <a:pt x="20" y="914"/>
                  </a:lnTo>
                  <a:lnTo>
                    <a:pt x="20" y="628"/>
                  </a:lnTo>
                  <a:lnTo>
                    <a:pt x="198" y="457"/>
                  </a:lnTo>
                  <a:lnTo>
                    <a:pt x="20" y="285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Rectangle: Rounded Corners 72"/>
            <p:cNvSpPr/>
            <p:nvPr/>
          </p:nvSpPr>
          <p:spPr bwMode="auto">
            <a:xfrm flipH="1">
              <a:off x="629562" y="1905072"/>
              <a:ext cx="3553235" cy="76280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Freeform: Shape 73"/>
            <p:cNvSpPr>
              <a:spLocks/>
            </p:cNvSpPr>
            <p:nvPr/>
          </p:nvSpPr>
          <p:spPr bwMode="auto">
            <a:xfrm flipH="1">
              <a:off x="3227885" y="1905072"/>
              <a:ext cx="208470" cy="76280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92"/>
                </a:cxn>
                <a:cxn ang="0">
                  <a:pos x="170" y="457"/>
                </a:cxn>
                <a:cxn ang="0">
                  <a:pos x="0" y="621"/>
                </a:cxn>
                <a:cxn ang="0">
                  <a:pos x="0" y="914"/>
                </a:cxn>
                <a:cxn ang="0">
                  <a:pos x="20" y="914"/>
                </a:cxn>
                <a:cxn ang="0">
                  <a:pos x="20" y="628"/>
                </a:cxn>
                <a:cxn ang="0">
                  <a:pos x="198" y="457"/>
                </a:cxn>
                <a:cxn ang="0">
                  <a:pos x="20" y="285"/>
                </a:cxn>
                <a:cxn ang="0">
                  <a:pos x="20" y="0"/>
                </a:cxn>
                <a:cxn ang="0">
                  <a:pos x="0" y="0"/>
                </a:cxn>
              </a:cxnLst>
              <a:rect l="0" t="0" r="r" b="b"/>
              <a:pathLst>
                <a:path w="198" h="914">
                  <a:moveTo>
                    <a:pt x="0" y="0"/>
                  </a:moveTo>
                  <a:lnTo>
                    <a:pt x="0" y="292"/>
                  </a:lnTo>
                  <a:lnTo>
                    <a:pt x="170" y="457"/>
                  </a:lnTo>
                  <a:lnTo>
                    <a:pt x="0" y="621"/>
                  </a:lnTo>
                  <a:lnTo>
                    <a:pt x="0" y="914"/>
                  </a:lnTo>
                  <a:lnTo>
                    <a:pt x="20" y="914"/>
                  </a:lnTo>
                  <a:lnTo>
                    <a:pt x="20" y="628"/>
                  </a:lnTo>
                  <a:lnTo>
                    <a:pt x="198" y="457"/>
                  </a:lnTo>
                  <a:lnTo>
                    <a:pt x="20" y="285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" name="Rectangle: Rounded Corners 82"/>
            <p:cNvSpPr/>
            <p:nvPr/>
          </p:nvSpPr>
          <p:spPr bwMode="auto">
            <a:xfrm flipH="1">
              <a:off x="629562" y="2848173"/>
              <a:ext cx="3553235" cy="76280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Freeform: Shape 83"/>
            <p:cNvSpPr>
              <a:spLocks/>
            </p:cNvSpPr>
            <p:nvPr/>
          </p:nvSpPr>
          <p:spPr bwMode="auto">
            <a:xfrm flipH="1">
              <a:off x="3227885" y="2848173"/>
              <a:ext cx="208470" cy="76280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92"/>
                </a:cxn>
                <a:cxn ang="0">
                  <a:pos x="170" y="457"/>
                </a:cxn>
                <a:cxn ang="0">
                  <a:pos x="0" y="621"/>
                </a:cxn>
                <a:cxn ang="0">
                  <a:pos x="0" y="914"/>
                </a:cxn>
                <a:cxn ang="0">
                  <a:pos x="20" y="914"/>
                </a:cxn>
                <a:cxn ang="0">
                  <a:pos x="20" y="628"/>
                </a:cxn>
                <a:cxn ang="0">
                  <a:pos x="198" y="457"/>
                </a:cxn>
                <a:cxn ang="0">
                  <a:pos x="20" y="285"/>
                </a:cxn>
                <a:cxn ang="0">
                  <a:pos x="20" y="0"/>
                </a:cxn>
                <a:cxn ang="0">
                  <a:pos x="0" y="0"/>
                </a:cxn>
              </a:cxnLst>
              <a:rect l="0" t="0" r="r" b="b"/>
              <a:pathLst>
                <a:path w="198" h="914">
                  <a:moveTo>
                    <a:pt x="0" y="0"/>
                  </a:moveTo>
                  <a:lnTo>
                    <a:pt x="0" y="292"/>
                  </a:lnTo>
                  <a:lnTo>
                    <a:pt x="170" y="457"/>
                  </a:lnTo>
                  <a:lnTo>
                    <a:pt x="0" y="621"/>
                  </a:lnTo>
                  <a:lnTo>
                    <a:pt x="0" y="914"/>
                  </a:lnTo>
                  <a:lnTo>
                    <a:pt x="20" y="914"/>
                  </a:lnTo>
                  <a:lnTo>
                    <a:pt x="20" y="628"/>
                  </a:lnTo>
                  <a:lnTo>
                    <a:pt x="198" y="457"/>
                  </a:lnTo>
                  <a:lnTo>
                    <a:pt x="20" y="285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TextBox 96"/>
            <p:cNvSpPr txBox="1"/>
            <p:nvPr/>
          </p:nvSpPr>
          <p:spPr>
            <a:xfrm>
              <a:off x="3498172" y="3089528"/>
              <a:ext cx="556883" cy="230833"/>
            </a:xfrm>
            <a:prstGeom prst="rect">
              <a:avLst/>
            </a:prstGeom>
            <a:noFill/>
            <a:effectLst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cs typeface="+mn-ea"/>
                  <a:sym typeface="+mn-lt"/>
                </a:rPr>
                <a:t>4 MAR</a:t>
              </a:r>
            </a:p>
          </p:txBody>
        </p:sp>
        <p:sp>
          <p:nvSpPr>
            <p:cNvPr id="33" name="TextBox 109"/>
            <p:cNvSpPr txBox="1"/>
            <p:nvPr/>
          </p:nvSpPr>
          <p:spPr>
            <a:xfrm>
              <a:off x="3506925" y="2146428"/>
              <a:ext cx="556883" cy="230833"/>
            </a:xfrm>
            <a:prstGeom prst="rect">
              <a:avLst/>
            </a:prstGeom>
            <a:noFill/>
            <a:effectLst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cs typeface="+mn-ea"/>
                  <a:sym typeface="+mn-lt"/>
                </a:rPr>
                <a:t>24JUN</a:t>
              </a:r>
            </a:p>
          </p:txBody>
        </p:sp>
        <p:sp>
          <p:nvSpPr>
            <p:cNvPr id="39" name="TextBox 119"/>
            <p:cNvSpPr txBox="1"/>
            <p:nvPr/>
          </p:nvSpPr>
          <p:spPr>
            <a:xfrm>
              <a:off x="3491880" y="1192925"/>
              <a:ext cx="544668" cy="230833"/>
            </a:xfrm>
            <a:prstGeom prst="rect">
              <a:avLst/>
            </a:prstGeom>
            <a:noFill/>
            <a:effectLst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cs typeface="+mn-ea"/>
                  <a:sym typeface="+mn-lt"/>
                </a:rPr>
                <a:t>4 AGU</a:t>
              </a:r>
            </a:p>
          </p:txBody>
        </p:sp>
        <p:grpSp>
          <p:nvGrpSpPr>
            <p:cNvPr id="41" name="Group 54"/>
            <p:cNvGrpSpPr/>
            <p:nvPr/>
          </p:nvGrpSpPr>
          <p:grpSpPr>
            <a:xfrm>
              <a:off x="1045596" y="1028363"/>
              <a:ext cx="2184893" cy="649603"/>
              <a:chOff x="1415480" y="1669738"/>
              <a:chExt cx="2913191" cy="866137"/>
            </a:xfrm>
          </p:grpSpPr>
          <p:sp>
            <p:nvSpPr>
              <p:cNvPr id="54" name="TextBox 55"/>
              <p:cNvSpPr txBox="1">
                <a:spLocks/>
              </p:cNvSpPr>
              <p:nvPr/>
            </p:nvSpPr>
            <p:spPr bwMode="auto">
              <a:xfrm>
                <a:off x="1415480" y="1669738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0" rIns="216000" bIns="0" anchor="ctr" anchorCtr="0">
                <a:normAutofit/>
              </a:bodyPr>
              <a:lstStyle/>
              <a:p>
                <a:pPr algn="r" latinLnBrk="0"/>
                <a:r>
                  <a:rPr lang="zh-CN" altLang="en-US" sz="140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55" name="TextBox 56"/>
              <p:cNvSpPr txBox="1">
                <a:spLocks/>
              </p:cNvSpPr>
              <p:nvPr/>
            </p:nvSpPr>
            <p:spPr bwMode="auto">
              <a:xfrm>
                <a:off x="1415480" y="1979696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0" rIns="216000" bIns="0" anchor="t" anchorCtr="0">
                <a:normAutofit fontScale="92500" lnSpcReduction="200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1000" b="0" dirty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43" name="Group 2"/>
            <p:cNvGrpSpPr/>
            <p:nvPr/>
          </p:nvGrpSpPr>
          <p:grpSpPr>
            <a:xfrm>
              <a:off x="1045596" y="1977628"/>
              <a:ext cx="2184893" cy="649603"/>
              <a:chOff x="1394128" y="2586072"/>
              <a:chExt cx="2913191" cy="866137"/>
            </a:xfrm>
          </p:grpSpPr>
          <p:sp>
            <p:nvSpPr>
              <p:cNvPr id="50" name="TextBox 61"/>
              <p:cNvSpPr txBox="1">
                <a:spLocks/>
              </p:cNvSpPr>
              <p:nvPr/>
            </p:nvSpPr>
            <p:spPr bwMode="auto">
              <a:xfrm>
                <a:off x="1394128" y="2586072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0" rIns="216000" bIns="0" anchor="ctr" anchorCtr="0">
                <a:normAutofit/>
              </a:bodyPr>
              <a:lstStyle/>
              <a:p>
                <a:pPr algn="r" latinLnBrk="0"/>
                <a:r>
                  <a:rPr lang="zh-CN" altLang="en-US" sz="140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51" name="TextBox 62"/>
              <p:cNvSpPr txBox="1">
                <a:spLocks/>
              </p:cNvSpPr>
              <p:nvPr/>
            </p:nvSpPr>
            <p:spPr bwMode="auto">
              <a:xfrm>
                <a:off x="1394128" y="2896030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0" rIns="216000" bIns="0" anchor="t" anchorCtr="0">
                <a:normAutofit fontScale="92500" lnSpcReduction="200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1000" b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sp>
          <p:nvSpPr>
            <p:cNvPr id="44" name="TextBox 63"/>
            <p:cNvSpPr txBox="1">
              <a:spLocks/>
            </p:cNvSpPr>
            <p:nvPr/>
          </p:nvSpPr>
          <p:spPr bwMode="auto">
            <a:xfrm>
              <a:off x="1045596" y="2932329"/>
              <a:ext cx="2184893" cy="232469"/>
            </a:xfrm>
            <a:prstGeom prst="rect">
              <a:avLst/>
            </a:prstGeom>
            <a:noFill/>
            <a:extLst/>
          </p:spPr>
          <p:txBody>
            <a:bodyPr wrap="none" lIns="360000" tIns="0" rIns="216000" bIns="0" anchor="ctr" anchorCtr="0">
              <a:normAutofit/>
            </a:bodyPr>
            <a:lstStyle/>
            <a:p>
              <a:pPr algn="r" latinLnBrk="0"/>
              <a:r>
                <a:rPr lang="zh-CN" altLang="en-US" sz="140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5" name="TextBox 64"/>
            <p:cNvSpPr txBox="1">
              <a:spLocks/>
            </p:cNvSpPr>
            <p:nvPr/>
          </p:nvSpPr>
          <p:spPr bwMode="auto">
            <a:xfrm>
              <a:off x="1045596" y="3164798"/>
              <a:ext cx="2184893" cy="417134"/>
            </a:xfrm>
            <a:prstGeom prst="rect">
              <a:avLst/>
            </a:prstGeom>
            <a:noFill/>
            <a:extLst/>
          </p:spPr>
          <p:txBody>
            <a:bodyPr wrap="square" lIns="360000" tIns="0" rIns="216000" bIns="0" anchor="t" anchorCtr="0">
              <a:normAutofit fontScale="92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bg1"/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9" name="Isosceles Triangle 39"/>
            <p:cNvSpPr/>
            <p:nvPr/>
          </p:nvSpPr>
          <p:spPr bwMode="auto">
            <a:xfrm rot="5400000" flipH="1">
              <a:off x="4191466" y="1263626"/>
              <a:ext cx="208037" cy="138692"/>
            </a:xfrm>
            <a:prstGeom prst="triangle">
              <a:avLst/>
            </a:pr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Isosceles Triangle 71"/>
            <p:cNvSpPr/>
            <p:nvPr/>
          </p:nvSpPr>
          <p:spPr bwMode="auto">
            <a:xfrm rot="5400000" flipH="1">
              <a:off x="4191466" y="2217128"/>
              <a:ext cx="208037" cy="138692"/>
            </a:xfrm>
            <a:prstGeom prst="triangl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Isosceles Triangle 81"/>
            <p:cNvSpPr/>
            <p:nvPr/>
          </p:nvSpPr>
          <p:spPr bwMode="auto">
            <a:xfrm rot="5400000" flipH="1">
              <a:off x="4191466" y="3160229"/>
              <a:ext cx="208037" cy="138692"/>
            </a:xfrm>
            <a:prstGeom prst="triangl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4334202" y="1211616"/>
            <a:ext cx="473862" cy="3282304"/>
            <a:chOff x="4334202" y="1211616"/>
            <a:chExt cx="473862" cy="3282304"/>
          </a:xfrm>
        </p:grpSpPr>
        <p:cxnSp>
          <p:nvCxnSpPr>
            <p:cNvPr id="22" name="Straight Connector 91"/>
            <p:cNvCxnSpPr/>
            <p:nvPr/>
          </p:nvCxnSpPr>
          <p:spPr>
            <a:xfrm rot="5400000">
              <a:off x="4446311" y="3936176"/>
              <a:ext cx="249644" cy="1445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92"/>
            <p:cNvSpPr/>
            <p:nvPr/>
          </p:nvSpPr>
          <p:spPr bwMode="auto">
            <a:xfrm>
              <a:off x="4467115" y="3595372"/>
              <a:ext cx="208037" cy="208037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26" name="Straight Connector 98"/>
            <p:cNvCxnSpPr/>
            <p:nvPr/>
          </p:nvCxnSpPr>
          <p:spPr>
            <a:xfrm rot="5400000">
              <a:off x="4446311" y="3459425"/>
              <a:ext cx="249644" cy="1445"/>
            </a:xfrm>
            <a:prstGeom prst="line">
              <a:avLst/>
            </a:prstGeom>
            <a:ln w="28575">
              <a:solidFill>
                <a:schemeClr val="accent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Oval 99"/>
            <p:cNvSpPr/>
            <p:nvPr/>
          </p:nvSpPr>
          <p:spPr bwMode="auto">
            <a:xfrm>
              <a:off x="4467115" y="3118621"/>
              <a:ext cx="208037" cy="208037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28" name="Straight Connector 101"/>
            <p:cNvCxnSpPr/>
            <p:nvPr/>
          </p:nvCxnSpPr>
          <p:spPr>
            <a:xfrm rot="5400000">
              <a:off x="4446311" y="2982674"/>
              <a:ext cx="249644" cy="1445"/>
            </a:xfrm>
            <a:prstGeom prst="line">
              <a:avLst/>
            </a:prstGeom>
            <a:ln w="28575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102"/>
            <p:cNvSpPr/>
            <p:nvPr/>
          </p:nvSpPr>
          <p:spPr bwMode="auto">
            <a:xfrm>
              <a:off x="4467115" y="2641870"/>
              <a:ext cx="208037" cy="208037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31" name="Straight Connector 106"/>
            <p:cNvCxnSpPr/>
            <p:nvPr/>
          </p:nvCxnSpPr>
          <p:spPr>
            <a:xfrm rot="5400000">
              <a:off x="4446311" y="2505923"/>
              <a:ext cx="249644" cy="1445"/>
            </a:xfrm>
            <a:prstGeom prst="line">
              <a:avLst/>
            </a:prstGeom>
            <a:ln w="285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107"/>
            <p:cNvSpPr/>
            <p:nvPr/>
          </p:nvSpPr>
          <p:spPr bwMode="auto">
            <a:xfrm>
              <a:off x="4467115" y="2165119"/>
              <a:ext cx="208037" cy="208037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34" name="Straight Connector 111"/>
            <p:cNvCxnSpPr/>
            <p:nvPr/>
          </p:nvCxnSpPr>
          <p:spPr>
            <a:xfrm rot="5400000">
              <a:off x="4446311" y="2029172"/>
              <a:ext cx="249644" cy="1445"/>
            </a:xfrm>
            <a:prstGeom prst="line">
              <a:avLst/>
            </a:prstGeom>
            <a:ln w="28575">
              <a:solidFill>
                <a:schemeClr val="accent5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112"/>
            <p:cNvSpPr/>
            <p:nvPr/>
          </p:nvSpPr>
          <p:spPr bwMode="auto">
            <a:xfrm>
              <a:off x="4467115" y="1688367"/>
              <a:ext cx="208037" cy="208037"/>
            </a:xfrm>
            <a:prstGeom prst="ellipse">
              <a:avLst/>
            </a:prstGeom>
            <a:solidFill>
              <a:schemeClr val="accent5"/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37" name="Straight Connector 116"/>
            <p:cNvCxnSpPr/>
            <p:nvPr/>
          </p:nvCxnSpPr>
          <p:spPr>
            <a:xfrm rot="5400000">
              <a:off x="4446311" y="1552421"/>
              <a:ext cx="249644" cy="1445"/>
            </a:xfrm>
            <a:prstGeom prst="line">
              <a:avLst/>
            </a:prstGeom>
            <a:ln w="28575">
              <a:solidFill>
                <a:schemeClr val="accent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117"/>
            <p:cNvSpPr/>
            <p:nvPr/>
          </p:nvSpPr>
          <p:spPr bwMode="auto">
            <a:xfrm>
              <a:off x="4467115" y="1211616"/>
              <a:ext cx="208037" cy="208037"/>
            </a:xfrm>
            <a:prstGeom prst="ellipse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7" name="Oval 84"/>
            <p:cNvSpPr/>
            <p:nvPr/>
          </p:nvSpPr>
          <p:spPr bwMode="auto">
            <a:xfrm>
              <a:off x="4334202" y="4020058"/>
              <a:ext cx="473862" cy="473862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bg1"/>
                  </a:solidFill>
                  <a:cs typeface="+mn-ea"/>
                  <a:sym typeface="+mn-lt"/>
                </a:rPr>
                <a:t>标题文本</a:t>
              </a:r>
            </a:p>
          </p:txBody>
        </p:sp>
      </p:grpSp>
      <p:sp>
        <p:nvSpPr>
          <p:cNvPr id="58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1278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" name="Rectangle 2">
            <a:extLst>
              <a:ext uri="{FF2B5EF4-FFF2-40B4-BE49-F238E27FC236}">
                <a16:creationId xmlns="" xmlns:a16="http://schemas.microsoft.com/office/drawing/2014/main" id="{126C6B18-D758-460E-93CD-D1CDDECE14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377553"/>
            <a:ext cx="3657600" cy="2737247"/>
          </a:xfrm>
          <a:prstGeom prst="rect">
            <a:avLst/>
          </a:prstGeom>
          <a:blipFill>
            <a:blip r:embed="rId4" cstate="screen"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tile tx="0" ty="0" sx="80000" sy="80000" flip="none" algn="t"/>
          </a:blip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50" dirty="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" name="TextBox 8">
            <a:extLst>
              <a:ext uri="{FF2B5EF4-FFF2-40B4-BE49-F238E27FC236}">
                <a16:creationId xmlns="" xmlns:a16="http://schemas.microsoft.com/office/drawing/2014/main" id="{9571ECFE-06FF-43D8-8F2E-913FD596BE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7048" y="1377554"/>
            <a:ext cx="3282553" cy="122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5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HIGHLIGHTS</a:t>
            </a:r>
            <a:endParaRPr lang="zh-CN" altLang="en-US" sz="105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This is how we have creative</a:t>
            </a:r>
            <a:endParaRPr lang="zh-CN" altLang="en-US" sz="105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75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Lid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est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laborum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dolo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rumes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fugats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untras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.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Etharums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ser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quidem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rerum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facilis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dolores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nemis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omnis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fugats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vitaes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nemo minima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rerums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unsers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sadips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amets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..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75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Sed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ut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perspiciatis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unde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omnis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iste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natus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error sit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voluptatem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accusantium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doloremque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laudantium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totam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rem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aperiam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eaque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ipsa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quae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ab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illo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inventore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veritatis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et quasi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architecto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beatae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vitae dicta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sunt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750" dirty="0" err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explicabo</a:t>
            </a:r>
            <a:r>
              <a:rPr lang="en-US" altLang="zh-CN" sz="75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. </a:t>
            </a:r>
          </a:p>
        </p:txBody>
      </p:sp>
      <p:grpSp>
        <p:nvGrpSpPr>
          <p:cNvPr id="45" name="组合 44">
            <a:extLst>
              <a:ext uri="{FF2B5EF4-FFF2-40B4-BE49-F238E27FC236}">
                <a16:creationId xmlns="" xmlns:a16="http://schemas.microsoft.com/office/drawing/2014/main" id="{D0720189-E778-4AAF-AC38-B365297B073D}"/>
              </a:ext>
            </a:extLst>
          </p:cNvPr>
          <p:cNvGrpSpPr/>
          <p:nvPr/>
        </p:nvGrpSpPr>
        <p:grpSpPr>
          <a:xfrm>
            <a:off x="5896905" y="3057525"/>
            <a:ext cx="2152819" cy="981656"/>
            <a:chOff x="7862541" y="4076700"/>
            <a:chExt cx="2870425" cy="1308874"/>
          </a:xfrm>
        </p:grpSpPr>
        <p:sp>
          <p:nvSpPr>
            <p:cNvPr id="46" name="Rectangle 6">
              <a:extLst>
                <a:ext uri="{FF2B5EF4-FFF2-40B4-BE49-F238E27FC236}">
                  <a16:creationId xmlns="" xmlns:a16="http://schemas.microsoft.com/office/drawing/2014/main" id="{EAE12980-48F3-4E03-A0F9-3291767C6C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51825" y="4076700"/>
              <a:ext cx="24605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75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Lid est laborum dolo rumes fugats untras. </a:t>
              </a:r>
              <a:endParaRPr lang="en-US" altLang="zh-CN" sz="75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Rectangle 13">
              <a:extLst>
                <a:ext uri="{FF2B5EF4-FFF2-40B4-BE49-F238E27FC236}">
                  <a16:creationId xmlns="" xmlns:a16="http://schemas.microsoft.com/office/drawing/2014/main" id="{63880468-BC1B-4F10-9A7D-919A3E55A4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51825" y="4592638"/>
              <a:ext cx="24605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75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Lid est laborum dolo rumes fugats untras. </a:t>
              </a:r>
              <a:endParaRPr lang="en-US" altLang="zh-CN" sz="75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Rectangle 19">
              <a:extLst>
                <a:ext uri="{FF2B5EF4-FFF2-40B4-BE49-F238E27FC236}">
                  <a16:creationId xmlns="" xmlns:a16="http://schemas.microsoft.com/office/drawing/2014/main" id="{2BDD5A40-A3AD-4716-B5AD-7F9DB824F8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72464" y="5108575"/>
              <a:ext cx="24605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75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Lid est laborum dolo rumes fugats untras. </a:t>
              </a:r>
              <a:endParaRPr lang="en-US" altLang="zh-CN" sz="75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" name="Freeform 169">
              <a:extLst>
                <a:ext uri="{FF2B5EF4-FFF2-40B4-BE49-F238E27FC236}">
                  <a16:creationId xmlns="" xmlns:a16="http://schemas.microsoft.com/office/drawing/2014/main" id="{4AEE5FB1-802C-48D2-A76E-C01BBD5237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2541" y="5108575"/>
              <a:ext cx="296062" cy="260519"/>
            </a:xfrm>
            <a:custGeom>
              <a:avLst/>
              <a:gdLst>
                <a:gd name="T0" fmla="*/ 1220738 w 487"/>
                <a:gd name="T1" fmla="*/ 25257 h 390"/>
                <a:gd name="T2" fmla="*/ 1220738 w 487"/>
                <a:gd name="T3" fmla="*/ 25257 h 390"/>
                <a:gd name="T4" fmla="*/ 950031 w 487"/>
                <a:gd name="T5" fmla="*/ 547237 h 390"/>
                <a:gd name="T6" fmla="*/ 881077 w 487"/>
                <a:gd name="T7" fmla="*/ 547237 h 390"/>
                <a:gd name="T8" fmla="*/ 745723 w 487"/>
                <a:gd name="T9" fmla="*/ 420951 h 390"/>
                <a:gd name="T10" fmla="*/ 699754 w 487"/>
                <a:gd name="T11" fmla="*/ 420951 h 390"/>
                <a:gd name="T12" fmla="*/ 495446 w 487"/>
                <a:gd name="T13" fmla="*/ 746487 h 390"/>
                <a:gd name="T14" fmla="*/ 452031 w 487"/>
                <a:gd name="T15" fmla="*/ 746487 h 390"/>
                <a:gd name="T16" fmla="*/ 360092 w 487"/>
                <a:gd name="T17" fmla="*/ 670716 h 390"/>
                <a:gd name="T18" fmla="*/ 314123 w 487"/>
                <a:gd name="T19" fmla="*/ 670716 h 390"/>
                <a:gd name="T20" fmla="*/ 20431 w 487"/>
                <a:gd name="T21" fmla="*/ 1069216 h 390"/>
                <a:gd name="T22" fmla="*/ 20431 w 487"/>
                <a:gd name="T23" fmla="*/ 1091667 h 390"/>
                <a:gd name="T24" fmla="*/ 1241169 w 487"/>
                <a:gd name="T25" fmla="*/ 1091667 h 390"/>
                <a:gd name="T26" fmla="*/ 1241169 w 487"/>
                <a:gd name="T27" fmla="*/ 25257 h 390"/>
                <a:gd name="T28" fmla="*/ 1220738 w 487"/>
                <a:gd name="T29" fmla="*/ 25257 h 39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87" h="390">
                  <a:moveTo>
                    <a:pt x="478" y="9"/>
                  </a:moveTo>
                  <a:lnTo>
                    <a:pt x="478" y="9"/>
                  </a:lnTo>
                  <a:cubicBezTo>
                    <a:pt x="372" y="195"/>
                    <a:pt x="372" y="195"/>
                    <a:pt x="372" y="195"/>
                  </a:cubicBezTo>
                  <a:cubicBezTo>
                    <a:pt x="363" y="204"/>
                    <a:pt x="354" y="204"/>
                    <a:pt x="345" y="195"/>
                  </a:cubicBezTo>
                  <a:cubicBezTo>
                    <a:pt x="292" y="150"/>
                    <a:pt x="292" y="150"/>
                    <a:pt x="292" y="150"/>
                  </a:cubicBezTo>
                  <a:cubicBezTo>
                    <a:pt x="283" y="141"/>
                    <a:pt x="283" y="141"/>
                    <a:pt x="274" y="150"/>
                  </a:cubicBezTo>
                  <a:cubicBezTo>
                    <a:pt x="194" y="266"/>
                    <a:pt x="194" y="266"/>
                    <a:pt x="194" y="266"/>
                  </a:cubicBezTo>
                  <a:cubicBezTo>
                    <a:pt x="194" y="275"/>
                    <a:pt x="186" y="275"/>
                    <a:pt x="177" y="266"/>
                  </a:cubicBezTo>
                  <a:cubicBezTo>
                    <a:pt x="141" y="239"/>
                    <a:pt x="141" y="239"/>
                    <a:pt x="141" y="239"/>
                  </a:cubicBezTo>
                  <a:cubicBezTo>
                    <a:pt x="132" y="230"/>
                    <a:pt x="123" y="230"/>
                    <a:pt x="123" y="239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0" y="389"/>
                    <a:pt x="0" y="389"/>
                    <a:pt x="8" y="389"/>
                  </a:cubicBezTo>
                  <a:cubicBezTo>
                    <a:pt x="486" y="389"/>
                    <a:pt x="486" y="389"/>
                    <a:pt x="486" y="389"/>
                  </a:cubicBezTo>
                  <a:cubicBezTo>
                    <a:pt x="486" y="9"/>
                    <a:pt x="486" y="9"/>
                    <a:pt x="486" y="9"/>
                  </a:cubicBezTo>
                  <a:cubicBezTo>
                    <a:pt x="486" y="0"/>
                    <a:pt x="486" y="0"/>
                    <a:pt x="478" y="9"/>
                  </a:cubicBezTo>
                </a:path>
              </a:pathLst>
            </a:custGeom>
            <a:solidFill>
              <a:srgbClr val="FEAA1E"/>
            </a:solidFill>
            <a:ln>
              <a:noFill/>
            </a:ln>
          </p:spPr>
          <p:txBody>
            <a:bodyPr wrap="none" anchor="ctr"/>
            <a:lstStyle/>
            <a:p>
              <a:endParaRPr lang="zh-CN" altLang="en-US" sz="454">
                <a:cs typeface="+mn-ea"/>
                <a:sym typeface="+mn-lt"/>
              </a:endParaRPr>
            </a:p>
          </p:txBody>
        </p:sp>
        <p:sp>
          <p:nvSpPr>
            <p:cNvPr id="50" name="Freeform 69">
              <a:extLst>
                <a:ext uri="{FF2B5EF4-FFF2-40B4-BE49-F238E27FC236}">
                  <a16:creationId xmlns="" xmlns:a16="http://schemas.microsoft.com/office/drawing/2014/main" id="{1EE0F1F8-5239-4AD2-A896-5651C5E5C9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2541" y="4549314"/>
              <a:ext cx="293416" cy="261276"/>
            </a:xfrm>
            <a:custGeom>
              <a:avLst/>
              <a:gdLst>
                <a:gd name="T0" fmla="*/ 66895 w 479"/>
                <a:gd name="T1" fmla="*/ 316665 h 426"/>
                <a:gd name="T2" fmla="*/ 66895 w 479"/>
                <a:gd name="T3" fmla="*/ 316665 h 426"/>
                <a:gd name="T4" fmla="*/ 1160379 w 479"/>
                <a:gd name="T5" fmla="*/ 316665 h 426"/>
                <a:gd name="T6" fmla="*/ 1160379 w 479"/>
                <a:gd name="T7" fmla="*/ 272898 h 426"/>
                <a:gd name="T8" fmla="*/ 910807 w 479"/>
                <a:gd name="T9" fmla="*/ 203386 h 426"/>
                <a:gd name="T10" fmla="*/ 864495 w 479"/>
                <a:gd name="T11" fmla="*/ 203386 h 426"/>
                <a:gd name="T12" fmla="*/ 864495 w 479"/>
                <a:gd name="T13" fmla="*/ 0 h 426"/>
                <a:gd name="T14" fmla="*/ 362779 w 479"/>
                <a:gd name="T15" fmla="*/ 0 h 426"/>
                <a:gd name="T16" fmla="*/ 362779 w 479"/>
                <a:gd name="T17" fmla="*/ 203386 h 426"/>
                <a:gd name="T18" fmla="*/ 319040 w 479"/>
                <a:gd name="T19" fmla="*/ 203386 h 426"/>
                <a:gd name="T20" fmla="*/ 66895 w 479"/>
                <a:gd name="T21" fmla="*/ 272898 h 426"/>
                <a:gd name="T22" fmla="*/ 66895 w 479"/>
                <a:gd name="T23" fmla="*/ 316665 h 426"/>
                <a:gd name="T24" fmla="*/ 1160379 w 479"/>
                <a:gd name="T25" fmla="*/ 409347 h 426"/>
                <a:gd name="T26" fmla="*/ 1160379 w 479"/>
                <a:gd name="T27" fmla="*/ 409347 h 426"/>
                <a:gd name="T28" fmla="*/ 66895 w 479"/>
                <a:gd name="T29" fmla="*/ 409347 h 426"/>
                <a:gd name="T30" fmla="*/ 0 w 479"/>
                <a:gd name="T31" fmla="*/ 476284 h 426"/>
                <a:gd name="T32" fmla="*/ 0 w 479"/>
                <a:gd name="T33" fmla="*/ 705416 h 426"/>
                <a:gd name="T34" fmla="*/ 66895 w 479"/>
                <a:gd name="T35" fmla="*/ 772353 h 426"/>
                <a:gd name="T36" fmla="*/ 182676 w 479"/>
                <a:gd name="T37" fmla="*/ 772353 h 426"/>
                <a:gd name="T38" fmla="*/ 136364 w 479"/>
                <a:gd name="T39" fmla="*/ 1094166 h 426"/>
                <a:gd name="T40" fmla="*/ 1093483 w 479"/>
                <a:gd name="T41" fmla="*/ 1094166 h 426"/>
                <a:gd name="T42" fmla="*/ 1047171 w 479"/>
                <a:gd name="T43" fmla="*/ 772353 h 426"/>
                <a:gd name="T44" fmla="*/ 1160379 w 479"/>
                <a:gd name="T45" fmla="*/ 772353 h 426"/>
                <a:gd name="T46" fmla="*/ 1229847 w 479"/>
                <a:gd name="T47" fmla="*/ 705416 h 426"/>
                <a:gd name="T48" fmla="*/ 1229847 w 479"/>
                <a:gd name="T49" fmla="*/ 476284 h 426"/>
                <a:gd name="T50" fmla="*/ 1160379 w 479"/>
                <a:gd name="T51" fmla="*/ 409347 h 426"/>
                <a:gd name="T52" fmla="*/ 249571 w 479"/>
                <a:gd name="T53" fmla="*/ 957717 h 426"/>
                <a:gd name="T54" fmla="*/ 249571 w 479"/>
                <a:gd name="T55" fmla="*/ 957717 h 426"/>
                <a:gd name="T56" fmla="*/ 339623 w 479"/>
                <a:gd name="T57" fmla="*/ 545796 h 426"/>
                <a:gd name="T58" fmla="*/ 887651 w 479"/>
                <a:gd name="T59" fmla="*/ 545796 h 426"/>
                <a:gd name="T60" fmla="*/ 980276 w 479"/>
                <a:gd name="T61" fmla="*/ 957717 h 426"/>
                <a:gd name="T62" fmla="*/ 249571 w 479"/>
                <a:gd name="T63" fmla="*/ 957717 h 42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479" h="426">
                  <a:moveTo>
                    <a:pt x="26" y="123"/>
                  </a:moveTo>
                  <a:lnTo>
                    <a:pt x="26" y="123"/>
                  </a:lnTo>
                  <a:cubicBezTo>
                    <a:pt x="451" y="123"/>
                    <a:pt x="451" y="123"/>
                    <a:pt x="451" y="123"/>
                  </a:cubicBezTo>
                  <a:cubicBezTo>
                    <a:pt x="460" y="123"/>
                    <a:pt x="460" y="115"/>
                    <a:pt x="451" y="106"/>
                  </a:cubicBezTo>
                  <a:cubicBezTo>
                    <a:pt x="451" y="106"/>
                    <a:pt x="372" y="79"/>
                    <a:pt x="354" y="79"/>
                  </a:cubicBezTo>
                  <a:cubicBezTo>
                    <a:pt x="336" y="79"/>
                    <a:pt x="336" y="79"/>
                    <a:pt x="336" y="79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1" y="79"/>
                    <a:pt x="141" y="79"/>
                    <a:pt x="141" y="79"/>
                  </a:cubicBezTo>
                  <a:cubicBezTo>
                    <a:pt x="124" y="79"/>
                    <a:pt x="124" y="79"/>
                    <a:pt x="124" y="79"/>
                  </a:cubicBezTo>
                  <a:cubicBezTo>
                    <a:pt x="106" y="79"/>
                    <a:pt x="26" y="106"/>
                    <a:pt x="26" y="106"/>
                  </a:cubicBezTo>
                  <a:cubicBezTo>
                    <a:pt x="17" y="115"/>
                    <a:pt x="17" y="123"/>
                    <a:pt x="26" y="123"/>
                  </a:cubicBezTo>
                  <a:close/>
                  <a:moveTo>
                    <a:pt x="451" y="159"/>
                  </a:moveTo>
                  <a:lnTo>
                    <a:pt x="451" y="159"/>
                  </a:lnTo>
                  <a:cubicBezTo>
                    <a:pt x="26" y="159"/>
                    <a:pt x="26" y="159"/>
                    <a:pt x="26" y="159"/>
                  </a:cubicBezTo>
                  <a:cubicBezTo>
                    <a:pt x="8" y="159"/>
                    <a:pt x="0" y="168"/>
                    <a:pt x="0" y="185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283"/>
                    <a:pt x="8" y="300"/>
                    <a:pt x="26" y="300"/>
                  </a:cubicBezTo>
                  <a:cubicBezTo>
                    <a:pt x="71" y="300"/>
                    <a:pt x="71" y="300"/>
                    <a:pt x="71" y="300"/>
                  </a:cubicBezTo>
                  <a:cubicBezTo>
                    <a:pt x="53" y="425"/>
                    <a:pt x="53" y="425"/>
                    <a:pt x="53" y="425"/>
                  </a:cubicBezTo>
                  <a:cubicBezTo>
                    <a:pt x="425" y="425"/>
                    <a:pt x="425" y="425"/>
                    <a:pt x="425" y="425"/>
                  </a:cubicBezTo>
                  <a:cubicBezTo>
                    <a:pt x="407" y="300"/>
                    <a:pt x="407" y="300"/>
                    <a:pt x="407" y="300"/>
                  </a:cubicBezTo>
                  <a:cubicBezTo>
                    <a:pt x="451" y="300"/>
                    <a:pt x="451" y="300"/>
                    <a:pt x="451" y="300"/>
                  </a:cubicBezTo>
                  <a:cubicBezTo>
                    <a:pt x="469" y="300"/>
                    <a:pt x="478" y="283"/>
                    <a:pt x="478" y="274"/>
                  </a:cubicBezTo>
                  <a:cubicBezTo>
                    <a:pt x="478" y="185"/>
                    <a:pt x="478" y="185"/>
                    <a:pt x="478" y="185"/>
                  </a:cubicBezTo>
                  <a:cubicBezTo>
                    <a:pt x="478" y="168"/>
                    <a:pt x="469" y="159"/>
                    <a:pt x="451" y="159"/>
                  </a:cubicBezTo>
                  <a:close/>
                  <a:moveTo>
                    <a:pt x="97" y="372"/>
                  </a:moveTo>
                  <a:lnTo>
                    <a:pt x="97" y="372"/>
                  </a:lnTo>
                  <a:cubicBezTo>
                    <a:pt x="132" y="212"/>
                    <a:pt x="132" y="212"/>
                    <a:pt x="132" y="212"/>
                  </a:cubicBezTo>
                  <a:cubicBezTo>
                    <a:pt x="345" y="212"/>
                    <a:pt x="345" y="212"/>
                    <a:pt x="345" y="212"/>
                  </a:cubicBezTo>
                  <a:cubicBezTo>
                    <a:pt x="381" y="372"/>
                    <a:pt x="381" y="372"/>
                    <a:pt x="381" y="372"/>
                  </a:cubicBezTo>
                  <a:lnTo>
                    <a:pt x="97" y="37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wrap="none" anchor="ctr"/>
            <a:lstStyle/>
            <a:p>
              <a:endParaRPr lang="zh-CN" altLang="en-US" sz="454">
                <a:cs typeface="+mn-ea"/>
                <a:sym typeface="+mn-lt"/>
              </a:endParaRPr>
            </a:p>
          </p:txBody>
        </p:sp>
        <p:sp>
          <p:nvSpPr>
            <p:cNvPr id="51" name="Freeform 64">
              <a:extLst>
                <a:ext uri="{FF2B5EF4-FFF2-40B4-BE49-F238E27FC236}">
                  <a16:creationId xmlns="" xmlns:a16="http://schemas.microsoft.com/office/drawing/2014/main" id="{D061F57D-8BB2-4B3F-8BE2-3B6A66374B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85606" y="4080392"/>
              <a:ext cx="247286" cy="242371"/>
            </a:xfrm>
            <a:custGeom>
              <a:avLst/>
              <a:gdLst>
                <a:gd name="T0" fmla="*/ 519077 w 444"/>
                <a:gd name="T1" fmla="*/ 0 h 435"/>
                <a:gd name="T2" fmla="*/ 664044 w 444"/>
                <a:gd name="T3" fmla="*/ 374285 h 435"/>
                <a:gd name="T4" fmla="*/ 1035815 w 444"/>
                <a:gd name="T5" fmla="*/ 374285 h 435"/>
                <a:gd name="T6" fmla="*/ 724837 w 444"/>
                <a:gd name="T7" fmla="*/ 601195 h 435"/>
                <a:gd name="T8" fmla="*/ 827717 w 444"/>
                <a:gd name="T9" fmla="*/ 1015248 h 435"/>
                <a:gd name="T10" fmla="*/ 519077 w 444"/>
                <a:gd name="T11" fmla="*/ 764945 h 435"/>
                <a:gd name="T12" fmla="*/ 205760 w 444"/>
                <a:gd name="T13" fmla="*/ 1015248 h 435"/>
                <a:gd name="T14" fmla="*/ 310978 w 444"/>
                <a:gd name="T15" fmla="*/ 601195 h 435"/>
                <a:gd name="T16" fmla="*/ 0 w 444"/>
                <a:gd name="T17" fmla="*/ 374285 h 435"/>
                <a:gd name="T18" fmla="*/ 374109 w 444"/>
                <a:gd name="T19" fmla="*/ 374285 h 435"/>
                <a:gd name="T20" fmla="*/ 519077 w 444"/>
                <a:gd name="T21" fmla="*/ 0 h 43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44" h="435">
                  <a:moveTo>
                    <a:pt x="222" y="0"/>
                  </a:moveTo>
                  <a:lnTo>
                    <a:pt x="284" y="160"/>
                  </a:lnTo>
                  <a:lnTo>
                    <a:pt x="443" y="160"/>
                  </a:lnTo>
                  <a:lnTo>
                    <a:pt x="310" y="257"/>
                  </a:lnTo>
                  <a:lnTo>
                    <a:pt x="354" y="434"/>
                  </a:lnTo>
                  <a:lnTo>
                    <a:pt x="222" y="327"/>
                  </a:lnTo>
                  <a:lnTo>
                    <a:pt x="88" y="434"/>
                  </a:lnTo>
                  <a:lnTo>
                    <a:pt x="133" y="257"/>
                  </a:lnTo>
                  <a:lnTo>
                    <a:pt x="0" y="160"/>
                  </a:lnTo>
                  <a:lnTo>
                    <a:pt x="160" y="160"/>
                  </a:lnTo>
                  <a:lnTo>
                    <a:pt x="222" y="0"/>
                  </a:lnTo>
                </a:path>
              </a:pathLst>
            </a:custGeom>
            <a:solidFill>
              <a:srgbClr val="FEAA1E"/>
            </a:solidFill>
            <a:ln>
              <a:noFill/>
            </a:ln>
          </p:spPr>
          <p:txBody>
            <a:bodyPr wrap="none" anchor="ctr"/>
            <a:lstStyle/>
            <a:p>
              <a:endParaRPr lang="zh-CN" altLang="en-US" sz="454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90403524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Click="0" advTm="0">
        <p15:prstTrans prst="airplan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234162" y="937545"/>
            <a:ext cx="2648675" cy="3268410"/>
            <a:chOff x="4330217" y="1250060"/>
            <a:chExt cx="3531566" cy="4357880"/>
          </a:xfrm>
        </p:grpSpPr>
        <p:sp>
          <p:nvSpPr>
            <p:cNvPr id="32" name="任意多边形: 形状 31"/>
            <p:cNvSpPr>
              <a:spLocks/>
            </p:cNvSpPr>
            <p:nvPr/>
          </p:nvSpPr>
          <p:spPr bwMode="auto">
            <a:xfrm>
              <a:off x="4330217" y="1250060"/>
              <a:ext cx="1465784" cy="571051"/>
            </a:xfrm>
            <a:custGeom>
              <a:avLst/>
              <a:gdLst>
                <a:gd name="T0" fmla="*/ 512 w 536"/>
                <a:gd name="T1" fmla="*/ 0 h 209"/>
                <a:gd name="T2" fmla="*/ 21 w 536"/>
                <a:gd name="T3" fmla="*/ 0 h 209"/>
                <a:gd name="T4" fmla="*/ 19 w 536"/>
                <a:gd name="T5" fmla="*/ 0 h 209"/>
                <a:gd name="T6" fmla="*/ 2 w 536"/>
                <a:gd name="T7" fmla="*/ 18 h 209"/>
                <a:gd name="T8" fmla="*/ 191 w 536"/>
                <a:gd name="T9" fmla="*/ 111 h 209"/>
                <a:gd name="T10" fmla="*/ 321 w 536"/>
                <a:gd name="T11" fmla="*/ 113 h 209"/>
                <a:gd name="T12" fmla="*/ 321 w 536"/>
                <a:gd name="T13" fmla="*/ 144 h 209"/>
                <a:gd name="T14" fmla="*/ 312 w 536"/>
                <a:gd name="T15" fmla="*/ 163 h 209"/>
                <a:gd name="T16" fmla="*/ 305 w 536"/>
                <a:gd name="T17" fmla="*/ 180 h 209"/>
                <a:gd name="T18" fmla="*/ 311 w 536"/>
                <a:gd name="T19" fmla="*/ 200 h 209"/>
                <a:gd name="T20" fmla="*/ 333 w 536"/>
                <a:gd name="T21" fmla="*/ 208 h 209"/>
                <a:gd name="T22" fmla="*/ 355 w 536"/>
                <a:gd name="T23" fmla="*/ 200 h 209"/>
                <a:gd name="T24" fmla="*/ 361 w 536"/>
                <a:gd name="T25" fmla="*/ 180 h 209"/>
                <a:gd name="T26" fmla="*/ 353 w 536"/>
                <a:gd name="T27" fmla="*/ 163 h 209"/>
                <a:gd name="T28" fmla="*/ 342 w 536"/>
                <a:gd name="T29" fmla="*/ 143 h 209"/>
                <a:gd name="T30" fmla="*/ 342 w 536"/>
                <a:gd name="T31" fmla="*/ 143 h 209"/>
                <a:gd name="T32" fmla="*/ 342 w 536"/>
                <a:gd name="T33" fmla="*/ 111 h 209"/>
                <a:gd name="T34" fmla="*/ 427 w 536"/>
                <a:gd name="T35" fmla="*/ 97 h 209"/>
                <a:gd name="T36" fmla="*/ 525 w 536"/>
                <a:gd name="T37" fmla="*/ 35 h 209"/>
                <a:gd name="T38" fmla="*/ 512 w 536"/>
                <a:gd name="T39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6" h="209">
                  <a:moveTo>
                    <a:pt x="512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1" y="2"/>
                    <a:pt x="3" y="9"/>
                    <a:pt x="2" y="18"/>
                  </a:cubicBezTo>
                  <a:cubicBezTo>
                    <a:pt x="0" y="63"/>
                    <a:pt x="124" y="82"/>
                    <a:pt x="191" y="111"/>
                  </a:cubicBezTo>
                  <a:cubicBezTo>
                    <a:pt x="235" y="115"/>
                    <a:pt x="278" y="116"/>
                    <a:pt x="321" y="113"/>
                  </a:cubicBezTo>
                  <a:cubicBezTo>
                    <a:pt x="321" y="144"/>
                    <a:pt x="321" y="144"/>
                    <a:pt x="321" y="144"/>
                  </a:cubicBezTo>
                  <a:cubicBezTo>
                    <a:pt x="321" y="153"/>
                    <a:pt x="316" y="158"/>
                    <a:pt x="312" y="163"/>
                  </a:cubicBezTo>
                  <a:cubicBezTo>
                    <a:pt x="308" y="169"/>
                    <a:pt x="305" y="174"/>
                    <a:pt x="305" y="180"/>
                  </a:cubicBezTo>
                  <a:cubicBezTo>
                    <a:pt x="305" y="188"/>
                    <a:pt x="307" y="195"/>
                    <a:pt x="311" y="200"/>
                  </a:cubicBezTo>
                  <a:cubicBezTo>
                    <a:pt x="315" y="205"/>
                    <a:pt x="321" y="209"/>
                    <a:pt x="333" y="208"/>
                  </a:cubicBezTo>
                  <a:cubicBezTo>
                    <a:pt x="345" y="208"/>
                    <a:pt x="351" y="205"/>
                    <a:pt x="355" y="200"/>
                  </a:cubicBezTo>
                  <a:cubicBezTo>
                    <a:pt x="359" y="195"/>
                    <a:pt x="361" y="188"/>
                    <a:pt x="361" y="180"/>
                  </a:cubicBezTo>
                  <a:cubicBezTo>
                    <a:pt x="361" y="173"/>
                    <a:pt x="358" y="169"/>
                    <a:pt x="353" y="163"/>
                  </a:cubicBezTo>
                  <a:cubicBezTo>
                    <a:pt x="349" y="158"/>
                    <a:pt x="343" y="152"/>
                    <a:pt x="342" y="143"/>
                  </a:cubicBezTo>
                  <a:cubicBezTo>
                    <a:pt x="342" y="143"/>
                    <a:pt x="342" y="143"/>
                    <a:pt x="342" y="143"/>
                  </a:cubicBezTo>
                  <a:cubicBezTo>
                    <a:pt x="342" y="111"/>
                    <a:pt x="342" y="111"/>
                    <a:pt x="342" y="111"/>
                  </a:cubicBezTo>
                  <a:cubicBezTo>
                    <a:pt x="370" y="108"/>
                    <a:pt x="399" y="104"/>
                    <a:pt x="427" y="97"/>
                  </a:cubicBezTo>
                  <a:cubicBezTo>
                    <a:pt x="525" y="35"/>
                    <a:pt x="525" y="35"/>
                    <a:pt x="525" y="35"/>
                  </a:cubicBezTo>
                  <a:cubicBezTo>
                    <a:pt x="536" y="24"/>
                    <a:pt x="528" y="0"/>
                    <a:pt x="512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任意多边形: 形状 32"/>
            <p:cNvSpPr>
              <a:spLocks/>
            </p:cNvSpPr>
            <p:nvPr/>
          </p:nvSpPr>
          <p:spPr bwMode="auto">
            <a:xfrm>
              <a:off x="6393367" y="1250060"/>
              <a:ext cx="1468416" cy="576314"/>
            </a:xfrm>
            <a:custGeom>
              <a:avLst/>
              <a:gdLst>
                <a:gd name="T0" fmla="*/ 516 w 537"/>
                <a:gd name="T1" fmla="*/ 0 h 211"/>
                <a:gd name="T2" fmla="*/ 25 w 537"/>
                <a:gd name="T3" fmla="*/ 0 h 211"/>
                <a:gd name="T4" fmla="*/ 11 w 537"/>
                <a:gd name="T5" fmla="*/ 35 h 211"/>
                <a:gd name="T6" fmla="*/ 102 w 537"/>
                <a:gd name="T7" fmla="*/ 92 h 211"/>
                <a:gd name="T8" fmla="*/ 197 w 537"/>
                <a:gd name="T9" fmla="*/ 110 h 211"/>
                <a:gd name="T10" fmla="*/ 197 w 537"/>
                <a:gd name="T11" fmla="*/ 146 h 211"/>
                <a:gd name="T12" fmla="*/ 188 w 537"/>
                <a:gd name="T13" fmla="*/ 166 h 211"/>
                <a:gd name="T14" fmla="*/ 181 w 537"/>
                <a:gd name="T15" fmla="*/ 183 h 211"/>
                <a:gd name="T16" fmla="*/ 187 w 537"/>
                <a:gd name="T17" fmla="*/ 203 h 211"/>
                <a:gd name="T18" fmla="*/ 209 w 537"/>
                <a:gd name="T19" fmla="*/ 211 h 211"/>
                <a:gd name="T20" fmla="*/ 231 w 537"/>
                <a:gd name="T21" fmla="*/ 202 h 211"/>
                <a:gd name="T22" fmla="*/ 237 w 537"/>
                <a:gd name="T23" fmla="*/ 183 h 211"/>
                <a:gd name="T24" fmla="*/ 229 w 537"/>
                <a:gd name="T25" fmla="*/ 166 h 211"/>
                <a:gd name="T26" fmla="*/ 218 w 537"/>
                <a:gd name="T27" fmla="*/ 146 h 211"/>
                <a:gd name="T28" fmla="*/ 218 w 537"/>
                <a:gd name="T29" fmla="*/ 145 h 211"/>
                <a:gd name="T30" fmla="*/ 218 w 537"/>
                <a:gd name="T31" fmla="*/ 113 h 211"/>
                <a:gd name="T32" fmla="*/ 344 w 537"/>
                <a:gd name="T33" fmla="*/ 112 h 211"/>
                <a:gd name="T34" fmla="*/ 537 w 537"/>
                <a:gd name="T35" fmla="*/ 18 h 211"/>
                <a:gd name="T36" fmla="*/ 516 w 537"/>
                <a:gd name="T3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7" h="211">
                  <a:moveTo>
                    <a:pt x="516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10" y="0"/>
                    <a:pt x="0" y="24"/>
                    <a:pt x="11" y="35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34" y="101"/>
                    <a:pt x="165" y="107"/>
                    <a:pt x="197" y="110"/>
                  </a:cubicBezTo>
                  <a:cubicBezTo>
                    <a:pt x="197" y="146"/>
                    <a:pt x="197" y="146"/>
                    <a:pt x="197" y="146"/>
                  </a:cubicBezTo>
                  <a:cubicBezTo>
                    <a:pt x="197" y="155"/>
                    <a:pt x="192" y="161"/>
                    <a:pt x="188" y="166"/>
                  </a:cubicBezTo>
                  <a:cubicBezTo>
                    <a:pt x="184" y="171"/>
                    <a:pt x="181" y="176"/>
                    <a:pt x="181" y="183"/>
                  </a:cubicBezTo>
                  <a:cubicBezTo>
                    <a:pt x="181" y="190"/>
                    <a:pt x="183" y="198"/>
                    <a:pt x="187" y="203"/>
                  </a:cubicBezTo>
                  <a:cubicBezTo>
                    <a:pt x="191" y="208"/>
                    <a:pt x="197" y="211"/>
                    <a:pt x="209" y="211"/>
                  </a:cubicBezTo>
                  <a:cubicBezTo>
                    <a:pt x="221" y="211"/>
                    <a:pt x="227" y="207"/>
                    <a:pt x="231" y="202"/>
                  </a:cubicBezTo>
                  <a:cubicBezTo>
                    <a:pt x="235" y="197"/>
                    <a:pt x="237" y="190"/>
                    <a:pt x="237" y="183"/>
                  </a:cubicBezTo>
                  <a:cubicBezTo>
                    <a:pt x="237" y="176"/>
                    <a:pt x="234" y="171"/>
                    <a:pt x="229" y="166"/>
                  </a:cubicBezTo>
                  <a:cubicBezTo>
                    <a:pt x="225" y="160"/>
                    <a:pt x="219" y="155"/>
                    <a:pt x="218" y="146"/>
                  </a:cubicBezTo>
                  <a:cubicBezTo>
                    <a:pt x="218" y="145"/>
                    <a:pt x="218" y="145"/>
                    <a:pt x="218" y="145"/>
                  </a:cubicBezTo>
                  <a:cubicBezTo>
                    <a:pt x="218" y="113"/>
                    <a:pt x="218" y="113"/>
                    <a:pt x="218" y="113"/>
                  </a:cubicBezTo>
                  <a:cubicBezTo>
                    <a:pt x="260" y="116"/>
                    <a:pt x="302" y="116"/>
                    <a:pt x="344" y="112"/>
                  </a:cubicBezTo>
                  <a:cubicBezTo>
                    <a:pt x="404" y="87"/>
                    <a:pt x="535" y="68"/>
                    <a:pt x="537" y="18"/>
                  </a:cubicBezTo>
                  <a:cubicBezTo>
                    <a:pt x="535" y="9"/>
                    <a:pt x="527" y="0"/>
                    <a:pt x="516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任意多边形: 形状 33"/>
            <p:cNvSpPr>
              <a:spLocks/>
            </p:cNvSpPr>
            <p:nvPr/>
          </p:nvSpPr>
          <p:spPr bwMode="auto">
            <a:xfrm>
              <a:off x="6360473" y="1564533"/>
              <a:ext cx="946050" cy="985523"/>
            </a:xfrm>
            <a:custGeom>
              <a:avLst/>
              <a:gdLst>
                <a:gd name="T0" fmla="*/ 248 w 346"/>
                <a:gd name="T1" fmla="*/ 19 h 361"/>
                <a:gd name="T2" fmla="*/ 248 w 346"/>
                <a:gd name="T3" fmla="*/ 29 h 361"/>
                <a:gd name="T4" fmla="*/ 255 w 346"/>
                <a:gd name="T5" fmla="*/ 40 h 361"/>
                <a:gd name="T6" fmla="*/ 267 w 346"/>
                <a:gd name="T7" fmla="*/ 68 h 361"/>
                <a:gd name="T8" fmla="*/ 257 w 346"/>
                <a:gd name="T9" fmla="*/ 99 h 361"/>
                <a:gd name="T10" fmla="*/ 221 w 346"/>
                <a:gd name="T11" fmla="*/ 114 h 361"/>
                <a:gd name="T12" fmla="*/ 185 w 346"/>
                <a:gd name="T13" fmla="*/ 99 h 361"/>
                <a:gd name="T14" fmla="*/ 175 w 346"/>
                <a:gd name="T15" fmla="*/ 68 h 361"/>
                <a:gd name="T16" fmla="*/ 185 w 346"/>
                <a:gd name="T17" fmla="*/ 40 h 361"/>
                <a:gd name="T18" fmla="*/ 191 w 346"/>
                <a:gd name="T19" fmla="*/ 31 h 361"/>
                <a:gd name="T20" fmla="*/ 191 w 346"/>
                <a:gd name="T21" fmla="*/ 13 h 361"/>
                <a:gd name="T22" fmla="*/ 122 w 346"/>
                <a:gd name="T23" fmla="*/ 0 h 361"/>
                <a:gd name="T24" fmla="*/ 0 w 346"/>
                <a:gd name="T25" fmla="*/ 269 h 361"/>
                <a:gd name="T26" fmla="*/ 97 w 346"/>
                <a:gd name="T27" fmla="*/ 269 h 361"/>
                <a:gd name="T28" fmla="*/ 97 w 346"/>
                <a:gd name="T29" fmla="*/ 296 h 361"/>
                <a:gd name="T30" fmla="*/ 87 w 346"/>
                <a:gd name="T31" fmla="*/ 316 h 361"/>
                <a:gd name="T32" fmla="*/ 81 w 346"/>
                <a:gd name="T33" fmla="*/ 333 h 361"/>
                <a:gd name="T34" fmla="*/ 87 w 346"/>
                <a:gd name="T35" fmla="*/ 353 h 361"/>
                <a:gd name="T36" fmla="*/ 108 w 346"/>
                <a:gd name="T37" fmla="*/ 361 h 361"/>
                <a:gd name="T38" fmla="*/ 130 w 346"/>
                <a:gd name="T39" fmla="*/ 352 h 361"/>
                <a:gd name="T40" fmla="*/ 136 w 346"/>
                <a:gd name="T41" fmla="*/ 333 h 361"/>
                <a:gd name="T42" fmla="*/ 129 w 346"/>
                <a:gd name="T43" fmla="*/ 316 h 361"/>
                <a:gd name="T44" fmla="*/ 118 w 346"/>
                <a:gd name="T45" fmla="*/ 296 h 361"/>
                <a:gd name="T46" fmla="*/ 118 w 346"/>
                <a:gd name="T47" fmla="*/ 295 h 361"/>
                <a:gd name="T48" fmla="*/ 118 w 346"/>
                <a:gd name="T49" fmla="*/ 269 h 361"/>
                <a:gd name="T50" fmla="*/ 229 w 346"/>
                <a:gd name="T51" fmla="*/ 269 h 361"/>
                <a:gd name="T52" fmla="*/ 346 w 346"/>
                <a:gd name="T53" fmla="*/ 18 h 361"/>
                <a:gd name="T54" fmla="*/ 248 w 346"/>
                <a:gd name="T55" fmla="*/ 19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46" h="361">
                  <a:moveTo>
                    <a:pt x="248" y="19"/>
                  </a:moveTo>
                  <a:cubicBezTo>
                    <a:pt x="248" y="29"/>
                    <a:pt x="248" y="29"/>
                    <a:pt x="248" y="29"/>
                  </a:cubicBezTo>
                  <a:cubicBezTo>
                    <a:pt x="248" y="31"/>
                    <a:pt x="250" y="32"/>
                    <a:pt x="255" y="40"/>
                  </a:cubicBezTo>
                  <a:cubicBezTo>
                    <a:pt x="260" y="46"/>
                    <a:pt x="267" y="55"/>
                    <a:pt x="267" y="68"/>
                  </a:cubicBezTo>
                  <a:cubicBezTo>
                    <a:pt x="267" y="78"/>
                    <a:pt x="264" y="89"/>
                    <a:pt x="257" y="99"/>
                  </a:cubicBezTo>
                  <a:cubicBezTo>
                    <a:pt x="250" y="108"/>
                    <a:pt x="236" y="114"/>
                    <a:pt x="221" y="114"/>
                  </a:cubicBezTo>
                  <a:cubicBezTo>
                    <a:pt x="206" y="114"/>
                    <a:pt x="192" y="108"/>
                    <a:pt x="185" y="99"/>
                  </a:cubicBezTo>
                  <a:cubicBezTo>
                    <a:pt x="177" y="89"/>
                    <a:pt x="175" y="78"/>
                    <a:pt x="175" y="68"/>
                  </a:cubicBezTo>
                  <a:cubicBezTo>
                    <a:pt x="175" y="56"/>
                    <a:pt x="181" y="46"/>
                    <a:pt x="185" y="40"/>
                  </a:cubicBezTo>
                  <a:cubicBezTo>
                    <a:pt x="190" y="33"/>
                    <a:pt x="191" y="33"/>
                    <a:pt x="191" y="31"/>
                  </a:cubicBezTo>
                  <a:cubicBezTo>
                    <a:pt x="191" y="13"/>
                    <a:pt x="191" y="13"/>
                    <a:pt x="191" y="13"/>
                  </a:cubicBezTo>
                  <a:cubicBezTo>
                    <a:pt x="168" y="10"/>
                    <a:pt x="145" y="6"/>
                    <a:pt x="122" y="0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97" y="269"/>
                    <a:pt x="97" y="269"/>
                    <a:pt x="97" y="269"/>
                  </a:cubicBezTo>
                  <a:cubicBezTo>
                    <a:pt x="97" y="296"/>
                    <a:pt x="97" y="296"/>
                    <a:pt x="97" y="296"/>
                  </a:cubicBezTo>
                  <a:cubicBezTo>
                    <a:pt x="97" y="305"/>
                    <a:pt x="91" y="311"/>
                    <a:pt x="87" y="316"/>
                  </a:cubicBezTo>
                  <a:cubicBezTo>
                    <a:pt x="83" y="321"/>
                    <a:pt x="81" y="326"/>
                    <a:pt x="81" y="333"/>
                  </a:cubicBezTo>
                  <a:cubicBezTo>
                    <a:pt x="81" y="340"/>
                    <a:pt x="82" y="348"/>
                    <a:pt x="87" y="353"/>
                  </a:cubicBezTo>
                  <a:cubicBezTo>
                    <a:pt x="91" y="358"/>
                    <a:pt x="97" y="361"/>
                    <a:pt x="108" y="361"/>
                  </a:cubicBezTo>
                  <a:cubicBezTo>
                    <a:pt x="120" y="361"/>
                    <a:pt x="126" y="357"/>
                    <a:pt x="130" y="352"/>
                  </a:cubicBezTo>
                  <a:cubicBezTo>
                    <a:pt x="134" y="347"/>
                    <a:pt x="136" y="340"/>
                    <a:pt x="136" y="333"/>
                  </a:cubicBezTo>
                  <a:cubicBezTo>
                    <a:pt x="136" y="326"/>
                    <a:pt x="133" y="321"/>
                    <a:pt x="129" y="316"/>
                  </a:cubicBezTo>
                  <a:cubicBezTo>
                    <a:pt x="125" y="310"/>
                    <a:pt x="118" y="305"/>
                    <a:pt x="118" y="296"/>
                  </a:cubicBezTo>
                  <a:cubicBezTo>
                    <a:pt x="118" y="295"/>
                    <a:pt x="118" y="295"/>
                    <a:pt x="118" y="295"/>
                  </a:cubicBezTo>
                  <a:cubicBezTo>
                    <a:pt x="118" y="269"/>
                    <a:pt x="118" y="269"/>
                    <a:pt x="118" y="269"/>
                  </a:cubicBezTo>
                  <a:cubicBezTo>
                    <a:pt x="229" y="269"/>
                    <a:pt x="229" y="269"/>
                    <a:pt x="229" y="269"/>
                  </a:cubicBezTo>
                  <a:cubicBezTo>
                    <a:pt x="346" y="18"/>
                    <a:pt x="346" y="18"/>
                    <a:pt x="346" y="18"/>
                  </a:cubicBezTo>
                  <a:cubicBezTo>
                    <a:pt x="313" y="20"/>
                    <a:pt x="281" y="21"/>
                    <a:pt x="248" y="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任意多边形: 形状 34"/>
            <p:cNvSpPr>
              <a:spLocks/>
            </p:cNvSpPr>
            <p:nvPr/>
          </p:nvSpPr>
          <p:spPr bwMode="auto">
            <a:xfrm>
              <a:off x="4888110" y="1569796"/>
              <a:ext cx="880260" cy="856576"/>
            </a:xfrm>
            <a:custGeom>
              <a:avLst/>
              <a:gdLst>
                <a:gd name="T0" fmla="*/ 223 w 322"/>
                <a:gd name="T1" fmla="*/ 217 h 314"/>
                <a:gd name="T2" fmla="*/ 322 w 322"/>
                <a:gd name="T3" fmla="*/ 217 h 314"/>
                <a:gd name="T4" fmla="*/ 224 w 322"/>
                <a:gd name="T5" fmla="*/ 0 h 314"/>
                <a:gd name="T6" fmla="*/ 156 w 322"/>
                <a:gd name="T7" fmla="*/ 12 h 314"/>
                <a:gd name="T8" fmla="*/ 156 w 322"/>
                <a:gd name="T9" fmla="*/ 25 h 314"/>
                <a:gd name="T10" fmla="*/ 163 w 322"/>
                <a:gd name="T11" fmla="*/ 35 h 314"/>
                <a:gd name="T12" fmla="*/ 175 w 322"/>
                <a:gd name="T13" fmla="*/ 63 h 314"/>
                <a:gd name="T14" fmla="*/ 165 w 322"/>
                <a:gd name="T15" fmla="*/ 94 h 314"/>
                <a:gd name="T16" fmla="*/ 129 w 322"/>
                <a:gd name="T17" fmla="*/ 109 h 314"/>
                <a:gd name="T18" fmla="*/ 93 w 322"/>
                <a:gd name="T19" fmla="*/ 94 h 314"/>
                <a:gd name="T20" fmla="*/ 83 w 322"/>
                <a:gd name="T21" fmla="*/ 63 h 314"/>
                <a:gd name="T22" fmla="*/ 93 w 322"/>
                <a:gd name="T23" fmla="*/ 36 h 314"/>
                <a:gd name="T24" fmla="*/ 99 w 322"/>
                <a:gd name="T25" fmla="*/ 27 h 314"/>
                <a:gd name="T26" fmla="*/ 99 w 322"/>
                <a:gd name="T27" fmla="*/ 17 h 314"/>
                <a:gd name="T28" fmla="*/ 0 w 322"/>
                <a:gd name="T29" fmla="*/ 15 h 314"/>
                <a:gd name="T30" fmla="*/ 93 w 322"/>
                <a:gd name="T31" fmla="*/ 217 h 314"/>
                <a:gd name="T32" fmla="*/ 202 w 322"/>
                <a:gd name="T33" fmla="*/ 217 h 314"/>
                <a:gd name="T34" fmla="*/ 202 w 322"/>
                <a:gd name="T35" fmla="*/ 249 h 314"/>
                <a:gd name="T36" fmla="*/ 193 w 322"/>
                <a:gd name="T37" fmla="*/ 269 h 314"/>
                <a:gd name="T38" fmla="*/ 186 w 322"/>
                <a:gd name="T39" fmla="*/ 286 h 314"/>
                <a:gd name="T40" fmla="*/ 192 w 322"/>
                <a:gd name="T41" fmla="*/ 306 h 314"/>
                <a:gd name="T42" fmla="*/ 214 w 322"/>
                <a:gd name="T43" fmla="*/ 314 h 314"/>
                <a:gd name="T44" fmla="*/ 236 w 322"/>
                <a:gd name="T45" fmla="*/ 305 h 314"/>
                <a:gd name="T46" fmla="*/ 242 w 322"/>
                <a:gd name="T47" fmla="*/ 286 h 314"/>
                <a:gd name="T48" fmla="*/ 234 w 322"/>
                <a:gd name="T49" fmla="*/ 269 h 314"/>
                <a:gd name="T50" fmla="*/ 223 w 322"/>
                <a:gd name="T51" fmla="*/ 249 h 314"/>
                <a:gd name="T52" fmla="*/ 223 w 322"/>
                <a:gd name="T53" fmla="*/ 248 h 314"/>
                <a:gd name="T54" fmla="*/ 223 w 322"/>
                <a:gd name="T55" fmla="*/ 217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22" h="314">
                  <a:moveTo>
                    <a:pt x="223" y="217"/>
                  </a:moveTo>
                  <a:cubicBezTo>
                    <a:pt x="322" y="217"/>
                    <a:pt x="322" y="217"/>
                    <a:pt x="322" y="217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01" y="5"/>
                    <a:pt x="179" y="9"/>
                    <a:pt x="156" y="12"/>
                  </a:cubicBezTo>
                  <a:cubicBezTo>
                    <a:pt x="156" y="25"/>
                    <a:pt x="156" y="25"/>
                    <a:pt x="156" y="25"/>
                  </a:cubicBezTo>
                  <a:cubicBezTo>
                    <a:pt x="156" y="26"/>
                    <a:pt x="158" y="28"/>
                    <a:pt x="163" y="35"/>
                  </a:cubicBezTo>
                  <a:cubicBezTo>
                    <a:pt x="168" y="41"/>
                    <a:pt x="175" y="51"/>
                    <a:pt x="175" y="63"/>
                  </a:cubicBezTo>
                  <a:cubicBezTo>
                    <a:pt x="175" y="74"/>
                    <a:pt x="172" y="85"/>
                    <a:pt x="165" y="94"/>
                  </a:cubicBezTo>
                  <a:cubicBezTo>
                    <a:pt x="158" y="103"/>
                    <a:pt x="144" y="109"/>
                    <a:pt x="129" y="109"/>
                  </a:cubicBezTo>
                  <a:cubicBezTo>
                    <a:pt x="114" y="110"/>
                    <a:pt x="100" y="103"/>
                    <a:pt x="93" y="94"/>
                  </a:cubicBezTo>
                  <a:cubicBezTo>
                    <a:pt x="85" y="85"/>
                    <a:pt x="83" y="74"/>
                    <a:pt x="83" y="63"/>
                  </a:cubicBezTo>
                  <a:cubicBezTo>
                    <a:pt x="83" y="51"/>
                    <a:pt x="89" y="42"/>
                    <a:pt x="93" y="36"/>
                  </a:cubicBezTo>
                  <a:cubicBezTo>
                    <a:pt x="98" y="29"/>
                    <a:pt x="99" y="28"/>
                    <a:pt x="99" y="27"/>
                  </a:cubicBezTo>
                  <a:cubicBezTo>
                    <a:pt x="99" y="17"/>
                    <a:pt x="99" y="17"/>
                    <a:pt x="99" y="17"/>
                  </a:cubicBezTo>
                  <a:cubicBezTo>
                    <a:pt x="66" y="19"/>
                    <a:pt x="33" y="18"/>
                    <a:pt x="0" y="15"/>
                  </a:cubicBezTo>
                  <a:cubicBezTo>
                    <a:pt x="93" y="217"/>
                    <a:pt x="93" y="217"/>
                    <a:pt x="93" y="217"/>
                  </a:cubicBezTo>
                  <a:cubicBezTo>
                    <a:pt x="202" y="217"/>
                    <a:pt x="202" y="217"/>
                    <a:pt x="202" y="217"/>
                  </a:cubicBezTo>
                  <a:cubicBezTo>
                    <a:pt x="202" y="249"/>
                    <a:pt x="202" y="249"/>
                    <a:pt x="202" y="249"/>
                  </a:cubicBezTo>
                  <a:cubicBezTo>
                    <a:pt x="202" y="258"/>
                    <a:pt x="197" y="264"/>
                    <a:pt x="193" y="269"/>
                  </a:cubicBezTo>
                  <a:cubicBezTo>
                    <a:pt x="189" y="274"/>
                    <a:pt x="186" y="279"/>
                    <a:pt x="186" y="286"/>
                  </a:cubicBezTo>
                  <a:cubicBezTo>
                    <a:pt x="186" y="293"/>
                    <a:pt x="188" y="301"/>
                    <a:pt x="192" y="306"/>
                  </a:cubicBezTo>
                  <a:cubicBezTo>
                    <a:pt x="196" y="311"/>
                    <a:pt x="202" y="314"/>
                    <a:pt x="214" y="314"/>
                  </a:cubicBezTo>
                  <a:cubicBezTo>
                    <a:pt x="226" y="314"/>
                    <a:pt x="232" y="310"/>
                    <a:pt x="236" y="305"/>
                  </a:cubicBezTo>
                  <a:cubicBezTo>
                    <a:pt x="240" y="300"/>
                    <a:pt x="242" y="293"/>
                    <a:pt x="242" y="286"/>
                  </a:cubicBezTo>
                  <a:cubicBezTo>
                    <a:pt x="242" y="279"/>
                    <a:pt x="239" y="274"/>
                    <a:pt x="234" y="269"/>
                  </a:cubicBezTo>
                  <a:cubicBezTo>
                    <a:pt x="230" y="263"/>
                    <a:pt x="224" y="258"/>
                    <a:pt x="223" y="249"/>
                  </a:cubicBezTo>
                  <a:cubicBezTo>
                    <a:pt x="223" y="248"/>
                    <a:pt x="223" y="248"/>
                    <a:pt x="223" y="248"/>
                  </a:cubicBezTo>
                  <a:lnTo>
                    <a:pt x="223" y="2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任意多边形: 形状 35"/>
            <p:cNvSpPr>
              <a:spLocks/>
            </p:cNvSpPr>
            <p:nvPr/>
          </p:nvSpPr>
          <p:spPr bwMode="auto">
            <a:xfrm>
              <a:off x="5169688" y="2217162"/>
              <a:ext cx="905260" cy="1242101"/>
            </a:xfrm>
            <a:custGeom>
              <a:avLst/>
              <a:gdLst>
                <a:gd name="T0" fmla="*/ 138 w 331"/>
                <a:gd name="T1" fmla="*/ 0 h 455"/>
                <a:gd name="T2" fmla="*/ 138 w 331"/>
                <a:gd name="T3" fmla="*/ 10 h 455"/>
                <a:gd name="T4" fmla="*/ 145 w 331"/>
                <a:gd name="T5" fmla="*/ 21 h 455"/>
                <a:gd name="T6" fmla="*/ 157 w 331"/>
                <a:gd name="T7" fmla="*/ 49 h 455"/>
                <a:gd name="T8" fmla="*/ 147 w 331"/>
                <a:gd name="T9" fmla="*/ 80 h 455"/>
                <a:gd name="T10" fmla="*/ 111 w 331"/>
                <a:gd name="T11" fmla="*/ 95 h 455"/>
                <a:gd name="T12" fmla="*/ 75 w 331"/>
                <a:gd name="T13" fmla="*/ 80 h 455"/>
                <a:gd name="T14" fmla="*/ 65 w 331"/>
                <a:gd name="T15" fmla="*/ 49 h 455"/>
                <a:gd name="T16" fmla="*/ 75 w 331"/>
                <a:gd name="T17" fmla="*/ 21 h 455"/>
                <a:gd name="T18" fmla="*/ 81 w 331"/>
                <a:gd name="T19" fmla="*/ 12 h 455"/>
                <a:gd name="T20" fmla="*/ 81 w 331"/>
                <a:gd name="T21" fmla="*/ 0 h 455"/>
                <a:gd name="T22" fmla="*/ 0 w 331"/>
                <a:gd name="T23" fmla="*/ 0 h 455"/>
                <a:gd name="T24" fmla="*/ 168 w 331"/>
                <a:gd name="T25" fmla="*/ 363 h 455"/>
                <a:gd name="T26" fmla="*/ 218 w 331"/>
                <a:gd name="T27" fmla="*/ 363 h 455"/>
                <a:gd name="T28" fmla="*/ 218 w 331"/>
                <a:gd name="T29" fmla="*/ 390 h 455"/>
                <a:gd name="T30" fmla="*/ 208 w 331"/>
                <a:gd name="T31" fmla="*/ 409 h 455"/>
                <a:gd name="T32" fmla="*/ 202 w 331"/>
                <a:gd name="T33" fmla="*/ 426 h 455"/>
                <a:gd name="T34" fmla="*/ 208 w 331"/>
                <a:gd name="T35" fmla="*/ 446 h 455"/>
                <a:gd name="T36" fmla="*/ 229 w 331"/>
                <a:gd name="T37" fmla="*/ 454 h 455"/>
                <a:gd name="T38" fmla="*/ 251 w 331"/>
                <a:gd name="T39" fmla="*/ 446 h 455"/>
                <a:gd name="T40" fmla="*/ 257 w 331"/>
                <a:gd name="T41" fmla="*/ 426 h 455"/>
                <a:gd name="T42" fmla="*/ 250 w 331"/>
                <a:gd name="T43" fmla="*/ 409 h 455"/>
                <a:gd name="T44" fmla="*/ 239 w 331"/>
                <a:gd name="T45" fmla="*/ 389 h 455"/>
                <a:gd name="T46" fmla="*/ 239 w 331"/>
                <a:gd name="T47" fmla="*/ 389 h 455"/>
                <a:gd name="T48" fmla="*/ 239 w 331"/>
                <a:gd name="T49" fmla="*/ 363 h 455"/>
                <a:gd name="T50" fmla="*/ 275 w 331"/>
                <a:gd name="T51" fmla="*/ 363 h 455"/>
                <a:gd name="T52" fmla="*/ 291 w 331"/>
                <a:gd name="T53" fmla="*/ 322 h 455"/>
                <a:gd name="T54" fmla="*/ 280 w 331"/>
                <a:gd name="T55" fmla="*/ 318 h 455"/>
                <a:gd name="T56" fmla="*/ 268 w 331"/>
                <a:gd name="T57" fmla="*/ 320 h 455"/>
                <a:gd name="T58" fmla="*/ 238 w 331"/>
                <a:gd name="T59" fmla="*/ 320 h 455"/>
                <a:gd name="T60" fmla="*/ 213 w 331"/>
                <a:gd name="T61" fmla="*/ 299 h 455"/>
                <a:gd name="T62" fmla="*/ 212 w 331"/>
                <a:gd name="T63" fmla="*/ 260 h 455"/>
                <a:gd name="T64" fmla="*/ 240 w 331"/>
                <a:gd name="T65" fmla="*/ 233 h 455"/>
                <a:gd name="T66" fmla="*/ 273 w 331"/>
                <a:gd name="T67" fmla="*/ 236 h 455"/>
                <a:gd name="T68" fmla="*/ 294 w 331"/>
                <a:gd name="T69" fmla="*/ 255 h 455"/>
                <a:gd name="T70" fmla="*/ 300 w 331"/>
                <a:gd name="T71" fmla="*/ 264 h 455"/>
                <a:gd name="T72" fmla="*/ 313 w 331"/>
                <a:gd name="T73" fmla="*/ 270 h 455"/>
                <a:gd name="T74" fmla="*/ 331 w 331"/>
                <a:gd name="T75" fmla="*/ 228 h 455"/>
                <a:gd name="T76" fmla="*/ 228 w 331"/>
                <a:gd name="T77" fmla="*/ 0 h 455"/>
                <a:gd name="T78" fmla="*/ 138 w 331"/>
                <a:gd name="T79" fmla="*/ 0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31" h="455">
                  <a:moveTo>
                    <a:pt x="138" y="0"/>
                  </a:moveTo>
                  <a:cubicBezTo>
                    <a:pt x="138" y="10"/>
                    <a:pt x="138" y="10"/>
                    <a:pt x="138" y="10"/>
                  </a:cubicBezTo>
                  <a:cubicBezTo>
                    <a:pt x="138" y="12"/>
                    <a:pt x="140" y="13"/>
                    <a:pt x="145" y="21"/>
                  </a:cubicBezTo>
                  <a:cubicBezTo>
                    <a:pt x="150" y="27"/>
                    <a:pt x="157" y="36"/>
                    <a:pt x="157" y="49"/>
                  </a:cubicBezTo>
                  <a:cubicBezTo>
                    <a:pt x="157" y="59"/>
                    <a:pt x="154" y="70"/>
                    <a:pt x="147" y="80"/>
                  </a:cubicBezTo>
                  <a:cubicBezTo>
                    <a:pt x="140" y="89"/>
                    <a:pt x="126" y="95"/>
                    <a:pt x="111" y="95"/>
                  </a:cubicBezTo>
                  <a:cubicBezTo>
                    <a:pt x="96" y="95"/>
                    <a:pt x="82" y="89"/>
                    <a:pt x="75" y="80"/>
                  </a:cubicBezTo>
                  <a:cubicBezTo>
                    <a:pt x="67" y="70"/>
                    <a:pt x="65" y="59"/>
                    <a:pt x="65" y="49"/>
                  </a:cubicBezTo>
                  <a:cubicBezTo>
                    <a:pt x="65" y="37"/>
                    <a:pt x="71" y="27"/>
                    <a:pt x="75" y="21"/>
                  </a:cubicBezTo>
                  <a:cubicBezTo>
                    <a:pt x="80" y="14"/>
                    <a:pt x="81" y="14"/>
                    <a:pt x="81" y="12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8" y="363"/>
                    <a:pt x="168" y="363"/>
                    <a:pt x="168" y="363"/>
                  </a:cubicBezTo>
                  <a:cubicBezTo>
                    <a:pt x="218" y="363"/>
                    <a:pt x="218" y="363"/>
                    <a:pt x="218" y="363"/>
                  </a:cubicBezTo>
                  <a:cubicBezTo>
                    <a:pt x="218" y="390"/>
                    <a:pt x="218" y="390"/>
                    <a:pt x="218" y="390"/>
                  </a:cubicBezTo>
                  <a:cubicBezTo>
                    <a:pt x="218" y="399"/>
                    <a:pt x="212" y="404"/>
                    <a:pt x="208" y="409"/>
                  </a:cubicBezTo>
                  <a:cubicBezTo>
                    <a:pt x="204" y="415"/>
                    <a:pt x="202" y="420"/>
                    <a:pt x="202" y="426"/>
                  </a:cubicBezTo>
                  <a:cubicBezTo>
                    <a:pt x="202" y="434"/>
                    <a:pt x="203" y="441"/>
                    <a:pt x="208" y="446"/>
                  </a:cubicBezTo>
                  <a:cubicBezTo>
                    <a:pt x="212" y="451"/>
                    <a:pt x="218" y="455"/>
                    <a:pt x="229" y="454"/>
                  </a:cubicBezTo>
                  <a:cubicBezTo>
                    <a:pt x="241" y="454"/>
                    <a:pt x="247" y="451"/>
                    <a:pt x="251" y="446"/>
                  </a:cubicBezTo>
                  <a:cubicBezTo>
                    <a:pt x="255" y="441"/>
                    <a:pt x="257" y="434"/>
                    <a:pt x="257" y="426"/>
                  </a:cubicBezTo>
                  <a:cubicBezTo>
                    <a:pt x="257" y="419"/>
                    <a:pt x="254" y="415"/>
                    <a:pt x="250" y="409"/>
                  </a:cubicBezTo>
                  <a:cubicBezTo>
                    <a:pt x="246" y="404"/>
                    <a:pt x="239" y="398"/>
                    <a:pt x="239" y="389"/>
                  </a:cubicBezTo>
                  <a:cubicBezTo>
                    <a:pt x="239" y="389"/>
                    <a:pt x="239" y="389"/>
                    <a:pt x="239" y="389"/>
                  </a:cubicBezTo>
                  <a:cubicBezTo>
                    <a:pt x="239" y="363"/>
                    <a:pt x="239" y="363"/>
                    <a:pt x="239" y="363"/>
                  </a:cubicBezTo>
                  <a:cubicBezTo>
                    <a:pt x="275" y="363"/>
                    <a:pt x="275" y="363"/>
                    <a:pt x="275" y="363"/>
                  </a:cubicBezTo>
                  <a:cubicBezTo>
                    <a:pt x="291" y="322"/>
                    <a:pt x="291" y="322"/>
                    <a:pt x="291" y="322"/>
                  </a:cubicBezTo>
                  <a:cubicBezTo>
                    <a:pt x="280" y="318"/>
                    <a:pt x="280" y="318"/>
                    <a:pt x="280" y="318"/>
                  </a:cubicBezTo>
                  <a:cubicBezTo>
                    <a:pt x="279" y="317"/>
                    <a:pt x="277" y="318"/>
                    <a:pt x="268" y="320"/>
                  </a:cubicBezTo>
                  <a:cubicBezTo>
                    <a:pt x="260" y="323"/>
                    <a:pt x="249" y="325"/>
                    <a:pt x="238" y="320"/>
                  </a:cubicBezTo>
                  <a:cubicBezTo>
                    <a:pt x="228" y="316"/>
                    <a:pt x="218" y="310"/>
                    <a:pt x="213" y="299"/>
                  </a:cubicBezTo>
                  <a:cubicBezTo>
                    <a:pt x="207" y="289"/>
                    <a:pt x="207" y="275"/>
                    <a:pt x="212" y="260"/>
                  </a:cubicBezTo>
                  <a:cubicBezTo>
                    <a:pt x="218" y="246"/>
                    <a:pt x="229" y="236"/>
                    <a:pt x="240" y="233"/>
                  </a:cubicBezTo>
                  <a:cubicBezTo>
                    <a:pt x="252" y="229"/>
                    <a:pt x="263" y="232"/>
                    <a:pt x="273" y="236"/>
                  </a:cubicBezTo>
                  <a:cubicBezTo>
                    <a:pt x="284" y="240"/>
                    <a:pt x="290" y="249"/>
                    <a:pt x="294" y="255"/>
                  </a:cubicBezTo>
                  <a:cubicBezTo>
                    <a:pt x="299" y="263"/>
                    <a:pt x="299" y="264"/>
                    <a:pt x="300" y="264"/>
                  </a:cubicBezTo>
                  <a:cubicBezTo>
                    <a:pt x="313" y="270"/>
                    <a:pt x="313" y="270"/>
                    <a:pt x="313" y="270"/>
                  </a:cubicBezTo>
                  <a:cubicBezTo>
                    <a:pt x="331" y="228"/>
                    <a:pt x="331" y="228"/>
                    <a:pt x="331" y="228"/>
                  </a:cubicBezTo>
                  <a:cubicBezTo>
                    <a:pt x="228" y="0"/>
                    <a:pt x="228" y="0"/>
                    <a:pt x="228" y="0"/>
                  </a:cubicBezTo>
                  <a:lnTo>
                    <a:pt x="138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7" name="任意多边形: 形状 36"/>
            <p:cNvSpPr>
              <a:spLocks/>
            </p:cNvSpPr>
            <p:nvPr/>
          </p:nvSpPr>
          <p:spPr bwMode="auto">
            <a:xfrm>
              <a:off x="5785475" y="2352688"/>
              <a:ext cx="1176311" cy="1106575"/>
            </a:xfrm>
            <a:custGeom>
              <a:avLst/>
              <a:gdLst>
                <a:gd name="T0" fmla="*/ 346 w 430"/>
                <a:gd name="T1" fmla="*/ 5 h 405"/>
                <a:gd name="T2" fmla="*/ 353 w 430"/>
                <a:gd name="T3" fmla="*/ 16 h 405"/>
                <a:gd name="T4" fmla="*/ 364 w 430"/>
                <a:gd name="T5" fmla="*/ 44 h 405"/>
                <a:gd name="T6" fmla="*/ 354 w 430"/>
                <a:gd name="T7" fmla="*/ 75 h 405"/>
                <a:gd name="T8" fmla="*/ 319 w 430"/>
                <a:gd name="T9" fmla="*/ 90 h 405"/>
                <a:gd name="T10" fmla="*/ 282 w 430"/>
                <a:gd name="T11" fmla="*/ 75 h 405"/>
                <a:gd name="T12" fmla="*/ 273 w 430"/>
                <a:gd name="T13" fmla="*/ 44 h 405"/>
                <a:gd name="T14" fmla="*/ 283 w 430"/>
                <a:gd name="T15" fmla="*/ 16 h 405"/>
                <a:gd name="T16" fmla="*/ 289 w 430"/>
                <a:gd name="T17" fmla="*/ 7 h 405"/>
                <a:gd name="T18" fmla="*/ 289 w 430"/>
                <a:gd name="T19" fmla="*/ 0 h 405"/>
                <a:gd name="T20" fmla="*/ 201 w 430"/>
                <a:gd name="T21" fmla="*/ 0 h 405"/>
                <a:gd name="T22" fmla="*/ 201 w 430"/>
                <a:gd name="T23" fmla="*/ 0 h 405"/>
                <a:gd name="T24" fmla="*/ 191 w 430"/>
                <a:gd name="T25" fmla="*/ 22 h 405"/>
                <a:gd name="T26" fmla="*/ 100 w 430"/>
                <a:gd name="T27" fmla="*/ 244 h 405"/>
                <a:gd name="T28" fmla="*/ 68 w 430"/>
                <a:gd name="T29" fmla="*/ 231 h 405"/>
                <a:gd name="T30" fmla="*/ 54 w 430"/>
                <a:gd name="T31" fmla="*/ 215 h 405"/>
                <a:gd name="T32" fmla="*/ 41 w 430"/>
                <a:gd name="T33" fmla="*/ 202 h 405"/>
                <a:gd name="T34" fmla="*/ 20 w 430"/>
                <a:gd name="T35" fmla="*/ 200 h 405"/>
                <a:gd name="T36" fmla="*/ 4 w 430"/>
                <a:gd name="T37" fmla="*/ 217 h 405"/>
                <a:gd name="T38" fmla="*/ 4 w 430"/>
                <a:gd name="T39" fmla="*/ 241 h 405"/>
                <a:gd name="T40" fmla="*/ 20 w 430"/>
                <a:gd name="T41" fmla="*/ 253 h 405"/>
                <a:gd name="T42" fmla="*/ 38 w 430"/>
                <a:gd name="T43" fmla="*/ 253 h 405"/>
                <a:gd name="T44" fmla="*/ 61 w 430"/>
                <a:gd name="T45" fmla="*/ 250 h 405"/>
                <a:gd name="T46" fmla="*/ 61 w 430"/>
                <a:gd name="T47" fmla="*/ 251 h 405"/>
                <a:gd name="T48" fmla="*/ 92 w 430"/>
                <a:gd name="T49" fmla="*/ 263 h 405"/>
                <a:gd name="T50" fmla="*/ 71 w 430"/>
                <a:gd name="T51" fmla="*/ 313 h 405"/>
                <a:gd name="T52" fmla="*/ 193 w 430"/>
                <a:gd name="T53" fmla="*/ 313 h 405"/>
                <a:gd name="T54" fmla="*/ 193 w 430"/>
                <a:gd name="T55" fmla="*/ 340 h 405"/>
                <a:gd name="T56" fmla="*/ 183 w 430"/>
                <a:gd name="T57" fmla="*/ 359 h 405"/>
                <a:gd name="T58" fmla="*/ 177 w 430"/>
                <a:gd name="T59" fmla="*/ 376 h 405"/>
                <a:gd name="T60" fmla="*/ 183 w 430"/>
                <a:gd name="T61" fmla="*/ 396 h 405"/>
                <a:gd name="T62" fmla="*/ 204 w 430"/>
                <a:gd name="T63" fmla="*/ 404 h 405"/>
                <a:gd name="T64" fmla="*/ 226 w 430"/>
                <a:gd name="T65" fmla="*/ 396 h 405"/>
                <a:gd name="T66" fmla="*/ 232 w 430"/>
                <a:gd name="T67" fmla="*/ 376 h 405"/>
                <a:gd name="T68" fmla="*/ 225 w 430"/>
                <a:gd name="T69" fmla="*/ 359 h 405"/>
                <a:gd name="T70" fmla="*/ 214 w 430"/>
                <a:gd name="T71" fmla="*/ 339 h 405"/>
                <a:gd name="T72" fmla="*/ 214 w 430"/>
                <a:gd name="T73" fmla="*/ 339 h 405"/>
                <a:gd name="T74" fmla="*/ 214 w 430"/>
                <a:gd name="T75" fmla="*/ 313 h 405"/>
                <a:gd name="T76" fmla="*/ 284 w 430"/>
                <a:gd name="T77" fmla="*/ 313 h 405"/>
                <a:gd name="T78" fmla="*/ 430 w 430"/>
                <a:gd name="T79" fmla="*/ 0 h 405"/>
                <a:gd name="T80" fmla="*/ 346 w 430"/>
                <a:gd name="T81" fmla="*/ 0 h 405"/>
                <a:gd name="T82" fmla="*/ 346 w 430"/>
                <a:gd name="T83" fmla="*/ 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30" h="405">
                  <a:moveTo>
                    <a:pt x="346" y="5"/>
                  </a:moveTo>
                  <a:cubicBezTo>
                    <a:pt x="346" y="7"/>
                    <a:pt x="347" y="8"/>
                    <a:pt x="353" y="16"/>
                  </a:cubicBezTo>
                  <a:cubicBezTo>
                    <a:pt x="358" y="22"/>
                    <a:pt x="364" y="31"/>
                    <a:pt x="364" y="44"/>
                  </a:cubicBezTo>
                  <a:cubicBezTo>
                    <a:pt x="364" y="54"/>
                    <a:pt x="362" y="65"/>
                    <a:pt x="354" y="75"/>
                  </a:cubicBezTo>
                  <a:cubicBezTo>
                    <a:pt x="347" y="84"/>
                    <a:pt x="334" y="90"/>
                    <a:pt x="319" y="90"/>
                  </a:cubicBezTo>
                  <a:cubicBezTo>
                    <a:pt x="303" y="90"/>
                    <a:pt x="289" y="84"/>
                    <a:pt x="282" y="75"/>
                  </a:cubicBezTo>
                  <a:cubicBezTo>
                    <a:pt x="275" y="65"/>
                    <a:pt x="273" y="54"/>
                    <a:pt x="273" y="44"/>
                  </a:cubicBezTo>
                  <a:cubicBezTo>
                    <a:pt x="273" y="32"/>
                    <a:pt x="278" y="22"/>
                    <a:pt x="283" y="16"/>
                  </a:cubicBezTo>
                  <a:cubicBezTo>
                    <a:pt x="288" y="9"/>
                    <a:pt x="289" y="9"/>
                    <a:pt x="289" y="7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191" y="22"/>
                    <a:pt x="191" y="22"/>
                    <a:pt x="191" y="22"/>
                  </a:cubicBezTo>
                  <a:cubicBezTo>
                    <a:pt x="100" y="244"/>
                    <a:pt x="100" y="244"/>
                    <a:pt x="100" y="244"/>
                  </a:cubicBezTo>
                  <a:cubicBezTo>
                    <a:pt x="68" y="231"/>
                    <a:pt x="68" y="231"/>
                    <a:pt x="68" y="231"/>
                  </a:cubicBezTo>
                  <a:cubicBezTo>
                    <a:pt x="60" y="228"/>
                    <a:pt x="57" y="220"/>
                    <a:pt x="54" y="215"/>
                  </a:cubicBezTo>
                  <a:cubicBezTo>
                    <a:pt x="50" y="209"/>
                    <a:pt x="47" y="205"/>
                    <a:pt x="41" y="202"/>
                  </a:cubicBezTo>
                  <a:cubicBezTo>
                    <a:pt x="34" y="199"/>
                    <a:pt x="26" y="198"/>
                    <a:pt x="20" y="200"/>
                  </a:cubicBezTo>
                  <a:cubicBezTo>
                    <a:pt x="14" y="202"/>
                    <a:pt x="8" y="206"/>
                    <a:pt x="4" y="217"/>
                  </a:cubicBezTo>
                  <a:cubicBezTo>
                    <a:pt x="0" y="228"/>
                    <a:pt x="1" y="235"/>
                    <a:pt x="4" y="241"/>
                  </a:cubicBezTo>
                  <a:cubicBezTo>
                    <a:pt x="7" y="246"/>
                    <a:pt x="12" y="250"/>
                    <a:pt x="20" y="253"/>
                  </a:cubicBezTo>
                  <a:cubicBezTo>
                    <a:pt x="26" y="256"/>
                    <a:pt x="31" y="255"/>
                    <a:pt x="38" y="253"/>
                  </a:cubicBezTo>
                  <a:cubicBezTo>
                    <a:pt x="44" y="251"/>
                    <a:pt x="52" y="248"/>
                    <a:pt x="61" y="250"/>
                  </a:cubicBezTo>
                  <a:cubicBezTo>
                    <a:pt x="61" y="251"/>
                    <a:pt x="61" y="251"/>
                    <a:pt x="61" y="251"/>
                  </a:cubicBezTo>
                  <a:cubicBezTo>
                    <a:pt x="92" y="263"/>
                    <a:pt x="92" y="263"/>
                    <a:pt x="92" y="263"/>
                  </a:cubicBezTo>
                  <a:cubicBezTo>
                    <a:pt x="71" y="313"/>
                    <a:pt x="71" y="313"/>
                    <a:pt x="71" y="313"/>
                  </a:cubicBezTo>
                  <a:cubicBezTo>
                    <a:pt x="193" y="313"/>
                    <a:pt x="193" y="313"/>
                    <a:pt x="193" y="313"/>
                  </a:cubicBezTo>
                  <a:cubicBezTo>
                    <a:pt x="193" y="340"/>
                    <a:pt x="193" y="340"/>
                    <a:pt x="193" y="340"/>
                  </a:cubicBezTo>
                  <a:cubicBezTo>
                    <a:pt x="193" y="349"/>
                    <a:pt x="187" y="354"/>
                    <a:pt x="183" y="359"/>
                  </a:cubicBezTo>
                  <a:cubicBezTo>
                    <a:pt x="179" y="365"/>
                    <a:pt x="177" y="370"/>
                    <a:pt x="177" y="376"/>
                  </a:cubicBezTo>
                  <a:cubicBezTo>
                    <a:pt x="177" y="384"/>
                    <a:pt x="178" y="391"/>
                    <a:pt x="183" y="396"/>
                  </a:cubicBezTo>
                  <a:cubicBezTo>
                    <a:pt x="187" y="401"/>
                    <a:pt x="193" y="405"/>
                    <a:pt x="204" y="404"/>
                  </a:cubicBezTo>
                  <a:cubicBezTo>
                    <a:pt x="216" y="404"/>
                    <a:pt x="222" y="401"/>
                    <a:pt x="226" y="396"/>
                  </a:cubicBezTo>
                  <a:cubicBezTo>
                    <a:pt x="230" y="391"/>
                    <a:pt x="232" y="384"/>
                    <a:pt x="232" y="376"/>
                  </a:cubicBezTo>
                  <a:cubicBezTo>
                    <a:pt x="232" y="369"/>
                    <a:pt x="229" y="365"/>
                    <a:pt x="225" y="359"/>
                  </a:cubicBezTo>
                  <a:cubicBezTo>
                    <a:pt x="221" y="354"/>
                    <a:pt x="214" y="348"/>
                    <a:pt x="214" y="339"/>
                  </a:cubicBezTo>
                  <a:cubicBezTo>
                    <a:pt x="214" y="339"/>
                    <a:pt x="214" y="339"/>
                    <a:pt x="214" y="339"/>
                  </a:cubicBezTo>
                  <a:cubicBezTo>
                    <a:pt x="214" y="313"/>
                    <a:pt x="214" y="313"/>
                    <a:pt x="214" y="313"/>
                  </a:cubicBezTo>
                  <a:cubicBezTo>
                    <a:pt x="284" y="313"/>
                    <a:pt x="284" y="313"/>
                    <a:pt x="284" y="313"/>
                  </a:cubicBezTo>
                  <a:cubicBezTo>
                    <a:pt x="430" y="0"/>
                    <a:pt x="430" y="0"/>
                    <a:pt x="430" y="0"/>
                  </a:cubicBezTo>
                  <a:cubicBezTo>
                    <a:pt x="346" y="0"/>
                    <a:pt x="346" y="0"/>
                    <a:pt x="346" y="0"/>
                  </a:cubicBezTo>
                  <a:lnTo>
                    <a:pt x="346" y="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8" name="任意多边形: 形状 37"/>
            <p:cNvSpPr>
              <a:spLocks/>
            </p:cNvSpPr>
            <p:nvPr/>
          </p:nvSpPr>
          <p:spPr bwMode="auto">
            <a:xfrm>
              <a:off x="4946004" y="3261895"/>
              <a:ext cx="1260522" cy="953944"/>
            </a:xfrm>
            <a:custGeom>
              <a:avLst/>
              <a:gdLst>
                <a:gd name="T0" fmla="*/ 453 w 461"/>
                <a:gd name="T1" fmla="*/ 136 h 349"/>
                <a:gd name="T2" fmla="*/ 433 w 461"/>
                <a:gd name="T3" fmla="*/ 130 h 349"/>
                <a:gd name="T4" fmla="*/ 416 w 461"/>
                <a:gd name="T5" fmla="*/ 137 h 349"/>
                <a:gd name="T6" fmla="*/ 396 w 461"/>
                <a:gd name="T7" fmla="*/ 148 h 349"/>
                <a:gd name="T8" fmla="*/ 395 w 461"/>
                <a:gd name="T9" fmla="*/ 148 h 349"/>
                <a:gd name="T10" fmla="*/ 358 w 461"/>
                <a:gd name="T11" fmla="*/ 148 h 349"/>
                <a:gd name="T12" fmla="*/ 358 w 461"/>
                <a:gd name="T13" fmla="*/ 0 h 349"/>
                <a:gd name="T14" fmla="*/ 339 w 461"/>
                <a:gd name="T15" fmla="*/ 0 h 349"/>
                <a:gd name="T16" fmla="*/ 339 w 461"/>
                <a:gd name="T17" fmla="*/ 5 h 349"/>
                <a:gd name="T18" fmla="*/ 346 w 461"/>
                <a:gd name="T19" fmla="*/ 15 h 349"/>
                <a:gd name="T20" fmla="*/ 357 w 461"/>
                <a:gd name="T21" fmla="*/ 43 h 349"/>
                <a:gd name="T22" fmla="*/ 347 w 461"/>
                <a:gd name="T23" fmla="*/ 74 h 349"/>
                <a:gd name="T24" fmla="*/ 312 w 461"/>
                <a:gd name="T25" fmla="*/ 89 h 349"/>
                <a:gd name="T26" fmla="*/ 275 w 461"/>
                <a:gd name="T27" fmla="*/ 74 h 349"/>
                <a:gd name="T28" fmla="*/ 266 w 461"/>
                <a:gd name="T29" fmla="*/ 43 h 349"/>
                <a:gd name="T30" fmla="*/ 276 w 461"/>
                <a:gd name="T31" fmla="*/ 16 h 349"/>
                <a:gd name="T32" fmla="*/ 282 w 461"/>
                <a:gd name="T33" fmla="*/ 7 h 349"/>
                <a:gd name="T34" fmla="*/ 282 w 461"/>
                <a:gd name="T35" fmla="*/ 0 h 349"/>
                <a:gd name="T36" fmla="*/ 21 w 461"/>
                <a:gd name="T37" fmla="*/ 0 h 349"/>
                <a:gd name="T38" fmla="*/ 1 w 461"/>
                <a:gd name="T39" fmla="*/ 19 h 349"/>
                <a:gd name="T40" fmla="*/ 0 w 461"/>
                <a:gd name="T41" fmla="*/ 74 h 349"/>
                <a:gd name="T42" fmla="*/ 19 w 461"/>
                <a:gd name="T43" fmla="*/ 93 h 349"/>
                <a:gd name="T44" fmla="*/ 271 w 461"/>
                <a:gd name="T45" fmla="*/ 93 h 349"/>
                <a:gd name="T46" fmla="*/ 274 w 461"/>
                <a:gd name="T47" fmla="*/ 252 h 349"/>
                <a:gd name="T48" fmla="*/ 300 w 461"/>
                <a:gd name="T49" fmla="*/ 252 h 349"/>
                <a:gd name="T50" fmla="*/ 300 w 461"/>
                <a:gd name="T51" fmla="*/ 284 h 349"/>
                <a:gd name="T52" fmla="*/ 290 w 461"/>
                <a:gd name="T53" fmla="*/ 304 h 349"/>
                <a:gd name="T54" fmla="*/ 284 w 461"/>
                <a:gd name="T55" fmla="*/ 321 h 349"/>
                <a:gd name="T56" fmla="*/ 290 w 461"/>
                <a:gd name="T57" fmla="*/ 341 h 349"/>
                <a:gd name="T58" fmla="*/ 311 w 461"/>
                <a:gd name="T59" fmla="*/ 349 h 349"/>
                <a:gd name="T60" fmla="*/ 333 w 461"/>
                <a:gd name="T61" fmla="*/ 340 h 349"/>
                <a:gd name="T62" fmla="*/ 339 w 461"/>
                <a:gd name="T63" fmla="*/ 321 h 349"/>
                <a:gd name="T64" fmla="*/ 332 w 461"/>
                <a:gd name="T65" fmla="*/ 304 h 349"/>
                <a:gd name="T66" fmla="*/ 321 w 461"/>
                <a:gd name="T67" fmla="*/ 284 h 349"/>
                <a:gd name="T68" fmla="*/ 321 w 461"/>
                <a:gd name="T69" fmla="*/ 283 h 349"/>
                <a:gd name="T70" fmla="*/ 321 w 461"/>
                <a:gd name="T71" fmla="*/ 252 h 349"/>
                <a:gd name="T72" fmla="*/ 358 w 461"/>
                <a:gd name="T73" fmla="*/ 252 h 349"/>
                <a:gd name="T74" fmla="*/ 358 w 461"/>
                <a:gd name="T75" fmla="*/ 169 h 349"/>
                <a:gd name="T76" fmla="*/ 397 w 461"/>
                <a:gd name="T77" fmla="*/ 169 h 349"/>
                <a:gd name="T78" fmla="*/ 416 w 461"/>
                <a:gd name="T79" fmla="*/ 179 h 349"/>
                <a:gd name="T80" fmla="*/ 433 w 461"/>
                <a:gd name="T81" fmla="*/ 185 h 349"/>
                <a:gd name="T82" fmla="*/ 453 w 461"/>
                <a:gd name="T83" fmla="*/ 179 h 349"/>
                <a:gd name="T84" fmla="*/ 461 w 461"/>
                <a:gd name="T85" fmla="*/ 158 h 349"/>
                <a:gd name="T86" fmla="*/ 453 w 461"/>
                <a:gd name="T87" fmla="*/ 136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1" h="349">
                  <a:moveTo>
                    <a:pt x="453" y="136"/>
                  </a:moveTo>
                  <a:cubicBezTo>
                    <a:pt x="448" y="132"/>
                    <a:pt x="441" y="130"/>
                    <a:pt x="433" y="130"/>
                  </a:cubicBezTo>
                  <a:cubicBezTo>
                    <a:pt x="426" y="130"/>
                    <a:pt x="422" y="133"/>
                    <a:pt x="416" y="137"/>
                  </a:cubicBezTo>
                  <a:cubicBezTo>
                    <a:pt x="411" y="141"/>
                    <a:pt x="405" y="147"/>
                    <a:pt x="396" y="148"/>
                  </a:cubicBezTo>
                  <a:cubicBezTo>
                    <a:pt x="395" y="148"/>
                    <a:pt x="395" y="148"/>
                    <a:pt x="395" y="148"/>
                  </a:cubicBezTo>
                  <a:cubicBezTo>
                    <a:pt x="358" y="148"/>
                    <a:pt x="358" y="148"/>
                    <a:pt x="358" y="148"/>
                  </a:cubicBezTo>
                  <a:cubicBezTo>
                    <a:pt x="358" y="0"/>
                    <a:pt x="358" y="0"/>
                    <a:pt x="358" y="0"/>
                  </a:cubicBezTo>
                  <a:cubicBezTo>
                    <a:pt x="352" y="0"/>
                    <a:pt x="345" y="0"/>
                    <a:pt x="339" y="0"/>
                  </a:cubicBezTo>
                  <a:cubicBezTo>
                    <a:pt x="339" y="5"/>
                    <a:pt x="339" y="5"/>
                    <a:pt x="339" y="5"/>
                  </a:cubicBezTo>
                  <a:cubicBezTo>
                    <a:pt x="339" y="6"/>
                    <a:pt x="340" y="8"/>
                    <a:pt x="346" y="15"/>
                  </a:cubicBezTo>
                  <a:cubicBezTo>
                    <a:pt x="351" y="21"/>
                    <a:pt x="357" y="31"/>
                    <a:pt x="357" y="43"/>
                  </a:cubicBezTo>
                  <a:cubicBezTo>
                    <a:pt x="357" y="54"/>
                    <a:pt x="355" y="65"/>
                    <a:pt x="347" y="74"/>
                  </a:cubicBezTo>
                  <a:cubicBezTo>
                    <a:pt x="340" y="83"/>
                    <a:pt x="327" y="89"/>
                    <a:pt x="312" y="89"/>
                  </a:cubicBezTo>
                  <a:cubicBezTo>
                    <a:pt x="296" y="90"/>
                    <a:pt x="282" y="83"/>
                    <a:pt x="275" y="74"/>
                  </a:cubicBezTo>
                  <a:cubicBezTo>
                    <a:pt x="268" y="65"/>
                    <a:pt x="266" y="54"/>
                    <a:pt x="266" y="43"/>
                  </a:cubicBezTo>
                  <a:cubicBezTo>
                    <a:pt x="266" y="31"/>
                    <a:pt x="271" y="22"/>
                    <a:pt x="276" y="16"/>
                  </a:cubicBezTo>
                  <a:cubicBezTo>
                    <a:pt x="281" y="9"/>
                    <a:pt x="282" y="8"/>
                    <a:pt x="282" y="7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195" y="0"/>
                    <a:pt x="108" y="0"/>
                    <a:pt x="21" y="0"/>
                  </a:cubicBezTo>
                  <a:cubicBezTo>
                    <a:pt x="11" y="0"/>
                    <a:pt x="1" y="8"/>
                    <a:pt x="1" y="1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85"/>
                    <a:pt x="9" y="93"/>
                    <a:pt x="19" y="93"/>
                  </a:cubicBezTo>
                  <a:cubicBezTo>
                    <a:pt x="271" y="93"/>
                    <a:pt x="271" y="93"/>
                    <a:pt x="271" y="93"/>
                  </a:cubicBezTo>
                  <a:cubicBezTo>
                    <a:pt x="274" y="252"/>
                    <a:pt x="274" y="252"/>
                    <a:pt x="274" y="252"/>
                  </a:cubicBezTo>
                  <a:cubicBezTo>
                    <a:pt x="300" y="252"/>
                    <a:pt x="300" y="252"/>
                    <a:pt x="300" y="252"/>
                  </a:cubicBezTo>
                  <a:cubicBezTo>
                    <a:pt x="300" y="284"/>
                    <a:pt x="300" y="284"/>
                    <a:pt x="300" y="284"/>
                  </a:cubicBezTo>
                  <a:cubicBezTo>
                    <a:pt x="300" y="293"/>
                    <a:pt x="294" y="299"/>
                    <a:pt x="290" y="304"/>
                  </a:cubicBezTo>
                  <a:cubicBezTo>
                    <a:pt x="286" y="309"/>
                    <a:pt x="284" y="314"/>
                    <a:pt x="284" y="321"/>
                  </a:cubicBezTo>
                  <a:cubicBezTo>
                    <a:pt x="284" y="328"/>
                    <a:pt x="285" y="336"/>
                    <a:pt x="290" y="341"/>
                  </a:cubicBezTo>
                  <a:cubicBezTo>
                    <a:pt x="294" y="346"/>
                    <a:pt x="300" y="349"/>
                    <a:pt x="311" y="349"/>
                  </a:cubicBezTo>
                  <a:cubicBezTo>
                    <a:pt x="323" y="349"/>
                    <a:pt x="329" y="345"/>
                    <a:pt x="333" y="340"/>
                  </a:cubicBezTo>
                  <a:cubicBezTo>
                    <a:pt x="337" y="335"/>
                    <a:pt x="339" y="328"/>
                    <a:pt x="339" y="321"/>
                  </a:cubicBezTo>
                  <a:cubicBezTo>
                    <a:pt x="339" y="314"/>
                    <a:pt x="336" y="309"/>
                    <a:pt x="332" y="304"/>
                  </a:cubicBezTo>
                  <a:cubicBezTo>
                    <a:pt x="328" y="298"/>
                    <a:pt x="321" y="293"/>
                    <a:pt x="321" y="284"/>
                  </a:cubicBezTo>
                  <a:cubicBezTo>
                    <a:pt x="321" y="283"/>
                    <a:pt x="321" y="283"/>
                    <a:pt x="321" y="283"/>
                  </a:cubicBezTo>
                  <a:cubicBezTo>
                    <a:pt x="321" y="252"/>
                    <a:pt x="321" y="252"/>
                    <a:pt x="321" y="252"/>
                  </a:cubicBezTo>
                  <a:cubicBezTo>
                    <a:pt x="358" y="252"/>
                    <a:pt x="358" y="252"/>
                    <a:pt x="358" y="252"/>
                  </a:cubicBezTo>
                  <a:cubicBezTo>
                    <a:pt x="358" y="169"/>
                    <a:pt x="358" y="169"/>
                    <a:pt x="358" y="169"/>
                  </a:cubicBezTo>
                  <a:cubicBezTo>
                    <a:pt x="397" y="169"/>
                    <a:pt x="397" y="169"/>
                    <a:pt x="397" y="169"/>
                  </a:cubicBezTo>
                  <a:cubicBezTo>
                    <a:pt x="405" y="169"/>
                    <a:pt x="411" y="175"/>
                    <a:pt x="416" y="179"/>
                  </a:cubicBezTo>
                  <a:cubicBezTo>
                    <a:pt x="422" y="182"/>
                    <a:pt x="426" y="185"/>
                    <a:pt x="433" y="185"/>
                  </a:cubicBezTo>
                  <a:cubicBezTo>
                    <a:pt x="440" y="185"/>
                    <a:pt x="448" y="183"/>
                    <a:pt x="453" y="179"/>
                  </a:cubicBezTo>
                  <a:cubicBezTo>
                    <a:pt x="458" y="175"/>
                    <a:pt x="461" y="169"/>
                    <a:pt x="461" y="158"/>
                  </a:cubicBezTo>
                  <a:cubicBezTo>
                    <a:pt x="461" y="146"/>
                    <a:pt x="457" y="140"/>
                    <a:pt x="453" y="13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9" name="任意多边形: 形状 38"/>
            <p:cNvSpPr>
              <a:spLocks/>
            </p:cNvSpPr>
            <p:nvPr/>
          </p:nvSpPr>
          <p:spPr bwMode="auto">
            <a:xfrm>
              <a:off x="5980211" y="3261895"/>
              <a:ext cx="1260522" cy="953944"/>
            </a:xfrm>
            <a:custGeom>
              <a:avLst/>
              <a:gdLst>
                <a:gd name="T0" fmla="*/ 441 w 461"/>
                <a:gd name="T1" fmla="*/ 0 h 349"/>
                <a:gd name="T2" fmla="*/ 161 w 461"/>
                <a:gd name="T3" fmla="*/ 0 h 349"/>
                <a:gd name="T4" fmla="*/ 161 w 461"/>
                <a:gd name="T5" fmla="*/ 5 h 349"/>
                <a:gd name="T6" fmla="*/ 168 w 461"/>
                <a:gd name="T7" fmla="*/ 15 h 349"/>
                <a:gd name="T8" fmla="*/ 179 w 461"/>
                <a:gd name="T9" fmla="*/ 43 h 349"/>
                <a:gd name="T10" fmla="*/ 169 w 461"/>
                <a:gd name="T11" fmla="*/ 74 h 349"/>
                <a:gd name="T12" fmla="*/ 134 w 461"/>
                <a:gd name="T13" fmla="*/ 89 h 349"/>
                <a:gd name="T14" fmla="*/ 97 w 461"/>
                <a:gd name="T15" fmla="*/ 74 h 349"/>
                <a:gd name="T16" fmla="*/ 88 w 461"/>
                <a:gd name="T17" fmla="*/ 43 h 349"/>
                <a:gd name="T18" fmla="*/ 98 w 461"/>
                <a:gd name="T19" fmla="*/ 16 h 349"/>
                <a:gd name="T20" fmla="*/ 104 w 461"/>
                <a:gd name="T21" fmla="*/ 7 h 349"/>
                <a:gd name="T22" fmla="*/ 104 w 461"/>
                <a:gd name="T23" fmla="*/ 0 h 349"/>
                <a:gd name="T24" fmla="*/ 0 w 461"/>
                <a:gd name="T25" fmla="*/ 0 h 349"/>
                <a:gd name="T26" fmla="*/ 0 w 461"/>
                <a:gd name="T27" fmla="*/ 130 h 349"/>
                <a:gd name="T28" fmla="*/ 16 w 461"/>
                <a:gd name="T29" fmla="*/ 130 h 349"/>
                <a:gd name="T30" fmla="*/ 27 w 461"/>
                <a:gd name="T31" fmla="*/ 123 h 349"/>
                <a:gd name="T32" fmla="*/ 55 w 461"/>
                <a:gd name="T33" fmla="*/ 112 h 349"/>
                <a:gd name="T34" fmla="*/ 86 w 461"/>
                <a:gd name="T35" fmla="*/ 122 h 349"/>
                <a:gd name="T36" fmla="*/ 101 w 461"/>
                <a:gd name="T37" fmla="*/ 157 h 349"/>
                <a:gd name="T38" fmla="*/ 86 w 461"/>
                <a:gd name="T39" fmla="*/ 194 h 349"/>
                <a:gd name="T40" fmla="*/ 55 w 461"/>
                <a:gd name="T41" fmla="*/ 203 h 349"/>
                <a:gd name="T42" fmla="*/ 28 w 461"/>
                <a:gd name="T43" fmla="*/ 193 h 349"/>
                <a:gd name="T44" fmla="*/ 19 w 461"/>
                <a:gd name="T45" fmla="*/ 187 h 349"/>
                <a:gd name="T46" fmla="*/ 0 w 461"/>
                <a:gd name="T47" fmla="*/ 187 h 349"/>
                <a:gd name="T48" fmla="*/ 0 w 461"/>
                <a:gd name="T49" fmla="*/ 252 h 349"/>
                <a:gd name="T50" fmla="*/ 122 w 461"/>
                <a:gd name="T51" fmla="*/ 252 h 349"/>
                <a:gd name="T52" fmla="*/ 122 w 461"/>
                <a:gd name="T53" fmla="*/ 284 h 349"/>
                <a:gd name="T54" fmla="*/ 112 w 461"/>
                <a:gd name="T55" fmla="*/ 304 h 349"/>
                <a:gd name="T56" fmla="*/ 106 w 461"/>
                <a:gd name="T57" fmla="*/ 321 h 349"/>
                <a:gd name="T58" fmla="*/ 112 w 461"/>
                <a:gd name="T59" fmla="*/ 341 h 349"/>
                <a:gd name="T60" fmla="*/ 133 w 461"/>
                <a:gd name="T61" fmla="*/ 349 h 349"/>
                <a:gd name="T62" fmla="*/ 155 w 461"/>
                <a:gd name="T63" fmla="*/ 340 h 349"/>
                <a:gd name="T64" fmla="*/ 161 w 461"/>
                <a:gd name="T65" fmla="*/ 321 h 349"/>
                <a:gd name="T66" fmla="*/ 154 w 461"/>
                <a:gd name="T67" fmla="*/ 304 h 349"/>
                <a:gd name="T68" fmla="*/ 143 w 461"/>
                <a:gd name="T69" fmla="*/ 284 h 349"/>
                <a:gd name="T70" fmla="*/ 143 w 461"/>
                <a:gd name="T71" fmla="*/ 283 h 349"/>
                <a:gd name="T72" fmla="*/ 143 w 461"/>
                <a:gd name="T73" fmla="*/ 252 h 349"/>
                <a:gd name="T74" fmla="*/ 190 w 461"/>
                <a:gd name="T75" fmla="*/ 252 h 349"/>
                <a:gd name="T76" fmla="*/ 188 w 461"/>
                <a:gd name="T77" fmla="*/ 93 h 349"/>
                <a:gd name="T78" fmla="*/ 441 w 461"/>
                <a:gd name="T79" fmla="*/ 93 h 349"/>
                <a:gd name="T80" fmla="*/ 460 w 461"/>
                <a:gd name="T81" fmla="*/ 74 h 349"/>
                <a:gd name="T82" fmla="*/ 461 w 461"/>
                <a:gd name="T83" fmla="*/ 20 h 349"/>
                <a:gd name="T84" fmla="*/ 441 w 461"/>
                <a:gd name="T85" fmla="*/ 0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61" h="349">
                  <a:moveTo>
                    <a:pt x="441" y="0"/>
                  </a:moveTo>
                  <a:cubicBezTo>
                    <a:pt x="347" y="0"/>
                    <a:pt x="254" y="0"/>
                    <a:pt x="161" y="0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61" y="6"/>
                    <a:pt x="162" y="8"/>
                    <a:pt x="168" y="15"/>
                  </a:cubicBezTo>
                  <a:cubicBezTo>
                    <a:pt x="173" y="21"/>
                    <a:pt x="179" y="31"/>
                    <a:pt x="179" y="43"/>
                  </a:cubicBezTo>
                  <a:cubicBezTo>
                    <a:pt x="179" y="54"/>
                    <a:pt x="177" y="65"/>
                    <a:pt x="169" y="74"/>
                  </a:cubicBezTo>
                  <a:cubicBezTo>
                    <a:pt x="162" y="83"/>
                    <a:pt x="149" y="89"/>
                    <a:pt x="134" y="89"/>
                  </a:cubicBezTo>
                  <a:cubicBezTo>
                    <a:pt x="118" y="90"/>
                    <a:pt x="104" y="83"/>
                    <a:pt x="97" y="74"/>
                  </a:cubicBezTo>
                  <a:cubicBezTo>
                    <a:pt x="90" y="65"/>
                    <a:pt x="88" y="54"/>
                    <a:pt x="88" y="43"/>
                  </a:cubicBezTo>
                  <a:cubicBezTo>
                    <a:pt x="88" y="31"/>
                    <a:pt x="93" y="22"/>
                    <a:pt x="98" y="16"/>
                  </a:cubicBezTo>
                  <a:cubicBezTo>
                    <a:pt x="103" y="9"/>
                    <a:pt x="104" y="8"/>
                    <a:pt x="104" y="7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69" y="0"/>
                    <a:pt x="35" y="0"/>
                    <a:pt x="0" y="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16" y="130"/>
                    <a:pt x="16" y="130"/>
                    <a:pt x="16" y="130"/>
                  </a:cubicBezTo>
                  <a:cubicBezTo>
                    <a:pt x="18" y="130"/>
                    <a:pt x="20" y="129"/>
                    <a:pt x="27" y="123"/>
                  </a:cubicBezTo>
                  <a:cubicBezTo>
                    <a:pt x="33" y="118"/>
                    <a:pt x="43" y="112"/>
                    <a:pt x="55" y="112"/>
                  </a:cubicBezTo>
                  <a:cubicBezTo>
                    <a:pt x="66" y="112"/>
                    <a:pt x="77" y="114"/>
                    <a:pt x="86" y="122"/>
                  </a:cubicBezTo>
                  <a:cubicBezTo>
                    <a:pt x="95" y="129"/>
                    <a:pt x="101" y="142"/>
                    <a:pt x="101" y="157"/>
                  </a:cubicBezTo>
                  <a:cubicBezTo>
                    <a:pt x="102" y="173"/>
                    <a:pt x="95" y="187"/>
                    <a:pt x="86" y="194"/>
                  </a:cubicBezTo>
                  <a:cubicBezTo>
                    <a:pt x="77" y="201"/>
                    <a:pt x="65" y="203"/>
                    <a:pt x="55" y="203"/>
                  </a:cubicBezTo>
                  <a:cubicBezTo>
                    <a:pt x="43" y="203"/>
                    <a:pt x="34" y="198"/>
                    <a:pt x="28" y="193"/>
                  </a:cubicBezTo>
                  <a:cubicBezTo>
                    <a:pt x="20" y="188"/>
                    <a:pt x="20" y="187"/>
                    <a:pt x="19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122" y="252"/>
                    <a:pt x="122" y="252"/>
                    <a:pt x="122" y="252"/>
                  </a:cubicBezTo>
                  <a:cubicBezTo>
                    <a:pt x="122" y="284"/>
                    <a:pt x="122" y="284"/>
                    <a:pt x="122" y="284"/>
                  </a:cubicBezTo>
                  <a:cubicBezTo>
                    <a:pt x="122" y="293"/>
                    <a:pt x="116" y="299"/>
                    <a:pt x="112" y="304"/>
                  </a:cubicBezTo>
                  <a:cubicBezTo>
                    <a:pt x="108" y="309"/>
                    <a:pt x="106" y="314"/>
                    <a:pt x="106" y="321"/>
                  </a:cubicBezTo>
                  <a:cubicBezTo>
                    <a:pt x="106" y="328"/>
                    <a:pt x="107" y="336"/>
                    <a:pt x="112" y="341"/>
                  </a:cubicBezTo>
                  <a:cubicBezTo>
                    <a:pt x="116" y="346"/>
                    <a:pt x="122" y="349"/>
                    <a:pt x="133" y="349"/>
                  </a:cubicBezTo>
                  <a:cubicBezTo>
                    <a:pt x="145" y="349"/>
                    <a:pt x="151" y="345"/>
                    <a:pt x="155" y="340"/>
                  </a:cubicBezTo>
                  <a:cubicBezTo>
                    <a:pt x="159" y="335"/>
                    <a:pt x="161" y="328"/>
                    <a:pt x="161" y="321"/>
                  </a:cubicBezTo>
                  <a:cubicBezTo>
                    <a:pt x="161" y="314"/>
                    <a:pt x="158" y="309"/>
                    <a:pt x="154" y="304"/>
                  </a:cubicBezTo>
                  <a:cubicBezTo>
                    <a:pt x="150" y="298"/>
                    <a:pt x="143" y="293"/>
                    <a:pt x="143" y="284"/>
                  </a:cubicBezTo>
                  <a:cubicBezTo>
                    <a:pt x="143" y="283"/>
                    <a:pt x="143" y="283"/>
                    <a:pt x="143" y="283"/>
                  </a:cubicBezTo>
                  <a:cubicBezTo>
                    <a:pt x="143" y="252"/>
                    <a:pt x="143" y="252"/>
                    <a:pt x="143" y="252"/>
                  </a:cubicBezTo>
                  <a:cubicBezTo>
                    <a:pt x="190" y="252"/>
                    <a:pt x="190" y="252"/>
                    <a:pt x="190" y="252"/>
                  </a:cubicBezTo>
                  <a:cubicBezTo>
                    <a:pt x="188" y="93"/>
                    <a:pt x="188" y="93"/>
                    <a:pt x="188" y="93"/>
                  </a:cubicBezTo>
                  <a:cubicBezTo>
                    <a:pt x="441" y="93"/>
                    <a:pt x="441" y="93"/>
                    <a:pt x="441" y="93"/>
                  </a:cubicBezTo>
                  <a:cubicBezTo>
                    <a:pt x="450" y="93"/>
                    <a:pt x="459" y="85"/>
                    <a:pt x="460" y="74"/>
                  </a:cubicBezTo>
                  <a:cubicBezTo>
                    <a:pt x="461" y="20"/>
                    <a:pt x="461" y="20"/>
                    <a:pt x="461" y="20"/>
                  </a:cubicBezTo>
                  <a:cubicBezTo>
                    <a:pt x="461" y="9"/>
                    <a:pt x="452" y="0"/>
                    <a:pt x="4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0" name="任意多边形: 形状 39"/>
            <p:cNvSpPr>
              <a:spLocks/>
            </p:cNvSpPr>
            <p:nvPr/>
          </p:nvSpPr>
          <p:spPr bwMode="auto">
            <a:xfrm>
              <a:off x="4946004" y="4002682"/>
              <a:ext cx="1209207" cy="865786"/>
            </a:xfrm>
            <a:custGeom>
              <a:avLst/>
              <a:gdLst>
                <a:gd name="T0" fmla="*/ 339 w 442"/>
                <a:gd name="T1" fmla="*/ 11 h 317"/>
                <a:gd name="T2" fmla="*/ 346 w 442"/>
                <a:gd name="T3" fmla="*/ 22 h 317"/>
                <a:gd name="T4" fmla="*/ 357 w 442"/>
                <a:gd name="T5" fmla="*/ 50 h 317"/>
                <a:gd name="T6" fmla="*/ 347 w 442"/>
                <a:gd name="T7" fmla="*/ 81 h 317"/>
                <a:gd name="T8" fmla="*/ 312 w 442"/>
                <a:gd name="T9" fmla="*/ 96 h 317"/>
                <a:gd name="T10" fmla="*/ 275 w 442"/>
                <a:gd name="T11" fmla="*/ 81 h 317"/>
                <a:gd name="T12" fmla="*/ 266 w 442"/>
                <a:gd name="T13" fmla="*/ 50 h 317"/>
                <a:gd name="T14" fmla="*/ 276 w 442"/>
                <a:gd name="T15" fmla="*/ 22 h 317"/>
                <a:gd name="T16" fmla="*/ 282 w 442"/>
                <a:gd name="T17" fmla="*/ 13 h 317"/>
                <a:gd name="T18" fmla="*/ 282 w 442"/>
                <a:gd name="T19" fmla="*/ 0 h 317"/>
                <a:gd name="T20" fmla="*/ 21 w 442"/>
                <a:gd name="T21" fmla="*/ 0 h 317"/>
                <a:gd name="T22" fmla="*/ 1 w 442"/>
                <a:gd name="T23" fmla="*/ 20 h 317"/>
                <a:gd name="T24" fmla="*/ 0 w 442"/>
                <a:gd name="T25" fmla="*/ 75 h 317"/>
                <a:gd name="T26" fmla="*/ 19 w 442"/>
                <a:gd name="T27" fmla="*/ 95 h 317"/>
                <a:gd name="T28" fmla="*/ 271 w 442"/>
                <a:gd name="T29" fmla="*/ 95 h 317"/>
                <a:gd name="T30" fmla="*/ 272 w 442"/>
                <a:gd name="T31" fmla="*/ 221 h 317"/>
                <a:gd name="T32" fmla="*/ 401 w 442"/>
                <a:gd name="T33" fmla="*/ 221 h 317"/>
                <a:gd name="T34" fmla="*/ 401 w 442"/>
                <a:gd name="T35" fmla="*/ 252 h 317"/>
                <a:gd name="T36" fmla="*/ 392 w 442"/>
                <a:gd name="T37" fmla="*/ 272 h 317"/>
                <a:gd name="T38" fmla="*/ 385 w 442"/>
                <a:gd name="T39" fmla="*/ 289 h 317"/>
                <a:gd name="T40" fmla="*/ 391 w 442"/>
                <a:gd name="T41" fmla="*/ 309 h 317"/>
                <a:gd name="T42" fmla="*/ 413 w 442"/>
                <a:gd name="T43" fmla="*/ 317 h 317"/>
                <a:gd name="T44" fmla="*/ 435 w 442"/>
                <a:gd name="T45" fmla="*/ 309 h 317"/>
                <a:gd name="T46" fmla="*/ 441 w 442"/>
                <a:gd name="T47" fmla="*/ 289 h 317"/>
                <a:gd name="T48" fmla="*/ 433 w 442"/>
                <a:gd name="T49" fmla="*/ 272 h 317"/>
                <a:gd name="T50" fmla="*/ 422 w 442"/>
                <a:gd name="T51" fmla="*/ 252 h 317"/>
                <a:gd name="T52" fmla="*/ 422 w 442"/>
                <a:gd name="T53" fmla="*/ 251 h 317"/>
                <a:gd name="T54" fmla="*/ 422 w 442"/>
                <a:gd name="T55" fmla="*/ 221 h 317"/>
                <a:gd name="T56" fmla="*/ 442 w 442"/>
                <a:gd name="T57" fmla="*/ 221 h 317"/>
                <a:gd name="T58" fmla="*/ 442 w 442"/>
                <a:gd name="T59" fmla="*/ 170 h 317"/>
                <a:gd name="T60" fmla="*/ 428 w 442"/>
                <a:gd name="T61" fmla="*/ 170 h 317"/>
                <a:gd name="T62" fmla="*/ 417 w 442"/>
                <a:gd name="T63" fmla="*/ 178 h 317"/>
                <a:gd name="T64" fmla="*/ 389 w 442"/>
                <a:gd name="T65" fmla="*/ 189 h 317"/>
                <a:gd name="T66" fmla="*/ 358 w 442"/>
                <a:gd name="T67" fmla="*/ 179 h 317"/>
                <a:gd name="T68" fmla="*/ 343 w 442"/>
                <a:gd name="T69" fmla="*/ 143 h 317"/>
                <a:gd name="T70" fmla="*/ 358 w 442"/>
                <a:gd name="T71" fmla="*/ 107 h 317"/>
                <a:gd name="T72" fmla="*/ 389 w 442"/>
                <a:gd name="T73" fmla="*/ 97 h 317"/>
                <a:gd name="T74" fmla="*/ 416 w 442"/>
                <a:gd name="T75" fmla="*/ 107 h 317"/>
                <a:gd name="T76" fmla="*/ 426 w 442"/>
                <a:gd name="T77" fmla="*/ 113 h 317"/>
                <a:gd name="T78" fmla="*/ 442 w 442"/>
                <a:gd name="T79" fmla="*/ 113 h 317"/>
                <a:gd name="T80" fmla="*/ 442 w 442"/>
                <a:gd name="T81" fmla="*/ 1 h 317"/>
                <a:gd name="T82" fmla="*/ 339 w 442"/>
                <a:gd name="T83" fmla="*/ 1 h 317"/>
                <a:gd name="T84" fmla="*/ 339 w 442"/>
                <a:gd name="T85" fmla="*/ 11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42" h="317">
                  <a:moveTo>
                    <a:pt x="339" y="11"/>
                  </a:moveTo>
                  <a:cubicBezTo>
                    <a:pt x="339" y="13"/>
                    <a:pt x="340" y="14"/>
                    <a:pt x="346" y="22"/>
                  </a:cubicBezTo>
                  <a:cubicBezTo>
                    <a:pt x="351" y="28"/>
                    <a:pt x="357" y="37"/>
                    <a:pt x="357" y="50"/>
                  </a:cubicBezTo>
                  <a:cubicBezTo>
                    <a:pt x="357" y="60"/>
                    <a:pt x="355" y="71"/>
                    <a:pt x="347" y="81"/>
                  </a:cubicBezTo>
                  <a:cubicBezTo>
                    <a:pt x="340" y="90"/>
                    <a:pt x="327" y="96"/>
                    <a:pt x="312" y="96"/>
                  </a:cubicBezTo>
                  <a:cubicBezTo>
                    <a:pt x="296" y="96"/>
                    <a:pt x="282" y="90"/>
                    <a:pt x="275" y="81"/>
                  </a:cubicBezTo>
                  <a:cubicBezTo>
                    <a:pt x="268" y="71"/>
                    <a:pt x="266" y="60"/>
                    <a:pt x="266" y="50"/>
                  </a:cubicBezTo>
                  <a:cubicBezTo>
                    <a:pt x="266" y="38"/>
                    <a:pt x="271" y="28"/>
                    <a:pt x="276" y="22"/>
                  </a:cubicBezTo>
                  <a:cubicBezTo>
                    <a:pt x="281" y="15"/>
                    <a:pt x="282" y="15"/>
                    <a:pt x="282" y="13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195" y="0"/>
                    <a:pt x="108" y="0"/>
                    <a:pt x="21" y="0"/>
                  </a:cubicBezTo>
                  <a:cubicBezTo>
                    <a:pt x="11" y="0"/>
                    <a:pt x="1" y="10"/>
                    <a:pt x="1" y="2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86"/>
                    <a:pt x="9" y="95"/>
                    <a:pt x="19" y="95"/>
                  </a:cubicBezTo>
                  <a:cubicBezTo>
                    <a:pt x="271" y="95"/>
                    <a:pt x="271" y="95"/>
                    <a:pt x="271" y="95"/>
                  </a:cubicBezTo>
                  <a:cubicBezTo>
                    <a:pt x="272" y="221"/>
                    <a:pt x="272" y="221"/>
                    <a:pt x="272" y="221"/>
                  </a:cubicBezTo>
                  <a:cubicBezTo>
                    <a:pt x="401" y="221"/>
                    <a:pt x="401" y="221"/>
                    <a:pt x="401" y="221"/>
                  </a:cubicBezTo>
                  <a:cubicBezTo>
                    <a:pt x="401" y="252"/>
                    <a:pt x="401" y="252"/>
                    <a:pt x="401" y="252"/>
                  </a:cubicBezTo>
                  <a:cubicBezTo>
                    <a:pt x="401" y="261"/>
                    <a:pt x="396" y="267"/>
                    <a:pt x="392" y="272"/>
                  </a:cubicBezTo>
                  <a:cubicBezTo>
                    <a:pt x="388" y="278"/>
                    <a:pt x="385" y="282"/>
                    <a:pt x="385" y="289"/>
                  </a:cubicBezTo>
                  <a:cubicBezTo>
                    <a:pt x="385" y="297"/>
                    <a:pt x="387" y="304"/>
                    <a:pt x="391" y="309"/>
                  </a:cubicBezTo>
                  <a:cubicBezTo>
                    <a:pt x="395" y="314"/>
                    <a:pt x="401" y="317"/>
                    <a:pt x="413" y="317"/>
                  </a:cubicBezTo>
                  <a:cubicBezTo>
                    <a:pt x="425" y="317"/>
                    <a:pt x="431" y="313"/>
                    <a:pt x="435" y="309"/>
                  </a:cubicBezTo>
                  <a:cubicBezTo>
                    <a:pt x="439" y="304"/>
                    <a:pt x="441" y="297"/>
                    <a:pt x="441" y="289"/>
                  </a:cubicBezTo>
                  <a:cubicBezTo>
                    <a:pt x="441" y="282"/>
                    <a:pt x="438" y="278"/>
                    <a:pt x="433" y="272"/>
                  </a:cubicBezTo>
                  <a:cubicBezTo>
                    <a:pt x="429" y="267"/>
                    <a:pt x="423" y="261"/>
                    <a:pt x="422" y="252"/>
                  </a:cubicBezTo>
                  <a:cubicBezTo>
                    <a:pt x="422" y="251"/>
                    <a:pt x="422" y="251"/>
                    <a:pt x="422" y="251"/>
                  </a:cubicBezTo>
                  <a:cubicBezTo>
                    <a:pt x="422" y="221"/>
                    <a:pt x="422" y="221"/>
                    <a:pt x="422" y="221"/>
                  </a:cubicBezTo>
                  <a:cubicBezTo>
                    <a:pt x="442" y="221"/>
                    <a:pt x="442" y="221"/>
                    <a:pt x="442" y="221"/>
                  </a:cubicBezTo>
                  <a:cubicBezTo>
                    <a:pt x="442" y="170"/>
                    <a:pt x="442" y="170"/>
                    <a:pt x="442" y="170"/>
                  </a:cubicBezTo>
                  <a:cubicBezTo>
                    <a:pt x="428" y="170"/>
                    <a:pt x="428" y="170"/>
                    <a:pt x="428" y="170"/>
                  </a:cubicBezTo>
                  <a:cubicBezTo>
                    <a:pt x="426" y="171"/>
                    <a:pt x="424" y="172"/>
                    <a:pt x="417" y="178"/>
                  </a:cubicBezTo>
                  <a:cubicBezTo>
                    <a:pt x="411" y="183"/>
                    <a:pt x="401" y="189"/>
                    <a:pt x="389" y="189"/>
                  </a:cubicBezTo>
                  <a:cubicBezTo>
                    <a:pt x="379" y="189"/>
                    <a:pt x="367" y="187"/>
                    <a:pt x="358" y="179"/>
                  </a:cubicBezTo>
                  <a:cubicBezTo>
                    <a:pt x="349" y="172"/>
                    <a:pt x="343" y="159"/>
                    <a:pt x="343" y="143"/>
                  </a:cubicBezTo>
                  <a:cubicBezTo>
                    <a:pt x="342" y="128"/>
                    <a:pt x="349" y="114"/>
                    <a:pt x="358" y="107"/>
                  </a:cubicBezTo>
                  <a:cubicBezTo>
                    <a:pt x="367" y="99"/>
                    <a:pt x="379" y="97"/>
                    <a:pt x="389" y="97"/>
                  </a:cubicBezTo>
                  <a:cubicBezTo>
                    <a:pt x="401" y="97"/>
                    <a:pt x="410" y="103"/>
                    <a:pt x="416" y="107"/>
                  </a:cubicBezTo>
                  <a:cubicBezTo>
                    <a:pt x="423" y="113"/>
                    <a:pt x="424" y="113"/>
                    <a:pt x="426" y="113"/>
                  </a:cubicBezTo>
                  <a:cubicBezTo>
                    <a:pt x="442" y="113"/>
                    <a:pt x="442" y="113"/>
                    <a:pt x="442" y="113"/>
                  </a:cubicBezTo>
                  <a:cubicBezTo>
                    <a:pt x="442" y="1"/>
                    <a:pt x="442" y="1"/>
                    <a:pt x="442" y="1"/>
                  </a:cubicBezTo>
                  <a:cubicBezTo>
                    <a:pt x="407" y="1"/>
                    <a:pt x="373" y="1"/>
                    <a:pt x="339" y="1"/>
                  </a:cubicBezTo>
                  <a:lnTo>
                    <a:pt x="339" y="1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1" name="任意多边形: 形状 40"/>
            <p:cNvSpPr>
              <a:spLocks/>
            </p:cNvSpPr>
            <p:nvPr/>
          </p:nvSpPr>
          <p:spPr bwMode="auto">
            <a:xfrm>
              <a:off x="5932843" y="4002682"/>
              <a:ext cx="1307890" cy="602629"/>
            </a:xfrm>
            <a:custGeom>
              <a:avLst/>
              <a:gdLst>
                <a:gd name="T0" fmla="*/ 458 w 478"/>
                <a:gd name="T1" fmla="*/ 0 h 221"/>
                <a:gd name="T2" fmla="*/ 368 w 478"/>
                <a:gd name="T3" fmla="*/ 0 h 221"/>
                <a:gd name="T4" fmla="*/ 178 w 478"/>
                <a:gd name="T5" fmla="*/ 1 h 221"/>
                <a:gd name="T6" fmla="*/ 178 w 478"/>
                <a:gd name="T7" fmla="*/ 11 h 221"/>
                <a:gd name="T8" fmla="*/ 185 w 478"/>
                <a:gd name="T9" fmla="*/ 22 h 221"/>
                <a:gd name="T10" fmla="*/ 196 w 478"/>
                <a:gd name="T11" fmla="*/ 50 h 221"/>
                <a:gd name="T12" fmla="*/ 186 w 478"/>
                <a:gd name="T13" fmla="*/ 81 h 221"/>
                <a:gd name="T14" fmla="*/ 151 w 478"/>
                <a:gd name="T15" fmla="*/ 96 h 221"/>
                <a:gd name="T16" fmla="*/ 114 w 478"/>
                <a:gd name="T17" fmla="*/ 81 h 221"/>
                <a:gd name="T18" fmla="*/ 105 w 478"/>
                <a:gd name="T19" fmla="*/ 50 h 221"/>
                <a:gd name="T20" fmla="*/ 115 w 478"/>
                <a:gd name="T21" fmla="*/ 22 h 221"/>
                <a:gd name="T22" fmla="*/ 121 w 478"/>
                <a:gd name="T23" fmla="*/ 13 h 221"/>
                <a:gd name="T24" fmla="*/ 121 w 478"/>
                <a:gd name="T25" fmla="*/ 1 h 221"/>
                <a:gd name="T26" fmla="*/ 101 w 478"/>
                <a:gd name="T27" fmla="*/ 1 h 221"/>
                <a:gd name="T28" fmla="*/ 101 w 478"/>
                <a:gd name="T29" fmla="*/ 132 h 221"/>
                <a:gd name="T30" fmla="*/ 65 w 478"/>
                <a:gd name="T31" fmla="*/ 132 h 221"/>
                <a:gd name="T32" fmla="*/ 45 w 478"/>
                <a:gd name="T33" fmla="*/ 122 h 221"/>
                <a:gd name="T34" fmla="*/ 28 w 478"/>
                <a:gd name="T35" fmla="*/ 116 h 221"/>
                <a:gd name="T36" fmla="*/ 8 w 478"/>
                <a:gd name="T37" fmla="*/ 121 h 221"/>
                <a:gd name="T38" fmla="*/ 0 w 478"/>
                <a:gd name="T39" fmla="*/ 143 h 221"/>
                <a:gd name="T40" fmla="*/ 8 w 478"/>
                <a:gd name="T41" fmla="*/ 165 h 221"/>
                <a:gd name="T42" fmla="*/ 28 w 478"/>
                <a:gd name="T43" fmla="*/ 171 h 221"/>
                <a:gd name="T44" fmla="*/ 45 w 478"/>
                <a:gd name="T45" fmla="*/ 164 h 221"/>
                <a:gd name="T46" fmla="*/ 65 w 478"/>
                <a:gd name="T47" fmla="*/ 152 h 221"/>
                <a:gd name="T48" fmla="*/ 66 w 478"/>
                <a:gd name="T49" fmla="*/ 152 h 221"/>
                <a:gd name="T50" fmla="*/ 101 w 478"/>
                <a:gd name="T51" fmla="*/ 152 h 221"/>
                <a:gd name="T52" fmla="*/ 101 w 478"/>
                <a:gd name="T53" fmla="*/ 221 h 221"/>
                <a:gd name="T54" fmla="*/ 206 w 478"/>
                <a:gd name="T55" fmla="*/ 221 h 221"/>
                <a:gd name="T56" fmla="*/ 205 w 478"/>
                <a:gd name="T57" fmla="*/ 95 h 221"/>
                <a:gd name="T58" fmla="*/ 458 w 478"/>
                <a:gd name="T59" fmla="*/ 95 h 221"/>
                <a:gd name="T60" fmla="*/ 477 w 478"/>
                <a:gd name="T61" fmla="*/ 76 h 221"/>
                <a:gd name="T62" fmla="*/ 478 w 478"/>
                <a:gd name="T63" fmla="*/ 21 h 221"/>
                <a:gd name="T64" fmla="*/ 458 w 478"/>
                <a:gd name="T65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8" h="221">
                  <a:moveTo>
                    <a:pt x="458" y="0"/>
                  </a:moveTo>
                  <a:cubicBezTo>
                    <a:pt x="428" y="0"/>
                    <a:pt x="398" y="0"/>
                    <a:pt x="368" y="0"/>
                  </a:cubicBezTo>
                  <a:cubicBezTo>
                    <a:pt x="305" y="0"/>
                    <a:pt x="241" y="0"/>
                    <a:pt x="178" y="1"/>
                  </a:cubicBezTo>
                  <a:cubicBezTo>
                    <a:pt x="178" y="11"/>
                    <a:pt x="178" y="11"/>
                    <a:pt x="178" y="11"/>
                  </a:cubicBezTo>
                  <a:cubicBezTo>
                    <a:pt x="178" y="13"/>
                    <a:pt x="179" y="14"/>
                    <a:pt x="185" y="22"/>
                  </a:cubicBezTo>
                  <a:cubicBezTo>
                    <a:pt x="190" y="28"/>
                    <a:pt x="196" y="37"/>
                    <a:pt x="196" y="50"/>
                  </a:cubicBezTo>
                  <a:cubicBezTo>
                    <a:pt x="196" y="60"/>
                    <a:pt x="194" y="71"/>
                    <a:pt x="186" y="81"/>
                  </a:cubicBezTo>
                  <a:cubicBezTo>
                    <a:pt x="179" y="90"/>
                    <a:pt x="166" y="96"/>
                    <a:pt x="151" y="96"/>
                  </a:cubicBezTo>
                  <a:cubicBezTo>
                    <a:pt x="135" y="96"/>
                    <a:pt x="121" y="90"/>
                    <a:pt x="114" y="81"/>
                  </a:cubicBezTo>
                  <a:cubicBezTo>
                    <a:pt x="107" y="71"/>
                    <a:pt x="105" y="60"/>
                    <a:pt x="105" y="50"/>
                  </a:cubicBezTo>
                  <a:cubicBezTo>
                    <a:pt x="105" y="38"/>
                    <a:pt x="110" y="28"/>
                    <a:pt x="115" y="22"/>
                  </a:cubicBezTo>
                  <a:cubicBezTo>
                    <a:pt x="120" y="15"/>
                    <a:pt x="121" y="15"/>
                    <a:pt x="121" y="13"/>
                  </a:cubicBezTo>
                  <a:cubicBezTo>
                    <a:pt x="121" y="1"/>
                    <a:pt x="121" y="1"/>
                    <a:pt x="121" y="1"/>
                  </a:cubicBezTo>
                  <a:cubicBezTo>
                    <a:pt x="114" y="1"/>
                    <a:pt x="108" y="1"/>
                    <a:pt x="101" y="1"/>
                  </a:cubicBezTo>
                  <a:cubicBezTo>
                    <a:pt x="101" y="132"/>
                    <a:pt x="101" y="132"/>
                    <a:pt x="101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56" y="132"/>
                    <a:pt x="50" y="126"/>
                    <a:pt x="45" y="122"/>
                  </a:cubicBezTo>
                  <a:cubicBezTo>
                    <a:pt x="39" y="118"/>
                    <a:pt x="35" y="116"/>
                    <a:pt x="28" y="116"/>
                  </a:cubicBezTo>
                  <a:cubicBezTo>
                    <a:pt x="20" y="116"/>
                    <a:pt x="13" y="117"/>
                    <a:pt x="8" y="121"/>
                  </a:cubicBezTo>
                  <a:cubicBezTo>
                    <a:pt x="3" y="125"/>
                    <a:pt x="0" y="132"/>
                    <a:pt x="0" y="143"/>
                  </a:cubicBezTo>
                  <a:cubicBezTo>
                    <a:pt x="0" y="155"/>
                    <a:pt x="4" y="161"/>
                    <a:pt x="8" y="165"/>
                  </a:cubicBezTo>
                  <a:cubicBezTo>
                    <a:pt x="13" y="169"/>
                    <a:pt x="20" y="171"/>
                    <a:pt x="28" y="171"/>
                  </a:cubicBezTo>
                  <a:cubicBezTo>
                    <a:pt x="35" y="171"/>
                    <a:pt x="39" y="168"/>
                    <a:pt x="45" y="164"/>
                  </a:cubicBezTo>
                  <a:cubicBezTo>
                    <a:pt x="50" y="159"/>
                    <a:pt x="56" y="153"/>
                    <a:pt x="65" y="152"/>
                  </a:cubicBezTo>
                  <a:cubicBezTo>
                    <a:pt x="66" y="152"/>
                    <a:pt x="66" y="152"/>
                    <a:pt x="66" y="152"/>
                  </a:cubicBezTo>
                  <a:cubicBezTo>
                    <a:pt x="101" y="152"/>
                    <a:pt x="101" y="152"/>
                    <a:pt x="101" y="152"/>
                  </a:cubicBezTo>
                  <a:cubicBezTo>
                    <a:pt x="101" y="221"/>
                    <a:pt x="101" y="221"/>
                    <a:pt x="101" y="221"/>
                  </a:cubicBezTo>
                  <a:cubicBezTo>
                    <a:pt x="206" y="221"/>
                    <a:pt x="206" y="221"/>
                    <a:pt x="206" y="221"/>
                  </a:cubicBezTo>
                  <a:cubicBezTo>
                    <a:pt x="205" y="95"/>
                    <a:pt x="205" y="95"/>
                    <a:pt x="205" y="95"/>
                  </a:cubicBezTo>
                  <a:cubicBezTo>
                    <a:pt x="458" y="95"/>
                    <a:pt x="458" y="95"/>
                    <a:pt x="458" y="95"/>
                  </a:cubicBezTo>
                  <a:cubicBezTo>
                    <a:pt x="467" y="95"/>
                    <a:pt x="476" y="86"/>
                    <a:pt x="477" y="76"/>
                  </a:cubicBezTo>
                  <a:cubicBezTo>
                    <a:pt x="478" y="21"/>
                    <a:pt x="478" y="21"/>
                    <a:pt x="478" y="21"/>
                  </a:cubicBezTo>
                  <a:cubicBezTo>
                    <a:pt x="478" y="11"/>
                    <a:pt x="469" y="0"/>
                    <a:pt x="45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2" name="任意多边形: 形状 41"/>
            <p:cNvSpPr>
              <a:spLocks/>
            </p:cNvSpPr>
            <p:nvPr/>
          </p:nvSpPr>
          <p:spPr bwMode="auto">
            <a:xfrm>
              <a:off x="5692055" y="4660574"/>
              <a:ext cx="807892" cy="493420"/>
            </a:xfrm>
            <a:custGeom>
              <a:avLst/>
              <a:gdLst>
                <a:gd name="T0" fmla="*/ 167 w 295"/>
                <a:gd name="T1" fmla="*/ 0 h 181"/>
                <a:gd name="T2" fmla="*/ 167 w 295"/>
                <a:gd name="T3" fmla="*/ 9 h 181"/>
                <a:gd name="T4" fmla="*/ 175 w 295"/>
                <a:gd name="T5" fmla="*/ 20 h 181"/>
                <a:gd name="T6" fmla="*/ 186 w 295"/>
                <a:gd name="T7" fmla="*/ 48 h 181"/>
                <a:gd name="T8" fmla="*/ 176 w 295"/>
                <a:gd name="T9" fmla="*/ 79 h 181"/>
                <a:gd name="T10" fmla="*/ 140 w 295"/>
                <a:gd name="T11" fmla="*/ 94 h 181"/>
                <a:gd name="T12" fmla="*/ 104 w 295"/>
                <a:gd name="T13" fmla="*/ 79 h 181"/>
                <a:gd name="T14" fmla="*/ 94 w 295"/>
                <a:gd name="T15" fmla="*/ 48 h 181"/>
                <a:gd name="T16" fmla="*/ 104 w 295"/>
                <a:gd name="T17" fmla="*/ 21 h 181"/>
                <a:gd name="T18" fmla="*/ 110 w 295"/>
                <a:gd name="T19" fmla="*/ 11 h 181"/>
                <a:gd name="T20" fmla="*/ 110 w 295"/>
                <a:gd name="T21" fmla="*/ 0 h 181"/>
                <a:gd name="T22" fmla="*/ 0 w 295"/>
                <a:gd name="T23" fmla="*/ 0 h 181"/>
                <a:gd name="T24" fmla="*/ 1 w 295"/>
                <a:gd name="T25" fmla="*/ 180 h 181"/>
                <a:gd name="T26" fmla="*/ 23 w 295"/>
                <a:gd name="T27" fmla="*/ 176 h 181"/>
                <a:gd name="T28" fmla="*/ 23 w 295"/>
                <a:gd name="T29" fmla="*/ 156 h 181"/>
                <a:gd name="T30" fmla="*/ 15 w 295"/>
                <a:gd name="T31" fmla="*/ 145 h 181"/>
                <a:gd name="T32" fmla="*/ 4 w 295"/>
                <a:gd name="T33" fmla="*/ 117 h 181"/>
                <a:gd name="T34" fmla="*/ 14 w 295"/>
                <a:gd name="T35" fmla="*/ 86 h 181"/>
                <a:gd name="T36" fmla="*/ 50 w 295"/>
                <a:gd name="T37" fmla="*/ 71 h 181"/>
                <a:gd name="T38" fmla="*/ 86 w 295"/>
                <a:gd name="T39" fmla="*/ 86 h 181"/>
                <a:gd name="T40" fmla="*/ 96 w 295"/>
                <a:gd name="T41" fmla="*/ 117 h 181"/>
                <a:gd name="T42" fmla="*/ 86 w 295"/>
                <a:gd name="T43" fmla="*/ 145 h 181"/>
                <a:gd name="T44" fmla="*/ 80 w 295"/>
                <a:gd name="T45" fmla="*/ 154 h 181"/>
                <a:gd name="T46" fmla="*/ 80 w 295"/>
                <a:gd name="T47" fmla="*/ 171 h 181"/>
                <a:gd name="T48" fmla="*/ 215 w 295"/>
                <a:gd name="T49" fmla="*/ 172 h 181"/>
                <a:gd name="T50" fmla="*/ 215 w 295"/>
                <a:gd name="T51" fmla="*/ 156 h 181"/>
                <a:gd name="T52" fmla="*/ 207 w 295"/>
                <a:gd name="T53" fmla="*/ 145 h 181"/>
                <a:gd name="T54" fmla="*/ 196 w 295"/>
                <a:gd name="T55" fmla="*/ 117 h 181"/>
                <a:gd name="T56" fmla="*/ 206 w 295"/>
                <a:gd name="T57" fmla="*/ 86 h 181"/>
                <a:gd name="T58" fmla="*/ 242 w 295"/>
                <a:gd name="T59" fmla="*/ 71 h 181"/>
                <a:gd name="T60" fmla="*/ 278 w 295"/>
                <a:gd name="T61" fmla="*/ 86 h 181"/>
                <a:gd name="T62" fmla="*/ 288 w 295"/>
                <a:gd name="T63" fmla="*/ 117 h 181"/>
                <a:gd name="T64" fmla="*/ 278 w 295"/>
                <a:gd name="T65" fmla="*/ 145 h 181"/>
                <a:gd name="T66" fmla="*/ 272 w 295"/>
                <a:gd name="T67" fmla="*/ 154 h 181"/>
                <a:gd name="T68" fmla="*/ 272 w 295"/>
                <a:gd name="T69" fmla="*/ 178 h 181"/>
                <a:gd name="T70" fmla="*/ 295 w 295"/>
                <a:gd name="T71" fmla="*/ 181 h 181"/>
                <a:gd name="T72" fmla="*/ 294 w 295"/>
                <a:gd name="T73" fmla="*/ 0 h 181"/>
                <a:gd name="T74" fmla="*/ 167 w 295"/>
                <a:gd name="T75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95" h="181">
                  <a:moveTo>
                    <a:pt x="167" y="0"/>
                  </a:moveTo>
                  <a:cubicBezTo>
                    <a:pt x="167" y="9"/>
                    <a:pt x="167" y="9"/>
                    <a:pt x="167" y="9"/>
                  </a:cubicBezTo>
                  <a:cubicBezTo>
                    <a:pt x="167" y="11"/>
                    <a:pt x="169" y="13"/>
                    <a:pt x="175" y="20"/>
                  </a:cubicBezTo>
                  <a:cubicBezTo>
                    <a:pt x="179" y="26"/>
                    <a:pt x="186" y="36"/>
                    <a:pt x="186" y="48"/>
                  </a:cubicBezTo>
                  <a:cubicBezTo>
                    <a:pt x="186" y="58"/>
                    <a:pt x="184" y="70"/>
                    <a:pt x="176" y="79"/>
                  </a:cubicBezTo>
                  <a:cubicBezTo>
                    <a:pt x="169" y="88"/>
                    <a:pt x="156" y="94"/>
                    <a:pt x="140" y="94"/>
                  </a:cubicBezTo>
                  <a:cubicBezTo>
                    <a:pt x="125" y="95"/>
                    <a:pt x="111" y="88"/>
                    <a:pt x="104" y="79"/>
                  </a:cubicBezTo>
                  <a:cubicBezTo>
                    <a:pt x="96" y="70"/>
                    <a:pt x="94" y="58"/>
                    <a:pt x="94" y="48"/>
                  </a:cubicBezTo>
                  <a:cubicBezTo>
                    <a:pt x="94" y="36"/>
                    <a:pt x="100" y="27"/>
                    <a:pt x="104" y="21"/>
                  </a:cubicBezTo>
                  <a:cubicBezTo>
                    <a:pt x="109" y="13"/>
                    <a:pt x="110" y="13"/>
                    <a:pt x="110" y="11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80"/>
                    <a:pt x="1" y="180"/>
                    <a:pt x="1" y="180"/>
                  </a:cubicBezTo>
                  <a:cubicBezTo>
                    <a:pt x="8" y="178"/>
                    <a:pt x="15" y="177"/>
                    <a:pt x="23" y="176"/>
                  </a:cubicBezTo>
                  <a:cubicBezTo>
                    <a:pt x="23" y="156"/>
                    <a:pt x="23" y="156"/>
                    <a:pt x="23" y="156"/>
                  </a:cubicBezTo>
                  <a:cubicBezTo>
                    <a:pt x="22" y="154"/>
                    <a:pt x="21" y="153"/>
                    <a:pt x="15" y="145"/>
                  </a:cubicBezTo>
                  <a:cubicBezTo>
                    <a:pt x="11" y="139"/>
                    <a:pt x="4" y="130"/>
                    <a:pt x="4" y="117"/>
                  </a:cubicBezTo>
                  <a:cubicBezTo>
                    <a:pt x="4" y="107"/>
                    <a:pt x="6" y="96"/>
                    <a:pt x="14" y="86"/>
                  </a:cubicBezTo>
                  <a:cubicBezTo>
                    <a:pt x="21" y="77"/>
                    <a:pt x="34" y="71"/>
                    <a:pt x="50" y="71"/>
                  </a:cubicBezTo>
                  <a:cubicBezTo>
                    <a:pt x="65" y="71"/>
                    <a:pt x="79" y="77"/>
                    <a:pt x="86" y="86"/>
                  </a:cubicBezTo>
                  <a:cubicBezTo>
                    <a:pt x="94" y="96"/>
                    <a:pt x="96" y="107"/>
                    <a:pt x="96" y="117"/>
                  </a:cubicBezTo>
                  <a:cubicBezTo>
                    <a:pt x="96" y="129"/>
                    <a:pt x="90" y="139"/>
                    <a:pt x="86" y="145"/>
                  </a:cubicBezTo>
                  <a:cubicBezTo>
                    <a:pt x="80" y="152"/>
                    <a:pt x="80" y="152"/>
                    <a:pt x="80" y="154"/>
                  </a:cubicBezTo>
                  <a:cubicBezTo>
                    <a:pt x="80" y="171"/>
                    <a:pt x="80" y="171"/>
                    <a:pt x="80" y="171"/>
                  </a:cubicBezTo>
                  <a:cubicBezTo>
                    <a:pt x="125" y="168"/>
                    <a:pt x="171" y="169"/>
                    <a:pt x="215" y="172"/>
                  </a:cubicBezTo>
                  <a:cubicBezTo>
                    <a:pt x="215" y="156"/>
                    <a:pt x="215" y="156"/>
                    <a:pt x="215" y="156"/>
                  </a:cubicBezTo>
                  <a:cubicBezTo>
                    <a:pt x="214" y="154"/>
                    <a:pt x="213" y="153"/>
                    <a:pt x="207" y="145"/>
                  </a:cubicBezTo>
                  <a:cubicBezTo>
                    <a:pt x="203" y="139"/>
                    <a:pt x="196" y="130"/>
                    <a:pt x="196" y="117"/>
                  </a:cubicBezTo>
                  <a:cubicBezTo>
                    <a:pt x="196" y="107"/>
                    <a:pt x="198" y="96"/>
                    <a:pt x="206" y="86"/>
                  </a:cubicBezTo>
                  <a:cubicBezTo>
                    <a:pt x="213" y="77"/>
                    <a:pt x="226" y="71"/>
                    <a:pt x="242" y="71"/>
                  </a:cubicBezTo>
                  <a:cubicBezTo>
                    <a:pt x="257" y="71"/>
                    <a:pt x="271" y="77"/>
                    <a:pt x="278" y="86"/>
                  </a:cubicBezTo>
                  <a:cubicBezTo>
                    <a:pt x="286" y="96"/>
                    <a:pt x="288" y="107"/>
                    <a:pt x="288" y="117"/>
                  </a:cubicBezTo>
                  <a:cubicBezTo>
                    <a:pt x="288" y="129"/>
                    <a:pt x="282" y="139"/>
                    <a:pt x="278" y="145"/>
                  </a:cubicBezTo>
                  <a:cubicBezTo>
                    <a:pt x="272" y="152"/>
                    <a:pt x="272" y="152"/>
                    <a:pt x="272" y="154"/>
                  </a:cubicBezTo>
                  <a:cubicBezTo>
                    <a:pt x="272" y="178"/>
                    <a:pt x="272" y="178"/>
                    <a:pt x="272" y="178"/>
                  </a:cubicBezTo>
                  <a:cubicBezTo>
                    <a:pt x="279" y="179"/>
                    <a:pt x="287" y="180"/>
                    <a:pt x="295" y="181"/>
                  </a:cubicBezTo>
                  <a:cubicBezTo>
                    <a:pt x="294" y="0"/>
                    <a:pt x="294" y="0"/>
                    <a:pt x="294" y="0"/>
                  </a:cubicBezTo>
                  <a:lnTo>
                    <a:pt x="167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3" name="任意多边形: 形状 42"/>
            <p:cNvSpPr>
              <a:spLocks/>
            </p:cNvSpPr>
            <p:nvPr/>
          </p:nvSpPr>
          <p:spPr bwMode="auto">
            <a:xfrm>
              <a:off x="5980211" y="4903995"/>
              <a:ext cx="926312" cy="703945"/>
            </a:xfrm>
            <a:custGeom>
              <a:avLst/>
              <a:gdLst>
                <a:gd name="T0" fmla="*/ 149 w 339"/>
                <a:gd name="T1" fmla="*/ 106 h 258"/>
                <a:gd name="T2" fmla="*/ 149 w 339"/>
                <a:gd name="T3" fmla="*/ 65 h 258"/>
                <a:gd name="T4" fmla="*/ 158 w 339"/>
                <a:gd name="T5" fmla="*/ 45 h 258"/>
                <a:gd name="T6" fmla="*/ 165 w 339"/>
                <a:gd name="T7" fmla="*/ 28 h 258"/>
                <a:gd name="T8" fmla="*/ 159 w 339"/>
                <a:gd name="T9" fmla="*/ 8 h 258"/>
                <a:gd name="T10" fmla="*/ 137 w 339"/>
                <a:gd name="T11" fmla="*/ 0 h 258"/>
                <a:gd name="T12" fmla="*/ 115 w 339"/>
                <a:gd name="T13" fmla="*/ 9 h 258"/>
                <a:gd name="T14" fmla="*/ 109 w 339"/>
                <a:gd name="T15" fmla="*/ 28 h 258"/>
                <a:gd name="T16" fmla="*/ 117 w 339"/>
                <a:gd name="T17" fmla="*/ 45 h 258"/>
                <a:gd name="T18" fmla="*/ 128 w 339"/>
                <a:gd name="T19" fmla="*/ 65 h 258"/>
                <a:gd name="T20" fmla="*/ 128 w 339"/>
                <a:gd name="T21" fmla="*/ 66 h 258"/>
                <a:gd name="T22" fmla="*/ 128 w 339"/>
                <a:gd name="T23" fmla="*/ 104 h 258"/>
                <a:gd name="T24" fmla="*/ 46 w 339"/>
                <a:gd name="T25" fmla="*/ 100 h 258"/>
                <a:gd name="T26" fmla="*/ 24 w 339"/>
                <a:gd name="T27" fmla="*/ 100 h 258"/>
                <a:gd name="T28" fmla="*/ 0 w 339"/>
                <a:gd name="T29" fmla="*/ 100 h 258"/>
                <a:gd name="T30" fmla="*/ 0 w 339"/>
                <a:gd name="T31" fmla="*/ 159 h 258"/>
                <a:gd name="T32" fmla="*/ 19 w 339"/>
                <a:gd name="T33" fmla="*/ 159 h 258"/>
                <a:gd name="T34" fmla="*/ 29 w 339"/>
                <a:gd name="T35" fmla="*/ 152 h 258"/>
                <a:gd name="T36" fmla="*/ 57 w 339"/>
                <a:gd name="T37" fmla="*/ 141 h 258"/>
                <a:gd name="T38" fmla="*/ 89 w 339"/>
                <a:gd name="T39" fmla="*/ 151 h 258"/>
                <a:gd name="T40" fmla="*/ 104 w 339"/>
                <a:gd name="T41" fmla="*/ 186 h 258"/>
                <a:gd name="T42" fmla="*/ 89 w 339"/>
                <a:gd name="T43" fmla="*/ 223 h 258"/>
                <a:gd name="T44" fmla="*/ 57 w 339"/>
                <a:gd name="T45" fmla="*/ 232 h 258"/>
                <a:gd name="T46" fmla="*/ 30 w 339"/>
                <a:gd name="T47" fmla="*/ 222 h 258"/>
                <a:gd name="T48" fmla="*/ 21 w 339"/>
                <a:gd name="T49" fmla="*/ 216 h 258"/>
                <a:gd name="T50" fmla="*/ 0 w 339"/>
                <a:gd name="T51" fmla="*/ 216 h 258"/>
                <a:gd name="T52" fmla="*/ 0 w 339"/>
                <a:gd name="T53" fmla="*/ 258 h 258"/>
                <a:gd name="T54" fmla="*/ 318 w 339"/>
                <a:gd name="T55" fmla="*/ 258 h 258"/>
                <a:gd name="T56" fmla="*/ 339 w 339"/>
                <a:gd name="T57" fmla="*/ 236 h 258"/>
                <a:gd name="T58" fmla="*/ 149 w 339"/>
                <a:gd name="T59" fmla="*/ 106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39" h="258">
                  <a:moveTo>
                    <a:pt x="149" y="106"/>
                  </a:moveTo>
                  <a:cubicBezTo>
                    <a:pt x="149" y="65"/>
                    <a:pt x="149" y="65"/>
                    <a:pt x="149" y="65"/>
                  </a:cubicBezTo>
                  <a:cubicBezTo>
                    <a:pt x="149" y="56"/>
                    <a:pt x="154" y="50"/>
                    <a:pt x="158" y="45"/>
                  </a:cubicBezTo>
                  <a:cubicBezTo>
                    <a:pt x="162" y="40"/>
                    <a:pt x="165" y="35"/>
                    <a:pt x="165" y="28"/>
                  </a:cubicBezTo>
                  <a:cubicBezTo>
                    <a:pt x="165" y="21"/>
                    <a:pt x="163" y="13"/>
                    <a:pt x="159" y="8"/>
                  </a:cubicBezTo>
                  <a:cubicBezTo>
                    <a:pt x="155" y="3"/>
                    <a:pt x="149" y="0"/>
                    <a:pt x="137" y="0"/>
                  </a:cubicBezTo>
                  <a:cubicBezTo>
                    <a:pt x="125" y="0"/>
                    <a:pt x="119" y="4"/>
                    <a:pt x="115" y="9"/>
                  </a:cubicBezTo>
                  <a:cubicBezTo>
                    <a:pt x="111" y="14"/>
                    <a:pt x="109" y="21"/>
                    <a:pt x="109" y="28"/>
                  </a:cubicBezTo>
                  <a:cubicBezTo>
                    <a:pt x="109" y="35"/>
                    <a:pt x="112" y="40"/>
                    <a:pt x="117" y="45"/>
                  </a:cubicBezTo>
                  <a:cubicBezTo>
                    <a:pt x="121" y="51"/>
                    <a:pt x="127" y="56"/>
                    <a:pt x="128" y="65"/>
                  </a:cubicBezTo>
                  <a:cubicBezTo>
                    <a:pt x="128" y="66"/>
                    <a:pt x="128" y="66"/>
                    <a:pt x="128" y="66"/>
                  </a:cubicBezTo>
                  <a:cubicBezTo>
                    <a:pt x="128" y="104"/>
                    <a:pt x="128" y="104"/>
                    <a:pt x="128" y="104"/>
                  </a:cubicBezTo>
                  <a:cubicBezTo>
                    <a:pt x="100" y="100"/>
                    <a:pt x="72" y="100"/>
                    <a:pt x="46" y="100"/>
                  </a:cubicBezTo>
                  <a:cubicBezTo>
                    <a:pt x="38" y="100"/>
                    <a:pt x="31" y="100"/>
                    <a:pt x="24" y="100"/>
                  </a:cubicBezTo>
                  <a:cubicBezTo>
                    <a:pt x="16" y="100"/>
                    <a:pt x="8" y="100"/>
                    <a:pt x="0" y="100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19" y="159"/>
                    <a:pt x="19" y="159"/>
                    <a:pt x="19" y="159"/>
                  </a:cubicBezTo>
                  <a:cubicBezTo>
                    <a:pt x="21" y="159"/>
                    <a:pt x="22" y="158"/>
                    <a:pt x="29" y="152"/>
                  </a:cubicBezTo>
                  <a:cubicBezTo>
                    <a:pt x="36" y="147"/>
                    <a:pt x="45" y="141"/>
                    <a:pt x="57" y="141"/>
                  </a:cubicBezTo>
                  <a:cubicBezTo>
                    <a:pt x="68" y="141"/>
                    <a:pt x="79" y="143"/>
                    <a:pt x="89" y="151"/>
                  </a:cubicBezTo>
                  <a:cubicBezTo>
                    <a:pt x="97" y="158"/>
                    <a:pt x="103" y="171"/>
                    <a:pt x="104" y="186"/>
                  </a:cubicBezTo>
                  <a:cubicBezTo>
                    <a:pt x="104" y="202"/>
                    <a:pt x="97" y="216"/>
                    <a:pt x="89" y="223"/>
                  </a:cubicBezTo>
                  <a:cubicBezTo>
                    <a:pt x="79" y="230"/>
                    <a:pt x="68" y="232"/>
                    <a:pt x="57" y="232"/>
                  </a:cubicBezTo>
                  <a:cubicBezTo>
                    <a:pt x="45" y="232"/>
                    <a:pt x="36" y="227"/>
                    <a:pt x="30" y="222"/>
                  </a:cubicBezTo>
                  <a:cubicBezTo>
                    <a:pt x="23" y="217"/>
                    <a:pt x="22" y="216"/>
                    <a:pt x="21" y="216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258"/>
                    <a:pt x="0" y="258"/>
                    <a:pt x="0" y="258"/>
                  </a:cubicBezTo>
                  <a:cubicBezTo>
                    <a:pt x="318" y="258"/>
                    <a:pt x="318" y="258"/>
                    <a:pt x="318" y="258"/>
                  </a:cubicBezTo>
                  <a:cubicBezTo>
                    <a:pt x="329" y="258"/>
                    <a:pt x="339" y="247"/>
                    <a:pt x="339" y="236"/>
                  </a:cubicBezTo>
                  <a:cubicBezTo>
                    <a:pt x="303" y="152"/>
                    <a:pt x="228" y="119"/>
                    <a:pt x="149" y="106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4" name="任意多边形: 形状 43"/>
            <p:cNvSpPr>
              <a:spLocks/>
            </p:cNvSpPr>
            <p:nvPr/>
          </p:nvSpPr>
          <p:spPr bwMode="auto">
            <a:xfrm>
              <a:off x="5288108" y="4903995"/>
              <a:ext cx="926312" cy="703945"/>
            </a:xfrm>
            <a:custGeom>
              <a:avLst/>
              <a:gdLst>
                <a:gd name="T0" fmla="*/ 330 w 339"/>
                <a:gd name="T1" fmla="*/ 165 h 258"/>
                <a:gd name="T2" fmla="*/ 310 w 339"/>
                <a:gd name="T3" fmla="*/ 159 h 258"/>
                <a:gd name="T4" fmla="*/ 294 w 339"/>
                <a:gd name="T5" fmla="*/ 166 h 258"/>
                <a:gd name="T6" fmla="*/ 274 w 339"/>
                <a:gd name="T7" fmla="*/ 177 h 258"/>
                <a:gd name="T8" fmla="*/ 273 w 339"/>
                <a:gd name="T9" fmla="*/ 177 h 258"/>
                <a:gd name="T10" fmla="*/ 233 w 339"/>
                <a:gd name="T11" fmla="*/ 177 h 258"/>
                <a:gd name="T12" fmla="*/ 233 w 339"/>
                <a:gd name="T13" fmla="*/ 102 h 258"/>
                <a:gd name="T14" fmla="*/ 210 w 339"/>
                <a:gd name="T15" fmla="*/ 103 h 258"/>
                <a:gd name="T16" fmla="*/ 210 w 339"/>
                <a:gd name="T17" fmla="*/ 65 h 258"/>
                <a:gd name="T18" fmla="*/ 219 w 339"/>
                <a:gd name="T19" fmla="*/ 45 h 258"/>
                <a:gd name="T20" fmla="*/ 226 w 339"/>
                <a:gd name="T21" fmla="*/ 28 h 258"/>
                <a:gd name="T22" fmla="*/ 220 w 339"/>
                <a:gd name="T23" fmla="*/ 8 h 258"/>
                <a:gd name="T24" fmla="*/ 198 w 339"/>
                <a:gd name="T25" fmla="*/ 0 h 258"/>
                <a:gd name="T26" fmla="*/ 176 w 339"/>
                <a:gd name="T27" fmla="*/ 9 h 258"/>
                <a:gd name="T28" fmla="*/ 170 w 339"/>
                <a:gd name="T29" fmla="*/ 28 h 258"/>
                <a:gd name="T30" fmla="*/ 178 w 339"/>
                <a:gd name="T31" fmla="*/ 45 h 258"/>
                <a:gd name="T32" fmla="*/ 189 w 339"/>
                <a:gd name="T33" fmla="*/ 65 h 258"/>
                <a:gd name="T34" fmla="*/ 189 w 339"/>
                <a:gd name="T35" fmla="*/ 66 h 258"/>
                <a:gd name="T36" fmla="*/ 189 w 339"/>
                <a:gd name="T37" fmla="*/ 105 h 258"/>
                <a:gd name="T38" fmla="*/ 0 w 339"/>
                <a:gd name="T39" fmla="*/ 237 h 258"/>
                <a:gd name="T40" fmla="*/ 20 w 339"/>
                <a:gd name="T41" fmla="*/ 258 h 258"/>
                <a:gd name="T42" fmla="*/ 233 w 339"/>
                <a:gd name="T43" fmla="*/ 258 h 258"/>
                <a:gd name="T44" fmla="*/ 233 w 339"/>
                <a:gd name="T45" fmla="*/ 198 h 258"/>
                <a:gd name="T46" fmla="*/ 274 w 339"/>
                <a:gd name="T47" fmla="*/ 198 h 258"/>
                <a:gd name="T48" fmla="*/ 294 w 339"/>
                <a:gd name="T49" fmla="*/ 208 h 258"/>
                <a:gd name="T50" fmla="*/ 310 w 339"/>
                <a:gd name="T51" fmla="*/ 214 h 258"/>
                <a:gd name="T52" fmla="*/ 330 w 339"/>
                <a:gd name="T53" fmla="*/ 208 h 258"/>
                <a:gd name="T54" fmla="*/ 339 w 339"/>
                <a:gd name="T55" fmla="*/ 187 h 258"/>
                <a:gd name="T56" fmla="*/ 330 w 339"/>
                <a:gd name="T57" fmla="*/ 165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39" h="258">
                  <a:moveTo>
                    <a:pt x="330" y="165"/>
                  </a:moveTo>
                  <a:cubicBezTo>
                    <a:pt x="325" y="161"/>
                    <a:pt x="318" y="159"/>
                    <a:pt x="310" y="159"/>
                  </a:cubicBezTo>
                  <a:cubicBezTo>
                    <a:pt x="304" y="159"/>
                    <a:pt x="299" y="162"/>
                    <a:pt x="294" y="166"/>
                  </a:cubicBezTo>
                  <a:cubicBezTo>
                    <a:pt x="288" y="170"/>
                    <a:pt x="283" y="176"/>
                    <a:pt x="274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33" y="177"/>
                    <a:pt x="233" y="177"/>
                    <a:pt x="233" y="177"/>
                  </a:cubicBezTo>
                  <a:cubicBezTo>
                    <a:pt x="233" y="102"/>
                    <a:pt x="233" y="102"/>
                    <a:pt x="233" y="102"/>
                  </a:cubicBezTo>
                  <a:cubicBezTo>
                    <a:pt x="226" y="102"/>
                    <a:pt x="218" y="102"/>
                    <a:pt x="210" y="103"/>
                  </a:cubicBezTo>
                  <a:cubicBezTo>
                    <a:pt x="210" y="65"/>
                    <a:pt x="210" y="65"/>
                    <a:pt x="210" y="65"/>
                  </a:cubicBezTo>
                  <a:cubicBezTo>
                    <a:pt x="210" y="56"/>
                    <a:pt x="215" y="50"/>
                    <a:pt x="219" y="45"/>
                  </a:cubicBezTo>
                  <a:cubicBezTo>
                    <a:pt x="223" y="40"/>
                    <a:pt x="226" y="35"/>
                    <a:pt x="226" y="28"/>
                  </a:cubicBezTo>
                  <a:cubicBezTo>
                    <a:pt x="226" y="21"/>
                    <a:pt x="224" y="13"/>
                    <a:pt x="220" y="8"/>
                  </a:cubicBezTo>
                  <a:cubicBezTo>
                    <a:pt x="216" y="3"/>
                    <a:pt x="210" y="0"/>
                    <a:pt x="198" y="0"/>
                  </a:cubicBezTo>
                  <a:cubicBezTo>
                    <a:pt x="186" y="0"/>
                    <a:pt x="180" y="4"/>
                    <a:pt x="176" y="9"/>
                  </a:cubicBezTo>
                  <a:cubicBezTo>
                    <a:pt x="172" y="14"/>
                    <a:pt x="170" y="21"/>
                    <a:pt x="170" y="28"/>
                  </a:cubicBezTo>
                  <a:cubicBezTo>
                    <a:pt x="170" y="35"/>
                    <a:pt x="173" y="40"/>
                    <a:pt x="178" y="45"/>
                  </a:cubicBezTo>
                  <a:cubicBezTo>
                    <a:pt x="182" y="51"/>
                    <a:pt x="188" y="56"/>
                    <a:pt x="189" y="65"/>
                  </a:cubicBezTo>
                  <a:cubicBezTo>
                    <a:pt x="189" y="66"/>
                    <a:pt x="189" y="66"/>
                    <a:pt x="189" y="66"/>
                  </a:cubicBezTo>
                  <a:cubicBezTo>
                    <a:pt x="189" y="105"/>
                    <a:pt x="189" y="105"/>
                    <a:pt x="189" y="105"/>
                  </a:cubicBezTo>
                  <a:cubicBezTo>
                    <a:pt x="104" y="118"/>
                    <a:pt x="9" y="164"/>
                    <a:pt x="0" y="237"/>
                  </a:cubicBezTo>
                  <a:cubicBezTo>
                    <a:pt x="0" y="248"/>
                    <a:pt x="10" y="258"/>
                    <a:pt x="20" y="258"/>
                  </a:cubicBezTo>
                  <a:cubicBezTo>
                    <a:pt x="233" y="258"/>
                    <a:pt x="233" y="258"/>
                    <a:pt x="233" y="258"/>
                  </a:cubicBezTo>
                  <a:cubicBezTo>
                    <a:pt x="233" y="198"/>
                    <a:pt x="233" y="198"/>
                    <a:pt x="233" y="198"/>
                  </a:cubicBezTo>
                  <a:cubicBezTo>
                    <a:pt x="274" y="198"/>
                    <a:pt x="274" y="198"/>
                    <a:pt x="274" y="198"/>
                  </a:cubicBezTo>
                  <a:cubicBezTo>
                    <a:pt x="283" y="198"/>
                    <a:pt x="288" y="204"/>
                    <a:pt x="294" y="208"/>
                  </a:cubicBezTo>
                  <a:cubicBezTo>
                    <a:pt x="299" y="211"/>
                    <a:pt x="304" y="214"/>
                    <a:pt x="310" y="214"/>
                  </a:cubicBezTo>
                  <a:cubicBezTo>
                    <a:pt x="318" y="214"/>
                    <a:pt x="325" y="212"/>
                    <a:pt x="330" y="208"/>
                  </a:cubicBezTo>
                  <a:cubicBezTo>
                    <a:pt x="335" y="204"/>
                    <a:pt x="339" y="198"/>
                    <a:pt x="339" y="187"/>
                  </a:cubicBezTo>
                  <a:cubicBezTo>
                    <a:pt x="338" y="175"/>
                    <a:pt x="335" y="169"/>
                    <a:pt x="330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967099" y="1302609"/>
            <a:ext cx="7209802" cy="2597568"/>
            <a:chOff x="967099" y="1302609"/>
            <a:chExt cx="7209802" cy="2597568"/>
          </a:xfrm>
        </p:grpSpPr>
        <p:grpSp>
          <p:nvGrpSpPr>
            <p:cNvPr id="5" name="组合 4"/>
            <p:cNvGrpSpPr/>
            <p:nvPr/>
          </p:nvGrpSpPr>
          <p:grpSpPr>
            <a:xfrm>
              <a:off x="6114609" y="1302609"/>
              <a:ext cx="2062292" cy="2597568"/>
              <a:chOff x="8170814" y="1912116"/>
              <a:chExt cx="2749722" cy="3463424"/>
            </a:xfrm>
          </p:grpSpPr>
          <p:grpSp>
            <p:nvGrpSpPr>
              <p:cNvPr id="20" name="组合 19"/>
              <p:cNvGrpSpPr/>
              <p:nvPr/>
            </p:nvGrpSpPr>
            <p:grpSpPr>
              <a:xfrm>
                <a:off x="8170814" y="1912116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23" name="组合 22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30" name="文本框 132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>
                        <a:cs typeface="+mn-ea"/>
                        <a:sym typeface="+mn-lt"/>
                      </a:rPr>
                      <a:t>此部分内容作为文字排版占位显示</a:t>
                    </a:r>
                    <a:br>
                      <a:rPr lang="zh-CN" altLang="en-US" sz="1000">
                        <a:cs typeface="+mn-ea"/>
                        <a:sym typeface="+mn-lt"/>
                      </a:rPr>
                    </a:br>
                    <a:r>
                      <a:rPr lang="zh-CN" altLang="en-US" sz="1000">
                        <a:cs typeface="+mn-ea"/>
                        <a:sym typeface="+mn-lt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31" name="矩形 30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1"/>
                        </a:solidFill>
                        <a:cs typeface="+mn-ea"/>
                        <a:sym typeface="+mn-lt"/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24" name="组合 23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8" name="文本框 130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>
                        <a:cs typeface="+mn-ea"/>
                        <a:sym typeface="+mn-lt"/>
                      </a:rPr>
                      <a:t>此部分内容作为文字排版占位显示</a:t>
                    </a:r>
                    <a:br>
                      <a:rPr lang="zh-CN" altLang="en-US" sz="1000">
                        <a:cs typeface="+mn-ea"/>
                        <a:sym typeface="+mn-lt"/>
                      </a:rPr>
                    </a:br>
                    <a:r>
                      <a:rPr lang="zh-CN" altLang="en-US" sz="1000">
                        <a:cs typeface="+mn-ea"/>
                        <a:sym typeface="+mn-lt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29" name="矩形 28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2"/>
                        </a:solidFill>
                        <a:cs typeface="+mn-ea"/>
                        <a:sym typeface="+mn-lt"/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25" name="组合 24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6" name="文本框 128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>
                        <a:cs typeface="+mn-ea"/>
                        <a:sym typeface="+mn-lt"/>
                      </a:rPr>
                      <a:t>此部分内容作为文字排版占位显示</a:t>
                    </a:r>
                    <a:br>
                      <a:rPr lang="zh-CN" altLang="en-US" sz="1000">
                        <a:cs typeface="+mn-ea"/>
                        <a:sym typeface="+mn-lt"/>
                      </a:rPr>
                    </a:br>
                    <a:r>
                      <a:rPr lang="zh-CN" altLang="en-US" sz="1000">
                        <a:cs typeface="+mn-ea"/>
                        <a:sym typeface="+mn-lt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27" name="矩形 26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5"/>
                        </a:solidFill>
                        <a:cs typeface="+mn-ea"/>
                        <a:sym typeface="+mn-lt"/>
                      </a:rPr>
                      <a:t>标题文本预设</a:t>
                    </a:r>
                  </a:p>
                </p:txBody>
              </p:sp>
            </p:grpSp>
          </p:grpSp>
          <p:cxnSp>
            <p:nvCxnSpPr>
              <p:cNvPr id="21" name="直接连接符 20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8472264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/>
            <p:cNvGrpSpPr/>
            <p:nvPr/>
          </p:nvGrpSpPr>
          <p:grpSpPr>
            <a:xfrm>
              <a:off x="967099" y="1302609"/>
              <a:ext cx="2035289" cy="2597568"/>
              <a:chOff x="1307468" y="1697288"/>
              <a:chExt cx="2713719" cy="3463424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1410010" y="1697288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11" name="组合 10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8" name="文本框 146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>
                        <a:cs typeface="+mn-ea"/>
                        <a:sym typeface="+mn-lt"/>
                      </a:rPr>
                      <a:t>此部分内容作为文字排版占位显示</a:t>
                    </a:r>
                    <a:br>
                      <a:rPr lang="zh-CN" altLang="en-US" sz="1000">
                        <a:cs typeface="+mn-ea"/>
                        <a:sym typeface="+mn-lt"/>
                      </a:rPr>
                    </a:br>
                    <a:r>
                      <a:rPr lang="zh-CN" altLang="en-US" sz="1000">
                        <a:cs typeface="+mn-ea"/>
                        <a:sym typeface="+mn-lt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19" name="矩形 18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 dirty="0">
                        <a:solidFill>
                          <a:schemeClr val="accent1"/>
                        </a:solidFill>
                        <a:cs typeface="+mn-ea"/>
                        <a:sym typeface="+mn-lt"/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12" name="组合 11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6" name="文本框 144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>
                        <a:cs typeface="+mn-ea"/>
                        <a:sym typeface="+mn-lt"/>
                      </a:rPr>
                      <a:t>此部分内容作为文字排版占位显示</a:t>
                    </a:r>
                    <a:br>
                      <a:rPr lang="zh-CN" altLang="en-US" sz="1000" dirty="0">
                        <a:cs typeface="+mn-ea"/>
                        <a:sym typeface="+mn-lt"/>
                      </a:rPr>
                    </a:br>
                    <a:r>
                      <a:rPr lang="zh-CN" altLang="en-US" sz="1000" dirty="0">
                        <a:cs typeface="+mn-ea"/>
                        <a:sym typeface="+mn-lt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17" name="矩形 16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2"/>
                        </a:solidFill>
                        <a:cs typeface="+mn-ea"/>
                        <a:sym typeface="+mn-lt"/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13" name="组合 12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4" name="文本框 142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>
                        <a:cs typeface="+mn-ea"/>
                        <a:sym typeface="+mn-lt"/>
                      </a:rPr>
                      <a:t>此部分内容作为文字排版占位显示</a:t>
                    </a:r>
                    <a:br>
                      <a:rPr lang="zh-CN" altLang="en-US" sz="1000">
                        <a:cs typeface="+mn-ea"/>
                        <a:sym typeface="+mn-lt"/>
                      </a:rPr>
                    </a:br>
                    <a:r>
                      <a:rPr lang="zh-CN" altLang="en-US" sz="1000">
                        <a:cs typeface="+mn-ea"/>
                        <a:sym typeface="+mn-lt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15" name="矩形 14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5"/>
                        </a:solidFill>
                        <a:cs typeface="+mn-ea"/>
                        <a:sym typeface="+mn-lt"/>
                      </a:rPr>
                      <a:t>标题文本预设</a:t>
                    </a:r>
                  </a:p>
                </p:txBody>
              </p:sp>
            </p:grpSp>
          </p:grpSp>
          <p:grpSp>
            <p:nvGrpSpPr>
              <p:cNvPr id="8" name="组合 7"/>
              <p:cNvGrpSpPr/>
              <p:nvPr/>
            </p:nvGrpSpPr>
            <p:grpSpPr>
              <a:xfrm>
                <a:off x="1307468" y="2710116"/>
                <a:ext cx="2448272" cy="1338747"/>
                <a:chOff x="1307468" y="2924944"/>
                <a:chExt cx="2448272" cy="1338747"/>
              </a:xfrm>
            </p:grpSpPr>
            <p:cxnSp>
              <p:nvCxnSpPr>
                <p:cNvPr id="9" name="直接连接符 8"/>
                <p:cNvCxnSpPr/>
                <p:nvPr/>
              </p:nvCxnSpPr>
              <p:spPr>
                <a:xfrm>
                  <a:off x="1307468" y="2924944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直接连接符 9"/>
                <p:cNvCxnSpPr/>
                <p:nvPr/>
              </p:nvCxnSpPr>
              <p:spPr>
                <a:xfrm>
                  <a:off x="1307468" y="4263691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45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378872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Click="0" advTm="0">
        <p15:prstTrans prst="airplan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EB74EF52-E8BE-4891-B676-25D93FA0D405}"/>
              </a:ext>
            </a:extLst>
          </p:cNvPr>
          <p:cNvSpPr/>
          <p:nvPr/>
        </p:nvSpPr>
        <p:spPr>
          <a:xfrm>
            <a:off x="0" y="299392"/>
            <a:ext cx="9144000" cy="4216574"/>
          </a:xfrm>
          <a:custGeom>
            <a:avLst/>
            <a:gdLst>
              <a:gd name="connsiteX0" fmla="*/ 0 w 9144000"/>
              <a:gd name="connsiteY0" fmla="*/ 0 h 3168352"/>
              <a:gd name="connsiteX1" fmla="*/ 9144000 w 9144000"/>
              <a:gd name="connsiteY1" fmla="*/ 0 h 3168352"/>
              <a:gd name="connsiteX2" fmla="*/ 9144000 w 9144000"/>
              <a:gd name="connsiteY2" fmla="*/ 3168352 h 3168352"/>
              <a:gd name="connsiteX3" fmla="*/ 0 w 9144000"/>
              <a:gd name="connsiteY3" fmla="*/ 3168352 h 3168352"/>
              <a:gd name="connsiteX4" fmla="*/ 0 w 9144000"/>
              <a:gd name="connsiteY4" fmla="*/ 0 h 3168352"/>
              <a:gd name="connsiteX0" fmla="*/ 0 w 9144000"/>
              <a:gd name="connsiteY0" fmla="*/ 1040130 h 4208482"/>
              <a:gd name="connsiteX1" fmla="*/ 9132570 w 9144000"/>
              <a:gd name="connsiteY1" fmla="*/ 0 h 4208482"/>
              <a:gd name="connsiteX2" fmla="*/ 9144000 w 9144000"/>
              <a:gd name="connsiteY2" fmla="*/ 4208482 h 4208482"/>
              <a:gd name="connsiteX3" fmla="*/ 0 w 9144000"/>
              <a:gd name="connsiteY3" fmla="*/ 4208482 h 4208482"/>
              <a:gd name="connsiteX4" fmla="*/ 0 w 9144000"/>
              <a:gd name="connsiteY4" fmla="*/ 1040130 h 4208482"/>
              <a:gd name="connsiteX0" fmla="*/ 0 w 9144000"/>
              <a:gd name="connsiteY0" fmla="*/ 1040130 h 4208482"/>
              <a:gd name="connsiteX1" fmla="*/ 9132570 w 9144000"/>
              <a:gd name="connsiteY1" fmla="*/ 0 h 4208482"/>
              <a:gd name="connsiteX2" fmla="*/ 9144000 w 9144000"/>
              <a:gd name="connsiteY2" fmla="*/ 3088342 h 4208482"/>
              <a:gd name="connsiteX3" fmla="*/ 0 w 9144000"/>
              <a:gd name="connsiteY3" fmla="*/ 4208482 h 4208482"/>
              <a:gd name="connsiteX4" fmla="*/ 0 w 9144000"/>
              <a:gd name="connsiteY4" fmla="*/ 1040130 h 4208482"/>
              <a:gd name="connsiteX0" fmla="*/ 0 w 9144000"/>
              <a:gd name="connsiteY0" fmla="*/ 1048222 h 4216574"/>
              <a:gd name="connsiteX1" fmla="*/ 9140662 w 9144000"/>
              <a:gd name="connsiteY1" fmla="*/ 0 h 4216574"/>
              <a:gd name="connsiteX2" fmla="*/ 9144000 w 9144000"/>
              <a:gd name="connsiteY2" fmla="*/ 3096434 h 4216574"/>
              <a:gd name="connsiteX3" fmla="*/ 0 w 9144000"/>
              <a:gd name="connsiteY3" fmla="*/ 4216574 h 4216574"/>
              <a:gd name="connsiteX4" fmla="*/ 0 w 9144000"/>
              <a:gd name="connsiteY4" fmla="*/ 1048222 h 4216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4216574">
                <a:moveTo>
                  <a:pt x="0" y="1048222"/>
                </a:moveTo>
                <a:lnTo>
                  <a:pt x="9140662" y="0"/>
                </a:lnTo>
                <a:cubicBezTo>
                  <a:pt x="9141775" y="1032145"/>
                  <a:pt x="9142887" y="2064289"/>
                  <a:pt x="9144000" y="3096434"/>
                </a:cubicBezTo>
                <a:lnTo>
                  <a:pt x="0" y="4216574"/>
                </a:lnTo>
                <a:lnTo>
                  <a:pt x="0" y="1048222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E4394D20-B604-4D1F-A383-696EE9935C83}"/>
              </a:ext>
            </a:extLst>
          </p:cNvPr>
          <p:cNvSpPr/>
          <p:nvPr/>
        </p:nvSpPr>
        <p:spPr>
          <a:xfrm rot="21208598">
            <a:off x="-1632469" y="970680"/>
            <a:ext cx="6048672" cy="137328"/>
          </a:xfrm>
          <a:custGeom>
            <a:avLst/>
            <a:gdLst>
              <a:gd name="connsiteX0" fmla="*/ 0 w 6048672"/>
              <a:gd name="connsiteY0" fmla="*/ 0 h 126381"/>
              <a:gd name="connsiteX1" fmla="*/ 6048672 w 6048672"/>
              <a:gd name="connsiteY1" fmla="*/ 0 h 126381"/>
              <a:gd name="connsiteX2" fmla="*/ 6048672 w 6048672"/>
              <a:gd name="connsiteY2" fmla="*/ 126381 h 126381"/>
              <a:gd name="connsiteX3" fmla="*/ 0 w 6048672"/>
              <a:gd name="connsiteY3" fmla="*/ 126381 h 126381"/>
              <a:gd name="connsiteX4" fmla="*/ 0 w 6048672"/>
              <a:gd name="connsiteY4" fmla="*/ 0 h 126381"/>
              <a:gd name="connsiteX0" fmla="*/ 0 w 6048672"/>
              <a:gd name="connsiteY0" fmla="*/ 0 h 129471"/>
              <a:gd name="connsiteX1" fmla="*/ 6048672 w 6048672"/>
              <a:gd name="connsiteY1" fmla="*/ 0 h 129471"/>
              <a:gd name="connsiteX2" fmla="*/ 5938504 w 6048672"/>
              <a:gd name="connsiteY2" fmla="*/ 129471 h 129471"/>
              <a:gd name="connsiteX3" fmla="*/ 0 w 6048672"/>
              <a:gd name="connsiteY3" fmla="*/ 126381 h 129471"/>
              <a:gd name="connsiteX4" fmla="*/ 0 w 6048672"/>
              <a:gd name="connsiteY4" fmla="*/ 0 h 129471"/>
              <a:gd name="connsiteX0" fmla="*/ 0 w 6048672"/>
              <a:gd name="connsiteY0" fmla="*/ 0 h 135582"/>
              <a:gd name="connsiteX1" fmla="*/ 6048672 w 6048672"/>
              <a:gd name="connsiteY1" fmla="*/ 0 h 135582"/>
              <a:gd name="connsiteX2" fmla="*/ 5991944 w 6048672"/>
              <a:gd name="connsiteY2" fmla="*/ 135582 h 135582"/>
              <a:gd name="connsiteX3" fmla="*/ 0 w 6048672"/>
              <a:gd name="connsiteY3" fmla="*/ 126381 h 135582"/>
              <a:gd name="connsiteX4" fmla="*/ 0 w 6048672"/>
              <a:gd name="connsiteY4" fmla="*/ 0 h 135582"/>
              <a:gd name="connsiteX0" fmla="*/ 0 w 6048672"/>
              <a:gd name="connsiteY0" fmla="*/ 0 h 137328"/>
              <a:gd name="connsiteX1" fmla="*/ 6048672 w 6048672"/>
              <a:gd name="connsiteY1" fmla="*/ 0 h 137328"/>
              <a:gd name="connsiteX2" fmla="*/ 6007213 w 6048672"/>
              <a:gd name="connsiteY2" fmla="*/ 137328 h 137328"/>
              <a:gd name="connsiteX3" fmla="*/ 0 w 6048672"/>
              <a:gd name="connsiteY3" fmla="*/ 126381 h 137328"/>
              <a:gd name="connsiteX4" fmla="*/ 0 w 6048672"/>
              <a:gd name="connsiteY4" fmla="*/ 0 h 137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8672" h="137328">
                <a:moveTo>
                  <a:pt x="0" y="0"/>
                </a:moveTo>
                <a:lnTo>
                  <a:pt x="6048672" y="0"/>
                </a:lnTo>
                <a:lnTo>
                  <a:pt x="6007213" y="137328"/>
                </a:lnTo>
                <a:lnTo>
                  <a:pt x="0" y="126381"/>
                </a:lnTo>
                <a:lnTo>
                  <a:pt x="0" y="0"/>
                </a:lnTo>
                <a:close/>
              </a:path>
            </a:pathLst>
          </a:custGeom>
          <a:solidFill>
            <a:srgbClr val="FEA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A3D9AA87-BA7C-4FBA-95DE-2263B2474F09}"/>
              </a:ext>
            </a:extLst>
          </p:cNvPr>
          <p:cNvSpPr/>
          <p:nvPr/>
        </p:nvSpPr>
        <p:spPr>
          <a:xfrm>
            <a:off x="0" y="2443734"/>
            <a:ext cx="3860343" cy="2699765"/>
          </a:xfrm>
          <a:custGeom>
            <a:avLst/>
            <a:gdLst>
              <a:gd name="connsiteX0" fmla="*/ 0 w 3851920"/>
              <a:gd name="connsiteY0" fmla="*/ 0 h 1923678"/>
              <a:gd name="connsiteX1" fmla="*/ 3851920 w 3851920"/>
              <a:gd name="connsiteY1" fmla="*/ 0 h 1923678"/>
              <a:gd name="connsiteX2" fmla="*/ 3851920 w 3851920"/>
              <a:gd name="connsiteY2" fmla="*/ 1923678 h 1923678"/>
              <a:gd name="connsiteX3" fmla="*/ 0 w 3851920"/>
              <a:gd name="connsiteY3" fmla="*/ 1923678 h 1923678"/>
              <a:gd name="connsiteX4" fmla="*/ 0 w 3851920"/>
              <a:gd name="connsiteY4" fmla="*/ 0 h 1923678"/>
              <a:gd name="connsiteX0" fmla="*/ 0 w 3859604"/>
              <a:gd name="connsiteY0" fmla="*/ 776087 h 2699765"/>
              <a:gd name="connsiteX1" fmla="*/ 3859604 w 3859604"/>
              <a:gd name="connsiteY1" fmla="*/ 0 h 2699765"/>
              <a:gd name="connsiteX2" fmla="*/ 3851920 w 3859604"/>
              <a:gd name="connsiteY2" fmla="*/ 2699765 h 2699765"/>
              <a:gd name="connsiteX3" fmla="*/ 0 w 3859604"/>
              <a:gd name="connsiteY3" fmla="*/ 2699765 h 2699765"/>
              <a:gd name="connsiteX4" fmla="*/ 0 w 3859604"/>
              <a:gd name="connsiteY4" fmla="*/ 776087 h 2699765"/>
              <a:gd name="connsiteX0" fmla="*/ 0 w 3860343"/>
              <a:gd name="connsiteY0" fmla="*/ 776087 h 2699765"/>
              <a:gd name="connsiteX1" fmla="*/ 3859604 w 3860343"/>
              <a:gd name="connsiteY1" fmla="*/ 0 h 2699765"/>
              <a:gd name="connsiteX2" fmla="*/ 3859604 w 3860343"/>
              <a:gd name="connsiteY2" fmla="*/ 2115778 h 2699765"/>
              <a:gd name="connsiteX3" fmla="*/ 0 w 3860343"/>
              <a:gd name="connsiteY3" fmla="*/ 2699765 h 2699765"/>
              <a:gd name="connsiteX4" fmla="*/ 0 w 3860343"/>
              <a:gd name="connsiteY4" fmla="*/ 776087 h 2699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0343" h="2699765">
                <a:moveTo>
                  <a:pt x="0" y="776087"/>
                </a:moveTo>
                <a:lnTo>
                  <a:pt x="3859604" y="0"/>
                </a:lnTo>
                <a:cubicBezTo>
                  <a:pt x="3857043" y="899922"/>
                  <a:pt x="3862165" y="1215856"/>
                  <a:pt x="3859604" y="2115778"/>
                </a:cubicBezTo>
                <a:lnTo>
                  <a:pt x="0" y="2699765"/>
                </a:lnTo>
                <a:lnTo>
                  <a:pt x="0" y="776087"/>
                </a:lnTo>
                <a:close/>
              </a:path>
            </a:pathLst>
          </a:custGeom>
          <a:solidFill>
            <a:srgbClr val="424F5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TextBox 7">
            <a:extLst>
              <a:ext uri="{FF2B5EF4-FFF2-40B4-BE49-F238E27FC236}">
                <a16:creationId xmlns="" xmlns:a16="http://schemas.microsoft.com/office/drawing/2014/main" id="{B864D338-0283-48C5-9769-F17EDA4D58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65119" y="3228458"/>
            <a:ext cx="533711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感谢观看  </a:t>
            </a:r>
            <a:r>
              <a:rPr lang="en-US" altLang="zh-CN" sz="2800" b="1" dirty="0">
                <a:solidFill>
                  <a:schemeClr val="bg1"/>
                </a:solidFill>
                <a:cs typeface="+mn-ea"/>
                <a:sym typeface="+mn-lt"/>
              </a:rPr>
              <a:t>THANKS</a:t>
            </a:r>
            <a:endParaRPr lang="zh-CN" altLang="en-US" sz="2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TextBox 7">
            <a:extLst>
              <a:ext uri="{FF2B5EF4-FFF2-40B4-BE49-F238E27FC236}">
                <a16:creationId xmlns="" xmlns:a16="http://schemas.microsoft.com/office/drawing/2014/main" id="{17A5ED0F-202F-4BE0-B165-EAD3BEF399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47584" y="4162023"/>
            <a:ext cx="453401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年终总结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新年计划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述职报告  工作汇报</a:t>
            </a:r>
          </a:p>
        </p:txBody>
      </p:sp>
      <p:sp>
        <p:nvSpPr>
          <p:cNvPr id="23" name="TextBox 84">
            <a:extLst>
              <a:ext uri="{FF2B5EF4-FFF2-40B4-BE49-F238E27FC236}">
                <a16:creationId xmlns="" xmlns:a16="http://schemas.microsoft.com/office/drawing/2014/main" id="{C3DF7FDD-22AC-4147-AC2D-5FB0FD58811A}"/>
              </a:ext>
            </a:extLst>
          </p:cNvPr>
          <p:cNvSpPr txBox="1"/>
          <p:nvPr/>
        </p:nvSpPr>
        <p:spPr>
          <a:xfrm>
            <a:off x="186772" y="4431399"/>
            <a:ext cx="228299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cs typeface="+mn-ea"/>
                <a:sym typeface="+mn-lt"/>
              </a:rPr>
              <a:t>部</a:t>
            </a: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门：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XXX       </a:t>
            </a: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汇报人</a:t>
            </a:r>
            <a:r>
              <a:rPr lang="zh-CN" altLang="en-US" sz="1100" dirty="0" smtClean="0">
                <a:solidFill>
                  <a:schemeClr val="bg1"/>
                </a:solidFill>
                <a:cs typeface="+mn-ea"/>
                <a:sym typeface="+mn-lt"/>
              </a:rPr>
              <a:t>：</a:t>
            </a:r>
            <a:r>
              <a:rPr lang="en-US" altLang="zh-CN" sz="1100" dirty="0" smtClean="0">
                <a:solidFill>
                  <a:schemeClr val="bg1"/>
                </a:solidFill>
                <a:cs typeface="+mn-ea"/>
                <a:sym typeface="+mn-lt"/>
              </a:rPr>
              <a:t>PPT</a:t>
            </a:r>
            <a:r>
              <a:rPr lang="zh-CN" altLang="en-US" sz="1100" dirty="0" smtClean="0">
                <a:solidFill>
                  <a:schemeClr val="bg1"/>
                </a:solidFill>
                <a:cs typeface="+mn-ea"/>
                <a:sym typeface="+mn-lt"/>
              </a:rPr>
              <a:t>家园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淘宝网chenying0907出品 13">
            <a:extLst>
              <a:ext uri="{FF2B5EF4-FFF2-40B4-BE49-F238E27FC236}">
                <a16:creationId xmlns="" xmlns:a16="http://schemas.microsoft.com/office/drawing/2014/main" id="{FB91FB4E-340B-481F-B5B5-969849DED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772" y="3687723"/>
            <a:ext cx="58726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Something was broken in my engine. And as I had with 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me neither a mechanic nor any passengers</a:t>
            </a:r>
          </a:p>
        </p:txBody>
      </p:sp>
      <p:sp>
        <p:nvSpPr>
          <p:cNvPr id="26" name="矩形 259">
            <a:extLst>
              <a:ext uri="{FF2B5EF4-FFF2-40B4-BE49-F238E27FC236}">
                <a16:creationId xmlns="" xmlns:a16="http://schemas.microsoft.com/office/drawing/2014/main" id="{4DA03D2E-F149-406D-9410-BA86C6644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443" y="86200"/>
            <a:ext cx="8542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800" dirty="0">
                <a:solidFill>
                  <a:srgbClr val="424F5D"/>
                </a:solidFill>
                <a:latin typeface="+mn-lt"/>
                <a:ea typeface="+mn-ea"/>
                <a:cs typeface="+mn-ea"/>
                <a:sym typeface="+mn-lt"/>
              </a:rPr>
              <a:t>LOGO</a:t>
            </a:r>
            <a:endParaRPr lang="zh-CN" altLang="en-US" sz="1800" dirty="0">
              <a:solidFill>
                <a:srgbClr val="424F5D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" name="矩形 259">
            <a:extLst>
              <a:ext uri="{FF2B5EF4-FFF2-40B4-BE49-F238E27FC236}">
                <a16:creationId xmlns="" xmlns:a16="http://schemas.microsoft.com/office/drawing/2014/main" id="{DD4E2721-F5E5-4ADF-A234-E7922A97D6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4998" y="86200"/>
            <a:ext cx="21354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800" dirty="0">
                <a:solidFill>
                  <a:srgbClr val="424F5D"/>
                </a:solidFill>
                <a:latin typeface="+mn-lt"/>
                <a:ea typeface="+mn-ea"/>
                <a:cs typeface="+mn-ea"/>
                <a:sym typeface="+mn-lt"/>
              </a:rPr>
              <a:t>COMPANY NAME</a:t>
            </a:r>
            <a:endParaRPr lang="zh-CN" altLang="en-US" sz="1800" dirty="0">
              <a:solidFill>
                <a:srgbClr val="424F5D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28" name="直接连接符 27">
            <a:extLst>
              <a:ext uri="{FF2B5EF4-FFF2-40B4-BE49-F238E27FC236}">
                <a16:creationId xmlns="" xmlns:a16="http://schemas.microsoft.com/office/drawing/2014/main" id="{0674AD66-791A-4664-B3F8-837FAD4F83C5}"/>
              </a:ext>
            </a:extLst>
          </p:cNvPr>
          <p:cNvCxnSpPr>
            <a:cxnSpLocks/>
          </p:cNvCxnSpPr>
          <p:nvPr/>
        </p:nvCxnSpPr>
        <p:spPr>
          <a:xfrm>
            <a:off x="1115616" y="158341"/>
            <a:ext cx="0" cy="184666"/>
          </a:xfrm>
          <a:prstGeom prst="line">
            <a:avLst/>
          </a:prstGeom>
          <a:ln>
            <a:solidFill>
              <a:srgbClr val="424F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平行四边形 1">
            <a:extLst>
              <a:ext uri="{FF2B5EF4-FFF2-40B4-BE49-F238E27FC236}">
                <a16:creationId xmlns="" xmlns:a16="http://schemas.microsoft.com/office/drawing/2014/main" id="{5C494FAF-75A3-4F62-B88E-5B52B3382577}"/>
              </a:ext>
            </a:extLst>
          </p:cNvPr>
          <p:cNvSpPr/>
          <p:nvPr/>
        </p:nvSpPr>
        <p:spPr>
          <a:xfrm>
            <a:off x="3947143" y="2355726"/>
            <a:ext cx="345299" cy="2168705"/>
          </a:xfrm>
          <a:custGeom>
            <a:avLst/>
            <a:gdLst>
              <a:gd name="connsiteX0" fmla="*/ 0 w 464537"/>
              <a:gd name="connsiteY0" fmla="*/ 2157275 h 2157275"/>
              <a:gd name="connsiteX1" fmla="*/ 116134 w 464537"/>
              <a:gd name="connsiteY1" fmla="*/ 0 h 2157275"/>
              <a:gd name="connsiteX2" fmla="*/ 464537 w 464537"/>
              <a:gd name="connsiteY2" fmla="*/ 0 h 2157275"/>
              <a:gd name="connsiteX3" fmla="*/ 348403 w 464537"/>
              <a:gd name="connsiteY3" fmla="*/ 2157275 h 2157275"/>
              <a:gd name="connsiteX4" fmla="*/ 0 w 464537"/>
              <a:gd name="connsiteY4" fmla="*/ 2157275 h 2157275"/>
              <a:gd name="connsiteX0" fmla="*/ 0 w 468347"/>
              <a:gd name="connsiteY0" fmla="*/ 2218235 h 2218235"/>
              <a:gd name="connsiteX1" fmla="*/ 116134 w 468347"/>
              <a:gd name="connsiteY1" fmla="*/ 60960 h 2218235"/>
              <a:gd name="connsiteX2" fmla="*/ 468347 w 468347"/>
              <a:gd name="connsiteY2" fmla="*/ 0 h 2218235"/>
              <a:gd name="connsiteX3" fmla="*/ 348403 w 468347"/>
              <a:gd name="connsiteY3" fmla="*/ 2218235 h 2218235"/>
              <a:gd name="connsiteX4" fmla="*/ 0 w 468347"/>
              <a:gd name="connsiteY4" fmla="*/ 2218235 h 2218235"/>
              <a:gd name="connsiteX0" fmla="*/ 0 w 468347"/>
              <a:gd name="connsiteY0" fmla="*/ 2218235 h 2218235"/>
              <a:gd name="connsiteX1" fmla="*/ 116134 w 468347"/>
              <a:gd name="connsiteY1" fmla="*/ 60960 h 2218235"/>
              <a:gd name="connsiteX2" fmla="*/ 468347 w 468347"/>
              <a:gd name="connsiteY2" fmla="*/ 0 h 2218235"/>
              <a:gd name="connsiteX3" fmla="*/ 348403 w 468347"/>
              <a:gd name="connsiteY3" fmla="*/ 2172515 h 2218235"/>
              <a:gd name="connsiteX4" fmla="*/ 0 w 468347"/>
              <a:gd name="connsiteY4" fmla="*/ 2218235 h 2218235"/>
              <a:gd name="connsiteX0" fmla="*/ 13406 w 481753"/>
              <a:gd name="connsiteY0" fmla="*/ 2218235 h 2218235"/>
              <a:gd name="connsiteX1" fmla="*/ 0 w 481753"/>
              <a:gd name="connsiteY1" fmla="*/ 129540 h 2218235"/>
              <a:gd name="connsiteX2" fmla="*/ 481753 w 481753"/>
              <a:gd name="connsiteY2" fmla="*/ 0 h 2218235"/>
              <a:gd name="connsiteX3" fmla="*/ 361809 w 481753"/>
              <a:gd name="connsiteY3" fmla="*/ 2172515 h 2218235"/>
              <a:gd name="connsiteX4" fmla="*/ 13406 w 481753"/>
              <a:gd name="connsiteY4" fmla="*/ 2218235 h 2218235"/>
              <a:gd name="connsiteX0" fmla="*/ 13406 w 361809"/>
              <a:gd name="connsiteY0" fmla="*/ 2096315 h 2096315"/>
              <a:gd name="connsiteX1" fmla="*/ 0 w 361809"/>
              <a:gd name="connsiteY1" fmla="*/ 7620 h 2096315"/>
              <a:gd name="connsiteX2" fmla="*/ 131233 w 361809"/>
              <a:gd name="connsiteY2" fmla="*/ 0 h 2096315"/>
              <a:gd name="connsiteX3" fmla="*/ 361809 w 361809"/>
              <a:gd name="connsiteY3" fmla="*/ 2050595 h 2096315"/>
              <a:gd name="connsiteX4" fmla="*/ 13406 w 361809"/>
              <a:gd name="connsiteY4" fmla="*/ 2096315 h 2096315"/>
              <a:gd name="connsiteX0" fmla="*/ 13406 w 361809"/>
              <a:gd name="connsiteY0" fmla="*/ 2161085 h 2161085"/>
              <a:gd name="connsiteX1" fmla="*/ 0 w 361809"/>
              <a:gd name="connsiteY1" fmla="*/ 72390 h 2161085"/>
              <a:gd name="connsiteX2" fmla="*/ 359833 w 361809"/>
              <a:gd name="connsiteY2" fmla="*/ 0 h 2161085"/>
              <a:gd name="connsiteX3" fmla="*/ 361809 w 361809"/>
              <a:gd name="connsiteY3" fmla="*/ 2115365 h 2161085"/>
              <a:gd name="connsiteX4" fmla="*/ 13406 w 361809"/>
              <a:gd name="connsiteY4" fmla="*/ 2161085 h 2161085"/>
              <a:gd name="connsiteX0" fmla="*/ 598 w 349001"/>
              <a:gd name="connsiteY0" fmla="*/ 2161085 h 2161085"/>
              <a:gd name="connsiteX1" fmla="*/ 13862 w 349001"/>
              <a:gd name="connsiteY1" fmla="*/ 60960 h 2161085"/>
              <a:gd name="connsiteX2" fmla="*/ 347025 w 349001"/>
              <a:gd name="connsiteY2" fmla="*/ 0 h 2161085"/>
              <a:gd name="connsiteX3" fmla="*/ 349001 w 349001"/>
              <a:gd name="connsiteY3" fmla="*/ 2115365 h 2161085"/>
              <a:gd name="connsiteX4" fmla="*/ 598 w 349001"/>
              <a:gd name="connsiteY4" fmla="*/ 2161085 h 2161085"/>
              <a:gd name="connsiteX0" fmla="*/ 706 w 345299"/>
              <a:gd name="connsiteY0" fmla="*/ 2168705 h 2168705"/>
              <a:gd name="connsiteX1" fmla="*/ 10160 w 345299"/>
              <a:gd name="connsiteY1" fmla="*/ 60960 h 2168705"/>
              <a:gd name="connsiteX2" fmla="*/ 343323 w 345299"/>
              <a:gd name="connsiteY2" fmla="*/ 0 h 2168705"/>
              <a:gd name="connsiteX3" fmla="*/ 345299 w 345299"/>
              <a:gd name="connsiteY3" fmla="*/ 2115365 h 2168705"/>
              <a:gd name="connsiteX4" fmla="*/ 706 w 345299"/>
              <a:gd name="connsiteY4" fmla="*/ 2168705 h 216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299" h="2168705">
                <a:moveTo>
                  <a:pt x="706" y="2168705"/>
                </a:moveTo>
                <a:cubicBezTo>
                  <a:pt x="-3763" y="1472473"/>
                  <a:pt x="14629" y="757192"/>
                  <a:pt x="10160" y="60960"/>
                </a:cubicBezTo>
                <a:lnTo>
                  <a:pt x="343323" y="0"/>
                </a:lnTo>
                <a:cubicBezTo>
                  <a:pt x="343982" y="705122"/>
                  <a:pt x="344640" y="1410243"/>
                  <a:pt x="345299" y="2115365"/>
                </a:cubicBezTo>
                <a:lnTo>
                  <a:pt x="706" y="2168705"/>
                </a:lnTo>
                <a:close/>
              </a:path>
            </a:pathLst>
          </a:custGeom>
          <a:solidFill>
            <a:srgbClr val="FEA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平行四边形 1">
            <a:extLst>
              <a:ext uri="{FF2B5EF4-FFF2-40B4-BE49-F238E27FC236}">
                <a16:creationId xmlns="" xmlns:a16="http://schemas.microsoft.com/office/drawing/2014/main" id="{5C069AC1-0723-400C-A86A-527B001BDE2A}"/>
              </a:ext>
            </a:extLst>
          </p:cNvPr>
          <p:cNvSpPr/>
          <p:nvPr/>
        </p:nvSpPr>
        <p:spPr>
          <a:xfrm>
            <a:off x="4370723" y="2283718"/>
            <a:ext cx="345299" cy="2168705"/>
          </a:xfrm>
          <a:custGeom>
            <a:avLst/>
            <a:gdLst>
              <a:gd name="connsiteX0" fmla="*/ 0 w 464537"/>
              <a:gd name="connsiteY0" fmla="*/ 2157275 h 2157275"/>
              <a:gd name="connsiteX1" fmla="*/ 116134 w 464537"/>
              <a:gd name="connsiteY1" fmla="*/ 0 h 2157275"/>
              <a:gd name="connsiteX2" fmla="*/ 464537 w 464537"/>
              <a:gd name="connsiteY2" fmla="*/ 0 h 2157275"/>
              <a:gd name="connsiteX3" fmla="*/ 348403 w 464537"/>
              <a:gd name="connsiteY3" fmla="*/ 2157275 h 2157275"/>
              <a:gd name="connsiteX4" fmla="*/ 0 w 464537"/>
              <a:gd name="connsiteY4" fmla="*/ 2157275 h 2157275"/>
              <a:gd name="connsiteX0" fmla="*/ 0 w 468347"/>
              <a:gd name="connsiteY0" fmla="*/ 2218235 h 2218235"/>
              <a:gd name="connsiteX1" fmla="*/ 116134 w 468347"/>
              <a:gd name="connsiteY1" fmla="*/ 60960 h 2218235"/>
              <a:gd name="connsiteX2" fmla="*/ 468347 w 468347"/>
              <a:gd name="connsiteY2" fmla="*/ 0 h 2218235"/>
              <a:gd name="connsiteX3" fmla="*/ 348403 w 468347"/>
              <a:gd name="connsiteY3" fmla="*/ 2218235 h 2218235"/>
              <a:gd name="connsiteX4" fmla="*/ 0 w 468347"/>
              <a:gd name="connsiteY4" fmla="*/ 2218235 h 2218235"/>
              <a:gd name="connsiteX0" fmla="*/ 0 w 468347"/>
              <a:gd name="connsiteY0" fmla="*/ 2218235 h 2218235"/>
              <a:gd name="connsiteX1" fmla="*/ 116134 w 468347"/>
              <a:gd name="connsiteY1" fmla="*/ 60960 h 2218235"/>
              <a:gd name="connsiteX2" fmla="*/ 468347 w 468347"/>
              <a:gd name="connsiteY2" fmla="*/ 0 h 2218235"/>
              <a:gd name="connsiteX3" fmla="*/ 348403 w 468347"/>
              <a:gd name="connsiteY3" fmla="*/ 2172515 h 2218235"/>
              <a:gd name="connsiteX4" fmla="*/ 0 w 468347"/>
              <a:gd name="connsiteY4" fmla="*/ 2218235 h 2218235"/>
              <a:gd name="connsiteX0" fmla="*/ 13406 w 481753"/>
              <a:gd name="connsiteY0" fmla="*/ 2218235 h 2218235"/>
              <a:gd name="connsiteX1" fmla="*/ 0 w 481753"/>
              <a:gd name="connsiteY1" fmla="*/ 129540 h 2218235"/>
              <a:gd name="connsiteX2" fmla="*/ 481753 w 481753"/>
              <a:gd name="connsiteY2" fmla="*/ 0 h 2218235"/>
              <a:gd name="connsiteX3" fmla="*/ 361809 w 481753"/>
              <a:gd name="connsiteY3" fmla="*/ 2172515 h 2218235"/>
              <a:gd name="connsiteX4" fmla="*/ 13406 w 481753"/>
              <a:gd name="connsiteY4" fmla="*/ 2218235 h 2218235"/>
              <a:gd name="connsiteX0" fmla="*/ 13406 w 361809"/>
              <a:gd name="connsiteY0" fmla="*/ 2096315 h 2096315"/>
              <a:gd name="connsiteX1" fmla="*/ 0 w 361809"/>
              <a:gd name="connsiteY1" fmla="*/ 7620 h 2096315"/>
              <a:gd name="connsiteX2" fmla="*/ 131233 w 361809"/>
              <a:gd name="connsiteY2" fmla="*/ 0 h 2096315"/>
              <a:gd name="connsiteX3" fmla="*/ 361809 w 361809"/>
              <a:gd name="connsiteY3" fmla="*/ 2050595 h 2096315"/>
              <a:gd name="connsiteX4" fmla="*/ 13406 w 361809"/>
              <a:gd name="connsiteY4" fmla="*/ 2096315 h 2096315"/>
              <a:gd name="connsiteX0" fmla="*/ 13406 w 361809"/>
              <a:gd name="connsiteY0" fmla="*/ 2161085 h 2161085"/>
              <a:gd name="connsiteX1" fmla="*/ 0 w 361809"/>
              <a:gd name="connsiteY1" fmla="*/ 72390 h 2161085"/>
              <a:gd name="connsiteX2" fmla="*/ 359833 w 361809"/>
              <a:gd name="connsiteY2" fmla="*/ 0 h 2161085"/>
              <a:gd name="connsiteX3" fmla="*/ 361809 w 361809"/>
              <a:gd name="connsiteY3" fmla="*/ 2115365 h 2161085"/>
              <a:gd name="connsiteX4" fmla="*/ 13406 w 361809"/>
              <a:gd name="connsiteY4" fmla="*/ 2161085 h 2161085"/>
              <a:gd name="connsiteX0" fmla="*/ 598 w 349001"/>
              <a:gd name="connsiteY0" fmla="*/ 2161085 h 2161085"/>
              <a:gd name="connsiteX1" fmla="*/ 13862 w 349001"/>
              <a:gd name="connsiteY1" fmla="*/ 60960 h 2161085"/>
              <a:gd name="connsiteX2" fmla="*/ 347025 w 349001"/>
              <a:gd name="connsiteY2" fmla="*/ 0 h 2161085"/>
              <a:gd name="connsiteX3" fmla="*/ 349001 w 349001"/>
              <a:gd name="connsiteY3" fmla="*/ 2115365 h 2161085"/>
              <a:gd name="connsiteX4" fmla="*/ 598 w 349001"/>
              <a:gd name="connsiteY4" fmla="*/ 2161085 h 2161085"/>
              <a:gd name="connsiteX0" fmla="*/ 706 w 345299"/>
              <a:gd name="connsiteY0" fmla="*/ 2168705 h 2168705"/>
              <a:gd name="connsiteX1" fmla="*/ 10160 w 345299"/>
              <a:gd name="connsiteY1" fmla="*/ 60960 h 2168705"/>
              <a:gd name="connsiteX2" fmla="*/ 343323 w 345299"/>
              <a:gd name="connsiteY2" fmla="*/ 0 h 2168705"/>
              <a:gd name="connsiteX3" fmla="*/ 345299 w 345299"/>
              <a:gd name="connsiteY3" fmla="*/ 2115365 h 2168705"/>
              <a:gd name="connsiteX4" fmla="*/ 706 w 345299"/>
              <a:gd name="connsiteY4" fmla="*/ 2168705 h 216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299" h="2168705">
                <a:moveTo>
                  <a:pt x="706" y="2168705"/>
                </a:moveTo>
                <a:cubicBezTo>
                  <a:pt x="-3763" y="1472473"/>
                  <a:pt x="14629" y="757192"/>
                  <a:pt x="10160" y="60960"/>
                </a:cubicBezTo>
                <a:lnTo>
                  <a:pt x="343323" y="0"/>
                </a:lnTo>
                <a:cubicBezTo>
                  <a:pt x="343982" y="705122"/>
                  <a:pt x="344640" y="1410243"/>
                  <a:pt x="345299" y="2115365"/>
                </a:cubicBezTo>
                <a:lnTo>
                  <a:pt x="706" y="2168705"/>
                </a:lnTo>
                <a:close/>
              </a:path>
            </a:pathLst>
          </a:custGeom>
          <a:solidFill>
            <a:srgbClr val="FEA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667277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curtains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900"/>
                            </p:stCondLst>
                            <p:childTnLst>
                              <p:par>
                                <p:cTn id="12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85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85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35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22" grpId="0"/>
      <p:bldP spid="23" grpId="0"/>
      <p:bldP spid="26" grpId="0"/>
      <p:bldP spid="2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欧美商务"/>
</p:tagLst>
</file>

<file path=ppt/theme/theme1.xml><?xml version="1.0" encoding="utf-8"?>
<a:theme xmlns:a="http://schemas.openxmlformats.org/drawingml/2006/main" name="PPT家园">
  <a:themeElements>
    <a:clrScheme name="自定义 23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424F5D"/>
      </a:accent1>
      <a:accent2>
        <a:srgbClr val="FEAA1E"/>
      </a:accent2>
      <a:accent3>
        <a:srgbClr val="424F5D"/>
      </a:accent3>
      <a:accent4>
        <a:srgbClr val="FEAA1E"/>
      </a:accent4>
      <a:accent5>
        <a:srgbClr val="424F5D"/>
      </a:accent5>
      <a:accent6>
        <a:srgbClr val="FEAA1E"/>
      </a:accent6>
      <a:hlink>
        <a:srgbClr val="424F5D"/>
      </a:hlink>
      <a:folHlink>
        <a:srgbClr val="FEAA1E"/>
      </a:folHlink>
    </a:clrScheme>
    <a:fontScheme name="23drjlgk">
      <a:majorFont>
        <a:latin typeface=""/>
        <a:ea typeface="微软雅黑"/>
        <a:cs typeface=""/>
      </a:majorFont>
      <a:minorFont>
        <a:latin typeface="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424F5D"/>
    </a:accent1>
    <a:accent2>
      <a:srgbClr val="FEAA1E"/>
    </a:accent2>
    <a:accent3>
      <a:srgbClr val="424F5D"/>
    </a:accent3>
    <a:accent4>
      <a:srgbClr val="FEAA1E"/>
    </a:accent4>
    <a:accent5>
      <a:srgbClr val="424F5D"/>
    </a:accent5>
    <a:accent6>
      <a:srgbClr val="FEAA1E"/>
    </a:accent6>
    <a:hlink>
      <a:srgbClr val="424F5D"/>
    </a:hlink>
    <a:folHlink>
      <a:srgbClr val="FEAA1E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424F5D"/>
    </a:accent1>
    <a:accent2>
      <a:srgbClr val="FEAA1E"/>
    </a:accent2>
    <a:accent3>
      <a:srgbClr val="424F5D"/>
    </a:accent3>
    <a:accent4>
      <a:srgbClr val="FEAA1E"/>
    </a:accent4>
    <a:accent5>
      <a:srgbClr val="424F5D"/>
    </a:accent5>
    <a:accent6>
      <a:srgbClr val="FEAA1E"/>
    </a:accent6>
    <a:hlink>
      <a:srgbClr val="424F5D"/>
    </a:hlink>
    <a:folHlink>
      <a:srgbClr val="FEAA1E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424F5D"/>
    </a:accent1>
    <a:accent2>
      <a:srgbClr val="FEAA1E"/>
    </a:accent2>
    <a:accent3>
      <a:srgbClr val="424F5D"/>
    </a:accent3>
    <a:accent4>
      <a:srgbClr val="FEAA1E"/>
    </a:accent4>
    <a:accent5>
      <a:srgbClr val="424F5D"/>
    </a:accent5>
    <a:accent6>
      <a:srgbClr val="FEAA1E"/>
    </a:accent6>
    <a:hlink>
      <a:srgbClr val="424F5D"/>
    </a:hlink>
    <a:folHlink>
      <a:srgbClr val="FEAA1E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424F5D"/>
    </a:accent1>
    <a:accent2>
      <a:srgbClr val="FEAA1E"/>
    </a:accent2>
    <a:accent3>
      <a:srgbClr val="424F5D"/>
    </a:accent3>
    <a:accent4>
      <a:srgbClr val="FEAA1E"/>
    </a:accent4>
    <a:accent5>
      <a:srgbClr val="424F5D"/>
    </a:accent5>
    <a:accent6>
      <a:srgbClr val="FEAA1E"/>
    </a:accent6>
    <a:hlink>
      <a:srgbClr val="424F5D"/>
    </a:hlink>
    <a:folHlink>
      <a:srgbClr val="FEAA1E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424F5D"/>
    </a:accent1>
    <a:accent2>
      <a:srgbClr val="FEAA1E"/>
    </a:accent2>
    <a:accent3>
      <a:srgbClr val="424F5D"/>
    </a:accent3>
    <a:accent4>
      <a:srgbClr val="FEAA1E"/>
    </a:accent4>
    <a:accent5>
      <a:srgbClr val="424F5D"/>
    </a:accent5>
    <a:accent6>
      <a:srgbClr val="FEAA1E"/>
    </a:accent6>
    <a:hlink>
      <a:srgbClr val="424F5D"/>
    </a:hlink>
    <a:folHlink>
      <a:srgbClr val="FEAA1E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424F5D"/>
    </a:accent1>
    <a:accent2>
      <a:srgbClr val="FEAA1E"/>
    </a:accent2>
    <a:accent3>
      <a:srgbClr val="424F5D"/>
    </a:accent3>
    <a:accent4>
      <a:srgbClr val="FEAA1E"/>
    </a:accent4>
    <a:accent5>
      <a:srgbClr val="424F5D"/>
    </a:accent5>
    <a:accent6>
      <a:srgbClr val="FEAA1E"/>
    </a:accent6>
    <a:hlink>
      <a:srgbClr val="424F5D"/>
    </a:hlink>
    <a:folHlink>
      <a:srgbClr val="FEAA1E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424F5D"/>
    </a:accent1>
    <a:accent2>
      <a:srgbClr val="FEAA1E"/>
    </a:accent2>
    <a:accent3>
      <a:srgbClr val="424F5D"/>
    </a:accent3>
    <a:accent4>
      <a:srgbClr val="FEAA1E"/>
    </a:accent4>
    <a:accent5>
      <a:srgbClr val="424F5D"/>
    </a:accent5>
    <a:accent6>
      <a:srgbClr val="FEAA1E"/>
    </a:accent6>
    <a:hlink>
      <a:srgbClr val="424F5D"/>
    </a:hlink>
    <a:folHlink>
      <a:srgbClr val="FEAA1E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424F5D"/>
    </a:accent1>
    <a:accent2>
      <a:srgbClr val="FEAA1E"/>
    </a:accent2>
    <a:accent3>
      <a:srgbClr val="424F5D"/>
    </a:accent3>
    <a:accent4>
      <a:srgbClr val="FEAA1E"/>
    </a:accent4>
    <a:accent5>
      <a:srgbClr val="424F5D"/>
    </a:accent5>
    <a:accent6>
      <a:srgbClr val="FEAA1E"/>
    </a:accent6>
    <a:hlink>
      <a:srgbClr val="424F5D"/>
    </a:hlink>
    <a:folHlink>
      <a:srgbClr val="FEAA1E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424F5D"/>
    </a:accent1>
    <a:accent2>
      <a:srgbClr val="FEAA1E"/>
    </a:accent2>
    <a:accent3>
      <a:srgbClr val="424F5D"/>
    </a:accent3>
    <a:accent4>
      <a:srgbClr val="FEAA1E"/>
    </a:accent4>
    <a:accent5>
      <a:srgbClr val="424F5D"/>
    </a:accent5>
    <a:accent6>
      <a:srgbClr val="FEAA1E"/>
    </a:accent6>
    <a:hlink>
      <a:srgbClr val="424F5D"/>
    </a:hlink>
    <a:folHlink>
      <a:srgbClr val="FEAA1E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424F5D"/>
    </a:accent1>
    <a:accent2>
      <a:srgbClr val="FEAA1E"/>
    </a:accent2>
    <a:accent3>
      <a:srgbClr val="424F5D"/>
    </a:accent3>
    <a:accent4>
      <a:srgbClr val="FEAA1E"/>
    </a:accent4>
    <a:accent5>
      <a:srgbClr val="424F5D"/>
    </a:accent5>
    <a:accent6>
      <a:srgbClr val="FEAA1E"/>
    </a:accent6>
    <a:hlink>
      <a:srgbClr val="424F5D"/>
    </a:hlink>
    <a:folHlink>
      <a:srgbClr val="FEAA1E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424F5D"/>
    </a:accent1>
    <a:accent2>
      <a:srgbClr val="FEAA1E"/>
    </a:accent2>
    <a:accent3>
      <a:srgbClr val="424F5D"/>
    </a:accent3>
    <a:accent4>
      <a:srgbClr val="FEAA1E"/>
    </a:accent4>
    <a:accent5>
      <a:srgbClr val="424F5D"/>
    </a:accent5>
    <a:accent6>
      <a:srgbClr val="FEAA1E"/>
    </a:accent6>
    <a:hlink>
      <a:srgbClr val="424F5D"/>
    </a:hlink>
    <a:folHlink>
      <a:srgbClr val="FEAA1E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424F5D"/>
    </a:accent1>
    <a:accent2>
      <a:srgbClr val="FEAA1E"/>
    </a:accent2>
    <a:accent3>
      <a:srgbClr val="424F5D"/>
    </a:accent3>
    <a:accent4>
      <a:srgbClr val="FEAA1E"/>
    </a:accent4>
    <a:accent5>
      <a:srgbClr val="424F5D"/>
    </a:accent5>
    <a:accent6>
      <a:srgbClr val="FEAA1E"/>
    </a:accent6>
    <a:hlink>
      <a:srgbClr val="424F5D"/>
    </a:hlink>
    <a:folHlink>
      <a:srgbClr val="FEAA1E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424F5D"/>
    </a:accent1>
    <a:accent2>
      <a:srgbClr val="FEAA1E"/>
    </a:accent2>
    <a:accent3>
      <a:srgbClr val="424F5D"/>
    </a:accent3>
    <a:accent4>
      <a:srgbClr val="FEAA1E"/>
    </a:accent4>
    <a:accent5>
      <a:srgbClr val="424F5D"/>
    </a:accent5>
    <a:accent6>
      <a:srgbClr val="FEAA1E"/>
    </a:accent6>
    <a:hlink>
      <a:srgbClr val="424F5D"/>
    </a:hlink>
    <a:folHlink>
      <a:srgbClr val="FEAA1E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424F5D"/>
    </a:accent1>
    <a:accent2>
      <a:srgbClr val="FEAA1E"/>
    </a:accent2>
    <a:accent3>
      <a:srgbClr val="424F5D"/>
    </a:accent3>
    <a:accent4>
      <a:srgbClr val="FEAA1E"/>
    </a:accent4>
    <a:accent5>
      <a:srgbClr val="424F5D"/>
    </a:accent5>
    <a:accent6>
      <a:srgbClr val="FEAA1E"/>
    </a:accent6>
    <a:hlink>
      <a:srgbClr val="424F5D"/>
    </a:hlink>
    <a:folHlink>
      <a:srgbClr val="FEAA1E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424F5D"/>
    </a:accent1>
    <a:accent2>
      <a:srgbClr val="FEAA1E"/>
    </a:accent2>
    <a:accent3>
      <a:srgbClr val="424F5D"/>
    </a:accent3>
    <a:accent4>
      <a:srgbClr val="FEAA1E"/>
    </a:accent4>
    <a:accent5>
      <a:srgbClr val="424F5D"/>
    </a:accent5>
    <a:accent6>
      <a:srgbClr val="FEAA1E"/>
    </a:accent6>
    <a:hlink>
      <a:srgbClr val="424F5D"/>
    </a:hlink>
    <a:folHlink>
      <a:srgbClr val="FEAA1E"/>
    </a:folHlink>
  </a:clrScheme>
</a:themeOverride>
</file>

<file path=ppt/theme/themeOverride1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424F5D"/>
    </a:accent1>
    <a:accent2>
      <a:srgbClr val="FEAA1E"/>
    </a:accent2>
    <a:accent3>
      <a:srgbClr val="424F5D"/>
    </a:accent3>
    <a:accent4>
      <a:srgbClr val="FEAA1E"/>
    </a:accent4>
    <a:accent5>
      <a:srgbClr val="424F5D"/>
    </a:accent5>
    <a:accent6>
      <a:srgbClr val="FEAA1E"/>
    </a:accent6>
    <a:hlink>
      <a:srgbClr val="424F5D"/>
    </a:hlink>
    <a:folHlink>
      <a:srgbClr val="FEAA1E"/>
    </a:folHlink>
  </a:clrScheme>
</a:themeOverride>
</file>

<file path=ppt/theme/themeOverride1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424F5D"/>
    </a:accent1>
    <a:accent2>
      <a:srgbClr val="FEAA1E"/>
    </a:accent2>
    <a:accent3>
      <a:srgbClr val="424F5D"/>
    </a:accent3>
    <a:accent4>
      <a:srgbClr val="FEAA1E"/>
    </a:accent4>
    <a:accent5>
      <a:srgbClr val="424F5D"/>
    </a:accent5>
    <a:accent6>
      <a:srgbClr val="FEAA1E"/>
    </a:accent6>
    <a:hlink>
      <a:srgbClr val="424F5D"/>
    </a:hlink>
    <a:folHlink>
      <a:srgbClr val="FEAA1E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3078</TotalTime>
  <Words>1751</Words>
  <Application>Microsoft Office PowerPoint</Application>
  <PresentationFormat>全屏显示(16:9)</PresentationFormat>
  <Paragraphs>277</Paragraphs>
  <Slides>24</Slides>
  <Notes>24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PPT家园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</vt:vector>
  </TitlesOfParts>
  <Manager>第一PPT，www.1ppt.com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欧美商务</dc:title>
  <dc:subject>www.1ppt.com</dc:subject>
  <dc:creator>PPT</dc:creator>
  <cp:keywords>PPT</cp:keywords>
  <dc:description>www.1ppt.com</dc:description>
  <cp:lastModifiedBy>User</cp:lastModifiedBy>
  <cp:revision>31</cp:revision>
  <dcterms:created xsi:type="dcterms:W3CDTF">2015-12-11T17:46:17Z</dcterms:created>
  <dcterms:modified xsi:type="dcterms:W3CDTF">2020-07-06T10:09:32Z</dcterms:modified>
  <cp:category>www.1ppt.com</cp:category>
  <cp:version>www.1ppt.com</cp:version>
</cp:coreProperties>
</file>