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58" r:id="rId5"/>
    <p:sldId id="259" r:id="rId6"/>
    <p:sldId id="266" r:id="rId7"/>
    <p:sldId id="272" r:id="rId8"/>
    <p:sldId id="271" r:id="rId9"/>
    <p:sldId id="276" r:id="rId10"/>
    <p:sldId id="284" r:id="rId11"/>
    <p:sldId id="289" r:id="rId12"/>
    <p:sldId id="277" r:id="rId13"/>
    <p:sldId id="270" r:id="rId14"/>
    <p:sldId id="268" r:id="rId15"/>
    <p:sldId id="278" r:id="rId16"/>
    <p:sldId id="273" r:id="rId17"/>
    <p:sldId id="290" r:id="rId18"/>
    <p:sldId id="280" r:id="rId19"/>
    <p:sldId id="286" r:id="rId20"/>
    <p:sldId id="274" r:id="rId21"/>
    <p:sldId id="282" r:id="rId22"/>
    <p:sldId id="267" r:id="rId23"/>
    <p:sldId id="291" r:id="rId24"/>
    <p:sldId id="288" r:id="rId25"/>
    <p:sldId id="287" r:id="rId26"/>
    <p:sldId id="275" r:id="rId27"/>
    <p:sldId id="281" r:id="rId28"/>
    <p:sldId id="285" r:id="rId29"/>
    <p:sldId id="310" r:id="rId30"/>
    <p:sldId id="26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595" y="58"/>
      </p:cViewPr>
      <p:guideLst>
        <p:guide orient="horz" pos="2160"/>
        <p:guide pos="3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7F8DA-2127-4CCE-A730-89B0F5AD51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9D459-E2F9-4F66-959E-3FF9FDB256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0CB959-3F8B-4280-A93D-18E6E9FD2942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805DCF-1577-42CE-B254-4FF01F8E256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en-US" sz="240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96908-3A81-4AFB-8EC8-0E32DEDE3E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E462E-5F18-476B-97CE-9C687868D5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8.pn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8.png"/><Relationship Id="rId1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1" y="4099561"/>
            <a:ext cx="386660" cy="4229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71904" y="3757006"/>
            <a:ext cx="66202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毕业季手</a:t>
            </a:r>
            <a:r>
              <a:rPr lang="zh-CN" altLang="en-US" sz="66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绘模板</a:t>
            </a:r>
            <a:endParaRPr lang="zh-CN" altLang="en-US" sz="6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 rot="20785645">
            <a:off x="9120758" y="447791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031122" y="5701991"/>
            <a:ext cx="2101816" cy="494537"/>
            <a:chOff x="5005531" y="3357603"/>
            <a:chExt cx="2180938" cy="513157"/>
          </a:xfrm>
        </p:grpSpPr>
        <p:sp>
          <p:nvSpPr>
            <p:cNvPr id="19" name="任意多边形 18"/>
            <p:cNvSpPr/>
            <p:nvPr/>
          </p:nvSpPr>
          <p:spPr>
            <a:xfrm>
              <a:off x="5005531" y="3357603"/>
              <a:ext cx="2087341" cy="513157"/>
            </a:xfrm>
            <a:custGeom>
              <a:avLst/>
              <a:gdLst>
                <a:gd name="connsiteX0" fmla="*/ 0 w 1339913"/>
                <a:gd name="connsiteY0" fmla="*/ 18107 h 298765"/>
                <a:gd name="connsiteX1" fmla="*/ 1339913 w 1339913"/>
                <a:gd name="connsiteY1" fmla="*/ 0 h 298765"/>
                <a:gd name="connsiteX2" fmla="*/ 1339913 w 1339913"/>
                <a:gd name="connsiteY2" fmla="*/ 298765 h 298765"/>
                <a:gd name="connsiteX3" fmla="*/ 18107 w 1339913"/>
                <a:gd name="connsiteY3" fmla="*/ 289711 h 298765"/>
                <a:gd name="connsiteX4" fmla="*/ 0 w 1339913"/>
                <a:gd name="connsiteY4" fmla="*/ 18107 h 298765"/>
                <a:gd name="connsiteX0-1" fmla="*/ 0 w 1328483"/>
                <a:gd name="connsiteY0-2" fmla="*/ 6677 h 298765"/>
                <a:gd name="connsiteX1-3" fmla="*/ 1328483 w 1328483"/>
                <a:gd name="connsiteY1-4" fmla="*/ 0 h 298765"/>
                <a:gd name="connsiteX2-5" fmla="*/ 1328483 w 1328483"/>
                <a:gd name="connsiteY2-6" fmla="*/ 298765 h 298765"/>
                <a:gd name="connsiteX3-7" fmla="*/ 6677 w 1328483"/>
                <a:gd name="connsiteY3-8" fmla="*/ 289711 h 298765"/>
                <a:gd name="connsiteX4-9" fmla="*/ 0 w 1328483"/>
                <a:gd name="connsiteY4-10" fmla="*/ 6677 h 298765"/>
                <a:gd name="connsiteX0-11" fmla="*/ 162336 w 1490819"/>
                <a:gd name="connsiteY0-12" fmla="*/ 39882 h 331970"/>
                <a:gd name="connsiteX1-13" fmla="*/ 1490819 w 1490819"/>
                <a:gd name="connsiteY1-14" fmla="*/ 33205 h 331970"/>
                <a:gd name="connsiteX2-15" fmla="*/ 1490819 w 1490819"/>
                <a:gd name="connsiteY2-16" fmla="*/ 331970 h 331970"/>
                <a:gd name="connsiteX3-17" fmla="*/ 169013 w 1490819"/>
                <a:gd name="connsiteY3-18" fmla="*/ 322916 h 331970"/>
                <a:gd name="connsiteX4-19" fmla="*/ 162336 w 1490819"/>
                <a:gd name="connsiteY4-20" fmla="*/ 39882 h 331970"/>
                <a:gd name="connsiteX0-21" fmla="*/ 100188 w 1428671"/>
                <a:gd name="connsiteY0-22" fmla="*/ 30672 h 322760"/>
                <a:gd name="connsiteX1-23" fmla="*/ 1428671 w 1428671"/>
                <a:gd name="connsiteY1-24" fmla="*/ 23995 h 322760"/>
                <a:gd name="connsiteX2-25" fmla="*/ 1428671 w 1428671"/>
                <a:gd name="connsiteY2-26" fmla="*/ 322760 h 322760"/>
                <a:gd name="connsiteX3-27" fmla="*/ 106865 w 1428671"/>
                <a:gd name="connsiteY3-28" fmla="*/ 313706 h 322760"/>
                <a:gd name="connsiteX4-29" fmla="*/ 100188 w 1428671"/>
                <a:gd name="connsiteY4-30" fmla="*/ 30672 h 322760"/>
                <a:gd name="connsiteX0-31" fmla="*/ 92731 w 1421214"/>
                <a:gd name="connsiteY0-32" fmla="*/ 30672 h 322760"/>
                <a:gd name="connsiteX1-33" fmla="*/ 1421214 w 1421214"/>
                <a:gd name="connsiteY1-34" fmla="*/ 23995 h 322760"/>
                <a:gd name="connsiteX2-35" fmla="*/ 1421214 w 1421214"/>
                <a:gd name="connsiteY2-36" fmla="*/ 322760 h 322760"/>
                <a:gd name="connsiteX3-37" fmla="*/ 99408 w 1421214"/>
                <a:gd name="connsiteY3-38" fmla="*/ 313706 h 322760"/>
                <a:gd name="connsiteX4-39" fmla="*/ 92731 w 1421214"/>
                <a:gd name="connsiteY4-40" fmla="*/ 30672 h 322760"/>
                <a:gd name="connsiteX0-41" fmla="*/ 162336 w 1490819"/>
                <a:gd name="connsiteY0-42" fmla="*/ 30672 h 354896"/>
                <a:gd name="connsiteX1-43" fmla="*/ 1490819 w 1490819"/>
                <a:gd name="connsiteY1-44" fmla="*/ 23995 h 354896"/>
                <a:gd name="connsiteX2-45" fmla="*/ 1490819 w 1490819"/>
                <a:gd name="connsiteY2-46" fmla="*/ 322760 h 354896"/>
                <a:gd name="connsiteX3-47" fmla="*/ 169013 w 1490819"/>
                <a:gd name="connsiteY3-48" fmla="*/ 313706 h 354896"/>
                <a:gd name="connsiteX4-49" fmla="*/ 162336 w 1490819"/>
                <a:gd name="connsiteY4-50" fmla="*/ 30672 h 354896"/>
                <a:gd name="connsiteX0-51" fmla="*/ 162336 w 1490819"/>
                <a:gd name="connsiteY0-52" fmla="*/ 30672 h 342969"/>
                <a:gd name="connsiteX1-53" fmla="*/ 1490819 w 1490819"/>
                <a:gd name="connsiteY1-54" fmla="*/ 23995 h 342969"/>
                <a:gd name="connsiteX2-55" fmla="*/ 1490819 w 1490819"/>
                <a:gd name="connsiteY2-56" fmla="*/ 322760 h 342969"/>
                <a:gd name="connsiteX3-57" fmla="*/ 169013 w 1490819"/>
                <a:gd name="connsiteY3-58" fmla="*/ 313706 h 342969"/>
                <a:gd name="connsiteX4-59" fmla="*/ 162336 w 1490819"/>
                <a:gd name="connsiteY4-60" fmla="*/ 30672 h 342969"/>
                <a:gd name="connsiteX0-61" fmla="*/ 96717 w 1425200"/>
                <a:gd name="connsiteY0-62" fmla="*/ 30672 h 342969"/>
                <a:gd name="connsiteX1-63" fmla="*/ 1425200 w 1425200"/>
                <a:gd name="connsiteY1-64" fmla="*/ 23995 h 342969"/>
                <a:gd name="connsiteX2-65" fmla="*/ 1425200 w 1425200"/>
                <a:gd name="connsiteY2-66" fmla="*/ 322760 h 342969"/>
                <a:gd name="connsiteX3-67" fmla="*/ 103394 w 1425200"/>
                <a:gd name="connsiteY3-68" fmla="*/ 313706 h 342969"/>
                <a:gd name="connsiteX4-69" fmla="*/ 96717 w 1425200"/>
                <a:gd name="connsiteY4-70" fmla="*/ 30672 h 342969"/>
                <a:gd name="connsiteX0-71" fmla="*/ 14667 w 1343150"/>
                <a:gd name="connsiteY0-72" fmla="*/ 30672 h 342969"/>
                <a:gd name="connsiteX1-73" fmla="*/ 1343150 w 1343150"/>
                <a:gd name="connsiteY1-74" fmla="*/ 23995 h 342969"/>
                <a:gd name="connsiteX2-75" fmla="*/ 1343150 w 1343150"/>
                <a:gd name="connsiteY2-76" fmla="*/ 322760 h 342969"/>
                <a:gd name="connsiteX3-77" fmla="*/ 21344 w 1343150"/>
                <a:gd name="connsiteY3-78" fmla="*/ 313706 h 342969"/>
                <a:gd name="connsiteX4-79" fmla="*/ 14667 w 1343150"/>
                <a:gd name="connsiteY4-80" fmla="*/ 30672 h 342969"/>
                <a:gd name="connsiteX0-81" fmla="*/ 14667 w 1343150"/>
                <a:gd name="connsiteY0-82" fmla="*/ 20620 h 332917"/>
                <a:gd name="connsiteX1-83" fmla="*/ 1343150 w 1343150"/>
                <a:gd name="connsiteY1-84" fmla="*/ 13943 h 332917"/>
                <a:gd name="connsiteX2-85" fmla="*/ 1343150 w 1343150"/>
                <a:gd name="connsiteY2-86" fmla="*/ 312708 h 332917"/>
                <a:gd name="connsiteX3-87" fmla="*/ 21344 w 1343150"/>
                <a:gd name="connsiteY3-88" fmla="*/ 303654 h 332917"/>
                <a:gd name="connsiteX4-89" fmla="*/ 14667 w 1343150"/>
                <a:gd name="connsiteY4-90" fmla="*/ 20620 h 332917"/>
                <a:gd name="connsiteX0-91" fmla="*/ 14667 w 1343150"/>
                <a:gd name="connsiteY0-92" fmla="*/ 20620 h 312708"/>
                <a:gd name="connsiteX1-93" fmla="*/ 1343150 w 1343150"/>
                <a:gd name="connsiteY1-94" fmla="*/ 13943 h 312708"/>
                <a:gd name="connsiteX2-95" fmla="*/ 1343150 w 1343150"/>
                <a:gd name="connsiteY2-96" fmla="*/ 312708 h 312708"/>
                <a:gd name="connsiteX3-97" fmla="*/ 21344 w 1343150"/>
                <a:gd name="connsiteY3-98" fmla="*/ 303654 h 312708"/>
                <a:gd name="connsiteX4-99" fmla="*/ 14667 w 1343150"/>
                <a:gd name="connsiteY4-100" fmla="*/ 20620 h 312708"/>
                <a:gd name="connsiteX0-101" fmla="*/ 14667 w 1343150"/>
                <a:gd name="connsiteY0-102" fmla="*/ 20620 h 322617"/>
                <a:gd name="connsiteX1-103" fmla="*/ 1343150 w 1343150"/>
                <a:gd name="connsiteY1-104" fmla="*/ 13943 h 322617"/>
                <a:gd name="connsiteX2-105" fmla="*/ 1343150 w 1343150"/>
                <a:gd name="connsiteY2-106" fmla="*/ 312708 h 322617"/>
                <a:gd name="connsiteX3-107" fmla="*/ 21344 w 1343150"/>
                <a:gd name="connsiteY3-108" fmla="*/ 303654 h 322617"/>
                <a:gd name="connsiteX4-109" fmla="*/ 14667 w 1343150"/>
                <a:gd name="connsiteY4-110" fmla="*/ 20620 h 322617"/>
                <a:gd name="connsiteX0-111" fmla="*/ 13863 w 1342346"/>
                <a:gd name="connsiteY0-112" fmla="*/ 20620 h 329379"/>
                <a:gd name="connsiteX1-113" fmla="*/ 1342346 w 1342346"/>
                <a:gd name="connsiteY1-114" fmla="*/ 13943 h 329379"/>
                <a:gd name="connsiteX2-115" fmla="*/ 1342346 w 1342346"/>
                <a:gd name="connsiteY2-116" fmla="*/ 312708 h 329379"/>
                <a:gd name="connsiteX3-117" fmla="*/ 24350 w 1342346"/>
                <a:gd name="connsiteY3-118" fmla="*/ 324609 h 329379"/>
                <a:gd name="connsiteX4-119" fmla="*/ 13863 w 1342346"/>
                <a:gd name="connsiteY4-120" fmla="*/ 20620 h 329379"/>
                <a:gd name="connsiteX0-121" fmla="*/ 18362 w 1346845"/>
                <a:gd name="connsiteY0-122" fmla="*/ 20620 h 324369"/>
                <a:gd name="connsiteX1-123" fmla="*/ 1346845 w 1346845"/>
                <a:gd name="connsiteY1-124" fmla="*/ 13943 h 324369"/>
                <a:gd name="connsiteX2-125" fmla="*/ 1346845 w 1346845"/>
                <a:gd name="connsiteY2-126" fmla="*/ 312708 h 324369"/>
                <a:gd name="connsiteX3-127" fmla="*/ 11704 w 1346845"/>
                <a:gd name="connsiteY3-128" fmla="*/ 311274 h 324369"/>
                <a:gd name="connsiteX4-129" fmla="*/ 18362 w 1346845"/>
                <a:gd name="connsiteY4-130" fmla="*/ 20620 h 324369"/>
                <a:gd name="connsiteX0-131" fmla="*/ 10514 w 1338997"/>
                <a:gd name="connsiteY0-132" fmla="*/ 20620 h 324369"/>
                <a:gd name="connsiteX1-133" fmla="*/ 1338997 w 1338997"/>
                <a:gd name="connsiteY1-134" fmla="*/ 13943 h 324369"/>
                <a:gd name="connsiteX2-135" fmla="*/ 1338997 w 1338997"/>
                <a:gd name="connsiteY2-136" fmla="*/ 312708 h 324369"/>
                <a:gd name="connsiteX3-137" fmla="*/ 3856 w 1338997"/>
                <a:gd name="connsiteY3-138" fmla="*/ 311274 h 324369"/>
                <a:gd name="connsiteX4-139" fmla="*/ 101954 w 1338997"/>
                <a:gd name="connsiteY4-140" fmla="*/ 112060 h 324369"/>
                <a:gd name="connsiteX0-141" fmla="*/ 6698 w 1335181"/>
                <a:gd name="connsiteY0-142" fmla="*/ 20620 h 324369"/>
                <a:gd name="connsiteX1-143" fmla="*/ 1335181 w 1335181"/>
                <a:gd name="connsiteY1-144" fmla="*/ 13943 h 324369"/>
                <a:gd name="connsiteX2-145" fmla="*/ 1335181 w 1335181"/>
                <a:gd name="connsiteY2-146" fmla="*/ 312708 h 324369"/>
                <a:gd name="connsiteX3-147" fmla="*/ 40 w 1335181"/>
                <a:gd name="connsiteY3-148" fmla="*/ 311274 h 324369"/>
                <a:gd name="connsiteX4-149" fmla="*/ 98138 w 1335181"/>
                <a:gd name="connsiteY4-150" fmla="*/ 112060 h 324369"/>
                <a:gd name="connsiteX0-151" fmla="*/ 11430 w 1339913"/>
                <a:gd name="connsiteY0-152" fmla="*/ 20620 h 324369"/>
                <a:gd name="connsiteX1-153" fmla="*/ 1339913 w 1339913"/>
                <a:gd name="connsiteY1-154" fmla="*/ 13943 h 324369"/>
                <a:gd name="connsiteX2-155" fmla="*/ 1339913 w 1339913"/>
                <a:gd name="connsiteY2-156" fmla="*/ 312708 h 324369"/>
                <a:gd name="connsiteX3-157" fmla="*/ 4772 w 1339913"/>
                <a:gd name="connsiteY3-158" fmla="*/ 311274 h 324369"/>
                <a:gd name="connsiteX4-159" fmla="*/ 0 w 1339913"/>
                <a:gd name="connsiteY4-160" fmla="*/ 62530 h 324369"/>
                <a:gd name="connsiteX0-161" fmla="*/ 11430 w 1339913"/>
                <a:gd name="connsiteY0-162" fmla="*/ 53229 h 356978"/>
                <a:gd name="connsiteX1-163" fmla="*/ 1339913 w 1339913"/>
                <a:gd name="connsiteY1-164" fmla="*/ 46552 h 356978"/>
                <a:gd name="connsiteX2-165" fmla="*/ 1339913 w 1339913"/>
                <a:gd name="connsiteY2-166" fmla="*/ 345317 h 356978"/>
                <a:gd name="connsiteX3-167" fmla="*/ 4772 w 1339913"/>
                <a:gd name="connsiteY3-168" fmla="*/ 343883 h 356978"/>
                <a:gd name="connsiteX4-169" fmla="*/ 0 w 1339913"/>
                <a:gd name="connsiteY4-170" fmla="*/ 95139 h 356978"/>
                <a:gd name="connsiteX0-171" fmla="*/ 11430 w 1350073"/>
                <a:gd name="connsiteY0-172" fmla="*/ 24560 h 328309"/>
                <a:gd name="connsiteX1-173" fmla="*/ 1339913 w 1350073"/>
                <a:gd name="connsiteY1-174" fmla="*/ 17883 h 328309"/>
                <a:gd name="connsiteX2-175" fmla="*/ 1339913 w 1350073"/>
                <a:gd name="connsiteY2-176" fmla="*/ 316648 h 328309"/>
                <a:gd name="connsiteX3-177" fmla="*/ 4772 w 1350073"/>
                <a:gd name="connsiteY3-178" fmla="*/ 315214 h 328309"/>
                <a:gd name="connsiteX4-179" fmla="*/ 0 w 1350073"/>
                <a:gd name="connsiteY4-180" fmla="*/ 66470 h 328309"/>
                <a:gd name="connsiteX0-181" fmla="*/ 11430 w 1341880"/>
                <a:gd name="connsiteY0-182" fmla="*/ 23276 h 327025"/>
                <a:gd name="connsiteX1-183" fmla="*/ 1326578 w 1341880"/>
                <a:gd name="connsiteY1-184" fmla="*/ 18504 h 327025"/>
                <a:gd name="connsiteX2-185" fmla="*/ 1339913 w 1341880"/>
                <a:gd name="connsiteY2-186" fmla="*/ 315364 h 327025"/>
                <a:gd name="connsiteX3-187" fmla="*/ 4772 w 1341880"/>
                <a:gd name="connsiteY3-188" fmla="*/ 313930 h 327025"/>
                <a:gd name="connsiteX4-189" fmla="*/ 0 w 1341880"/>
                <a:gd name="connsiteY4-190" fmla="*/ 65186 h 327025"/>
                <a:gd name="connsiteX0-191" fmla="*/ 11430 w 1508577"/>
                <a:gd name="connsiteY0-192" fmla="*/ 23276 h 327025"/>
                <a:gd name="connsiteX1-193" fmla="*/ 1326578 w 1508577"/>
                <a:gd name="connsiteY1-194" fmla="*/ 18504 h 327025"/>
                <a:gd name="connsiteX2-195" fmla="*/ 1339913 w 1508577"/>
                <a:gd name="connsiteY2-196" fmla="*/ 315364 h 327025"/>
                <a:gd name="connsiteX3-197" fmla="*/ 4772 w 1508577"/>
                <a:gd name="connsiteY3-198" fmla="*/ 313930 h 327025"/>
                <a:gd name="connsiteX4-199" fmla="*/ 0 w 1508577"/>
                <a:gd name="connsiteY4-200" fmla="*/ 65186 h 327025"/>
                <a:gd name="connsiteX0-201" fmla="*/ 11430 w 1348658"/>
                <a:gd name="connsiteY0-202" fmla="*/ 23276 h 325332"/>
                <a:gd name="connsiteX1-203" fmla="*/ 1326578 w 1348658"/>
                <a:gd name="connsiteY1-204" fmla="*/ 18504 h 325332"/>
                <a:gd name="connsiteX2-205" fmla="*/ 1339913 w 1348658"/>
                <a:gd name="connsiteY2-206" fmla="*/ 315364 h 325332"/>
                <a:gd name="connsiteX3-207" fmla="*/ 4772 w 1348658"/>
                <a:gd name="connsiteY3-208" fmla="*/ 313930 h 325332"/>
                <a:gd name="connsiteX4-209" fmla="*/ 0 w 1348658"/>
                <a:gd name="connsiteY4-210" fmla="*/ 65186 h 325332"/>
                <a:gd name="connsiteX0-211" fmla="*/ 11430 w 1348658"/>
                <a:gd name="connsiteY0-212" fmla="*/ 23276 h 383436"/>
                <a:gd name="connsiteX1-213" fmla="*/ 1326578 w 1348658"/>
                <a:gd name="connsiteY1-214" fmla="*/ 18504 h 383436"/>
                <a:gd name="connsiteX2-215" fmla="*/ 1339913 w 1348658"/>
                <a:gd name="connsiteY2-216" fmla="*/ 315364 h 383436"/>
                <a:gd name="connsiteX3-217" fmla="*/ 4772 w 1348658"/>
                <a:gd name="connsiteY3-218" fmla="*/ 313930 h 383436"/>
                <a:gd name="connsiteX4-219" fmla="*/ 0 w 1348658"/>
                <a:gd name="connsiteY4-220" fmla="*/ 65186 h 383436"/>
                <a:gd name="connsiteX0-221" fmla="*/ 15211 w 1352439"/>
                <a:gd name="connsiteY0-222" fmla="*/ 23276 h 332487"/>
                <a:gd name="connsiteX1-223" fmla="*/ 1330359 w 1352439"/>
                <a:gd name="connsiteY1-224" fmla="*/ 18504 h 332487"/>
                <a:gd name="connsiteX2-225" fmla="*/ 1343694 w 1352439"/>
                <a:gd name="connsiteY2-226" fmla="*/ 315364 h 332487"/>
                <a:gd name="connsiteX3-227" fmla="*/ 8553 w 1352439"/>
                <a:gd name="connsiteY3-228" fmla="*/ 313930 h 332487"/>
                <a:gd name="connsiteX4-229" fmla="*/ 3781 w 1352439"/>
                <a:gd name="connsiteY4-230" fmla="*/ 65186 h 332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52439" h="332487">
                  <a:moveTo>
                    <a:pt x="15211" y="23276"/>
                  </a:moveTo>
                  <a:cubicBezTo>
                    <a:pt x="43107" y="5471"/>
                    <a:pt x="1307499" y="-16314"/>
                    <a:pt x="1330359" y="18504"/>
                  </a:cubicBezTo>
                  <a:cubicBezTo>
                    <a:pt x="1353219" y="53322"/>
                    <a:pt x="1359481" y="293617"/>
                    <a:pt x="1343694" y="315364"/>
                  </a:cubicBezTo>
                  <a:cubicBezTo>
                    <a:pt x="1327907" y="337111"/>
                    <a:pt x="26132" y="339751"/>
                    <a:pt x="8553" y="313930"/>
                  </a:cubicBezTo>
                  <a:cubicBezTo>
                    <a:pt x="-9026" y="288109"/>
                    <a:pt x="6365" y="121091"/>
                    <a:pt x="3781" y="65186"/>
                  </a:cubicBezTo>
                </a:path>
              </a:pathLst>
            </a:custGeom>
            <a:solidFill>
              <a:srgbClr val="F7E5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05531" y="3366747"/>
              <a:ext cx="2180938" cy="477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XXX</a:t>
              </a:r>
              <a:endParaRPr lang="en-US" altLang="zh-CN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405505" y="5005070"/>
            <a:ext cx="588327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495573" y="4063883"/>
            <a:ext cx="620528" cy="542518"/>
            <a:chOff x="4686124" y="2670432"/>
            <a:chExt cx="620528" cy="5425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381233">
            <a:off x="4394281" y="3079093"/>
            <a:ext cx="462140" cy="404042"/>
            <a:chOff x="4686124" y="2670432"/>
            <a:chExt cx="620528" cy="5425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" name="任意多边形 1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381778" y="448647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35899" y="4475349"/>
            <a:ext cx="6707818" cy="464495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24"/>
          <p:cNvPicPr>
            <a:picLocks noChangeAspect="1"/>
          </p:cNvPicPr>
          <p:nvPr/>
        </p:nvPicPr>
        <p:blipFill>
          <a:blip r:embed="rId4"/>
          <a:srcRect r="52197" b="57197"/>
          <a:stretch>
            <a:fillRect/>
          </a:stretch>
        </p:blipFill>
        <p:spPr>
          <a:xfrm>
            <a:off x="4510405" y="0"/>
            <a:ext cx="3143885" cy="37534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31" y="1618088"/>
            <a:ext cx="4968870" cy="4288420"/>
          </a:xfrm>
          <a:prstGeom prst="rect">
            <a:avLst/>
          </a:prstGeom>
        </p:spPr>
      </p:pic>
      <p:sp>
        <p:nvSpPr>
          <p:cNvPr id="3" name="Freeform 21"/>
          <p:cNvSpPr/>
          <p:nvPr/>
        </p:nvSpPr>
        <p:spPr bwMode="auto">
          <a:xfrm>
            <a:off x="6614938" y="2507035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4" name="Freeform 21"/>
          <p:cNvSpPr/>
          <p:nvPr/>
        </p:nvSpPr>
        <p:spPr bwMode="auto">
          <a:xfrm>
            <a:off x="6600829" y="3390859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5" name="Freeform 21"/>
          <p:cNvSpPr/>
          <p:nvPr/>
        </p:nvSpPr>
        <p:spPr bwMode="auto">
          <a:xfrm>
            <a:off x="6692191" y="4327637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6" name="Freeform 21"/>
          <p:cNvSpPr/>
          <p:nvPr/>
        </p:nvSpPr>
        <p:spPr bwMode="auto">
          <a:xfrm>
            <a:off x="6638471" y="5268008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7" name="文本框 6"/>
          <p:cNvSpPr txBox="1"/>
          <p:nvPr/>
        </p:nvSpPr>
        <p:spPr>
          <a:xfrm>
            <a:off x="7570501" y="1834012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20963" y="2733006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2</a:t>
            </a:r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87683" y="3676948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3.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87683" y="4653670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</a:t>
            </a:r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796236" y="1918715"/>
            <a:ext cx="620112" cy="542155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796236" y="2803554"/>
            <a:ext cx="620112" cy="542155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805974" y="3699469"/>
            <a:ext cx="620112" cy="542155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05974" y="4625138"/>
            <a:ext cx="620112" cy="542155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4" name="任意多边形 83"/>
          <p:cNvSpPr/>
          <p:nvPr/>
        </p:nvSpPr>
        <p:spPr>
          <a:xfrm>
            <a:off x="2319029" y="2600368"/>
            <a:ext cx="1692123" cy="948377"/>
          </a:xfrm>
          <a:custGeom>
            <a:avLst/>
            <a:gdLst>
              <a:gd name="connsiteX0" fmla="*/ 0 w 1339913"/>
              <a:gd name="connsiteY0" fmla="*/ 18107 h 298765"/>
              <a:gd name="connsiteX1" fmla="*/ 1339913 w 1339913"/>
              <a:gd name="connsiteY1" fmla="*/ 0 h 298765"/>
              <a:gd name="connsiteX2" fmla="*/ 1339913 w 1339913"/>
              <a:gd name="connsiteY2" fmla="*/ 298765 h 298765"/>
              <a:gd name="connsiteX3" fmla="*/ 18107 w 1339913"/>
              <a:gd name="connsiteY3" fmla="*/ 289711 h 298765"/>
              <a:gd name="connsiteX4" fmla="*/ 0 w 1339913"/>
              <a:gd name="connsiteY4" fmla="*/ 18107 h 298765"/>
              <a:gd name="connsiteX0-1" fmla="*/ 0 w 1328483"/>
              <a:gd name="connsiteY0-2" fmla="*/ 6677 h 298765"/>
              <a:gd name="connsiteX1-3" fmla="*/ 1328483 w 1328483"/>
              <a:gd name="connsiteY1-4" fmla="*/ 0 h 298765"/>
              <a:gd name="connsiteX2-5" fmla="*/ 1328483 w 1328483"/>
              <a:gd name="connsiteY2-6" fmla="*/ 298765 h 298765"/>
              <a:gd name="connsiteX3-7" fmla="*/ 6677 w 1328483"/>
              <a:gd name="connsiteY3-8" fmla="*/ 289711 h 298765"/>
              <a:gd name="connsiteX4-9" fmla="*/ 0 w 1328483"/>
              <a:gd name="connsiteY4-10" fmla="*/ 6677 h 298765"/>
              <a:gd name="connsiteX0-11" fmla="*/ 162336 w 1490819"/>
              <a:gd name="connsiteY0-12" fmla="*/ 39882 h 331970"/>
              <a:gd name="connsiteX1-13" fmla="*/ 1490819 w 1490819"/>
              <a:gd name="connsiteY1-14" fmla="*/ 33205 h 331970"/>
              <a:gd name="connsiteX2-15" fmla="*/ 1490819 w 1490819"/>
              <a:gd name="connsiteY2-16" fmla="*/ 331970 h 331970"/>
              <a:gd name="connsiteX3-17" fmla="*/ 169013 w 1490819"/>
              <a:gd name="connsiteY3-18" fmla="*/ 322916 h 331970"/>
              <a:gd name="connsiteX4-19" fmla="*/ 162336 w 1490819"/>
              <a:gd name="connsiteY4-20" fmla="*/ 39882 h 331970"/>
              <a:gd name="connsiteX0-21" fmla="*/ 100188 w 1428671"/>
              <a:gd name="connsiteY0-22" fmla="*/ 30672 h 322760"/>
              <a:gd name="connsiteX1-23" fmla="*/ 1428671 w 1428671"/>
              <a:gd name="connsiteY1-24" fmla="*/ 23995 h 322760"/>
              <a:gd name="connsiteX2-25" fmla="*/ 1428671 w 1428671"/>
              <a:gd name="connsiteY2-26" fmla="*/ 322760 h 322760"/>
              <a:gd name="connsiteX3-27" fmla="*/ 106865 w 1428671"/>
              <a:gd name="connsiteY3-28" fmla="*/ 313706 h 322760"/>
              <a:gd name="connsiteX4-29" fmla="*/ 100188 w 1428671"/>
              <a:gd name="connsiteY4-30" fmla="*/ 30672 h 322760"/>
              <a:gd name="connsiteX0-31" fmla="*/ 92731 w 1421214"/>
              <a:gd name="connsiteY0-32" fmla="*/ 30672 h 322760"/>
              <a:gd name="connsiteX1-33" fmla="*/ 1421214 w 1421214"/>
              <a:gd name="connsiteY1-34" fmla="*/ 23995 h 322760"/>
              <a:gd name="connsiteX2-35" fmla="*/ 1421214 w 1421214"/>
              <a:gd name="connsiteY2-36" fmla="*/ 322760 h 322760"/>
              <a:gd name="connsiteX3-37" fmla="*/ 99408 w 1421214"/>
              <a:gd name="connsiteY3-38" fmla="*/ 313706 h 322760"/>
              <a:gd name="connsiteX4-39" fmla="*/ 92731 w 1421214"/>
              <a:gd name="connsiteY4-40" fmla="*/ 30672 h 322760"/>
              <a:gd name="connsiteX0-41" fmla="*/ 162336 w 1490819"/>
              <a:gd name="connsiteY0-42" fmla="*/ 30672 h 354896"/>
              <a:gd name="connsiteX1-43" fmla="*/ 1490819 w 1490819"/>
              <a:gd name="connsiteY1-44" fmla="*/ 23995 h 354896"/>
              <a:gd name="connsiteX2-45" fmla="*/ 1490819 w 1490819"/>
              <a:gd name="connsiteY2-46" fmla="*/ 322760 h 354896"/>
              <a:gd name="connsiteX3-47" fmla="*/ 169013 w 1490819"/>
              <a:gd name="connsiteY3-48" fmla="*/ 313706 h 354896"/>
              <a:gd name="connsiteX4-49" fmla="*/ 162336 w 1490819"/>
              <a:gd name="connsiteY4-50" fmla="*/ 30672 h 354896"/>
              <a:gd name="connsiteX0-51" fmla="*/ 162336 w 1490819"/>
              <a:gd name="connsiteY0-52" fmla="*/ 30672 h 342969"/>
              <a:gd name="connsiteX1-53" fmla="*/ 1490819 w 1490819"/>
              <a:gd name="connsiteY1-54" fmla="*/ 23995 h 342969"/>
              <a:gd name="connsiteX2-55" fmla="*/ 1490819 w 1490819"/>
              <a:gd name="connsiteY2-56" fmla="*/ 322760 h 342969"/>
              <a:gd name="connsiteX3-57" fmla="*/ 169013 w 1490819"/>
              <a:gd name="connsiteY3-58" fmla="*/ 313706 h 342969"/>
              <a:gd name="connsiteX4-59" fmla="*/ 162336 w 1490819"/>
              <a:gd name="connsiteY4-60" fmla="*/ 30672 h 342969"/>
              <a:gd name="connsiteX0-61" fmla="*/ 96717 w 1425200"/>
              <a:gd name="connsiteY0-62" fmla="*/ 30672 h 342969"/>
              <a:gd name="connsiteX1-63" fmla="*/ 1425200 w 1425200"/>
              <a:gd name="connsiteY1-64" fmla="*/ 23995 h 342969"/>
              <a:gd name="connsiteX2-65" fmla="*/ 1425200 w 1425200"/>
              <a:gd name="connsiteY2-66" fmla="*/ 322760 h 342969"/>
              <a:gd name="connsiteX3-67" fmla="*/ 103394 w 1425200"/>
              <a:gd name="connsiteY3-68" fmla="*/ 313706 h 342969"/>
              <a:gd name="connsiteX4-69" fmla="*/ 96717 w 1425200"/>
              <a:gd name="connsiteY4-70" fmla="*/ 30672 h 342969"/>
              <a:gd name="connsiteX0-71" fmla="*/ 14667 w 1343150"/>
              <a:gd name="connsiteY0-72" fmla="*/ 30672 h 342969"/>
              <a:gd name="connsiteX1-73" fmla="*/ 1343150 w 1343150"/>
              <a:gd name="connsiteY1-74" fmla="*/ 23995 h 342969"/>
              <a:gd name="connsiteX2-75" fmla="*/ 1343150 w 1343150"/>
              <a:gd name="connsiteY2-76" fmla="*/ 322760 h 342969"/>
              <a:gd name="connsiteX3-77" fmla="*/ 21344 w 1343150"/>
              <a:gd name="connsiteY3-78" fmla="*/ 313706 h 342969"/>
              <a:gd name="connsiteX4-79" fmla="*/ 14667 w 1343150"/>
              <a:gd name="connsiteY4-80" fmla="*/ 30672 h 342969"/>
              <a:gd name="connsiteX0-81" fmla="*/ 14667 w 1343150"/>
              <a:gd name="connsiteY0-82" fmla="*/ 20620 h 332917"/>
              <a:gd name="connsiteX1-83" fmla="*/ 1343150 w 1343150"/>
              <a:gd name="connsiteY1-84" fmla="*/ 13943 h 332917"/>
              <a:gd name="connsiteX2-85" fmla="*/ 1343150 w 1343150"/>
              <a:gd name="connsiteY2-86" fmla="*/ 312708 h 332917"/>
              <a:gd name="connsiteX3-87" fmla="*/ 21344 w 1343150"/>
              <a:gd name="connsiteY3-88" fmla="*/ 303654 h 332917"/>
              <a:gd name="connsiteX4-89" fmla="*/ 14667 w 1343150"/>
              <a:gd name="connsiteY4-90" fmla="*/ 20620 h 332917"/>
              <a:gd name="connsiteX0-91" fmla="*/ 14667 w 1343150"/>
              <a:gd name="connsiteY0-92" fmla="*/ 20620 h 312708"/>
              <a:gd name="connsiteX1-93" fmla="*/ 1343150 w 1343150"/>
              <a:gd name="connsiteY1-94" fmla="*/ 13943 h 312708"/>
              <a:gd name="connsiteX2-95" fmla="*/ 1343150 w 1343150"/>
              <a:gd name="connsiteY2-96" fmla="*/ 312708 h 312708"/>
              <a:gd name="connsiteX3-97" fmla="*/ 21344 w 1343150"/>
              <a:gd name="connsiteY3-98" fmla="*/ 303654 h 312708"/>
              <a:gd name="connsiteX4-99" fmla="*/ 14667 w 1343150"/>
              <a:gd name="connsiteY4-100" fmla="*/ 20620 h 312708"/>
              <a:gd name="connsiteX0-101" fmla="*/ 14667 w 1343150"/>
              <a:gd name="connsiteY0-102" fmla="*/ 20620 h 322617"/>
              <a:gd name="connsiteX1-103" fmla="*/ 1343150 w 1343150"/>
              <a:gd name="connsiteY1-104" fmla="*/ 13943 h 322617"/>
              <a:gd name="connsiteX2-105" fmla="*/ 1343150 w 1343150"/>
              <a:gd name="connsiteY2-106" fmla="*/ 312708 h 322617"/>
              <a:gd name="connsiteX3-107" fmla="*/ 21344 w 1343150"/>
              <a:gd name="connsiteY3-108" fmla="*/ 303654 h 322617"/>
              <a:gd name="connsiteX4-109" fmla="*/ 14667 w 1343150"/>
              <a:gd name="connsiteY4-110" fmla="*/ 20620 h 322617"/>
              <a:gd name="connsiteX0-111" fmla="*/ 13863 w 1342346"/>
              <a:gd name="connsiteY0-112" fmla="*/ 20620 h 329379"/>
              <a:gd name="connsiteX1-113" fmla="*/ 1342346 w 1342346"/>
              <a:gd name="connsiteY1-114" fmla="*/ 13943 h 329379"/>
              <a:gd name="connsiteX2-115" fmla="*/ 1342346 w 1342346"/>
              <a:gd name="connsiteY2-116" fmla="*/ 312708 h 329379"/>
              <a:gd name="connsiteX3-117" fmla="*/ 24350 w 1342346"/>
              <a:gd name="connsiteY3-118" fmla="*/ 324609 h 329379"/>
              <a:gd name="connsiteX4-119" fmla="*/ 13863 w 1342346"/>
              <a:gd name="connsiteY4-120" fmla="*/ 20620 h 329379"/>
              <a:gd name="connsiteX0-121" fmla="*/ 18362 w 1346845"/>
              <a:gd name="connsiteY0-122" fmla="*/ 20620 h 324369"/>
              <a:gd name="connsiteX1-123" fmla="*/ 1346845 w 1346845"/>
              <a:gd name="connsiteY1-124" fmla="*/ 13943 h 324369"/>
              <a:gd name="connsiteX2-125" fmla="*/ 1346845 w 1346845"/>
              <a:gd name="connsiteY2-126" fmla="*/ 312708 h 324369"/>
              <a:gd name="connsiteX3-127" fmla="*/ 11704 w 1346845"/>
              <a:gd name="connsiteY3-128" fmla="*/ 311274 h 324369"/>
              <a:gd name="connsiteX4-129" fmla="*/ 18362 w 1346845"/>
              <a:gd name="connsiteY4-130" fmla="*/ 20620 h 324369"/>
              <a:gd name="connsiteX0-131" fmla="*/ 10514 w 1338997"/>
              <a:gd name="connsiteY0-132" fmla="*/ 20620 h 324369"/>
              <a:gd name="connsiteX1-133" fmla="*/ 1338997 w 1338997"/>
              <a:gd name="connsiteY1-134" fmla="*/ 13943 h 324369"/>
              <a:gd name="connsiteX2-135" fmla="*/ 1338997 w 1338997"/>
              <a:gd name="connsiteY2-136" fmla="*/ 312708 h 324369"/>
              <a:gd name="connsiteX3-137" fmla="*/ 3856 w 1338997"/>
              <a:gd name="connsiteY3-138" fmla="*/ 311274 h 324369"/>
              <a:gd name="connsiteX4-139" fmla="*/ 101954 w 1338997"/>
              <a:gd name="connsiteY4-140" fmla="*/ 112060 h 324369"/>
              <a:gd name="connsiteX0-141" fmla="*/ 6698 w 1335181"/>
              <a:gd name="connsiteY0-142" fmla="*/ 20620 h 324369"/>
              <a:gd name="connsiteX1-143" fmla="*/ 1335181 w 1335181"/>
              <a:gd name="connsiteY1-144" fmla="*/ 13943 h 324369"/>
              <a:gd name="connsiteX2-145" fmla="*/ 1335181 w 1335181"/>
              <a:gd name="connsiteY2-146" fmla="*/ 312708 h 324369"/>
              <a:gd name="connsiteX3-147" fmla="*/ 40 w 1335181"/>
              <a:gd name="connsiteY3-148" fmla="*/ 311274 h 324369"/>
              <a:gd name="connsiteX4-149" fmla="*/ 98138 w 1335181"/>
              <a:gd name="connsiteY4-150" fmla="*/ 112060 h 324369"/>
              <a:gd name="connsiteX0-151" fmla="*/ 11430 w 1339913"/>
              <a:gd name="connsiteY0-152" fmla="*/ 20620 h 324369"/>
              <a:gd name="connsiteX1-153" fmla="*/ 1339913 w 1339913"/>
              <a:gd name="connsiteY1-154" fmla="*/ 13943 h 324369"/>
              <a:gd name="connsiteX2-155" fmla="*/ 1339913 w 1339913"/>
              <a:gd name="connsiteY2-156" fmla="*/ 312708 h 324369"/>
              <a:gd name="connsiteX3-157" fmla="*/ 4772 w 1339913"/>
              <a:gd name="connsiteY3-158" fmla="*/ 311274 h 324369"/>
              <a:gd name="connsiteX4-159" fmla="*/ 0 w 1339913"/>
              <a:gd name="connsiteY4-160" fmla="*/ 62530 h 324369"/>
              <a:gd name="connsiteX0-161" fmla="*/ 11430 w 1339913"/>
              <a:gd name="connsiteY0-162" fmla="*/ 53229 h 356978"/>
              <a:gd name="connsiteX1-163" fmla="*/ 1339913 w 1339913"/>
              <a:gd name="connsiteY1-164" fmla="*/ 46552 h 356978"/>
              <a:gd name="connsiteX2-165" fmla="*/ 1339913 w 1339913"/>
              <a:gd name="connsiteY2-166" fmla="*/ 345317 h 356978"/>
              <a:gd name="connsiteX3-167" fmla="*/ 4772 w 1339913"/>
              <a:gd name="connsiteY3-168" fmla="*/ 343883 h 356978"/>
              <a:gd name="connsiteX4-169" fmla="*/ 0 w 1339913"/>
              <a:gd name="connsiteY4-170" fmla="*/ 95139 h 356978"/>
              <a:gd name="connsiteX0-171" fmla="*/ 11430 w 1350073"/>
              <a:gd name="connsiteY0-172" fmla="*/ 24560 h 328309"/>
              <a:gd name="connsiteX1-173" fmla="*/ 1339913 w 1350073"/>
              <a:gd name="connsiteY1-174" fmla="*/ 17883 h 328309"/>
              <a:gd name="connsiteX2-175" fmla="*/ 1339913 w 1350073"/>
              <a:gd name="connsiteY2-176" fmla="*/ 316648 h 328309"/>
              <a:gd name="connsiteX3-177" fmla="*/ 4772 w 1350073"/>
              <a:gd name="connsiteY3-178" fmla="*/ 315214 h 328309"/>
              <a:gd name="connsiteX4-179" fmla="*/ 0 w 1350073"/>
              <a:gd name="connsiteY4-180" fmla="*/ 66470 h 328309"/>
              <a:gd name="connsiteX0-181" fmla="*/ 11430 w 1341880"/>
              <a:gd name="connsiteY0-182" fmla="*/ 23276 h 327025"/>
              <a:gd name="connsiteX1-183" fmla="*/ 1326578 w 1341880"/>
              <a:gd name="connsiteY1-184" fmla="*/ 18504 h 327025"/>
              <a:gd name="connsiteX2-185" fmla="*/ 1339913 w 1341880"/>
              <a:gd name="connsiteY2-186" fmla="*/ 315364 h 327025"/>
              <a:gd name="connsiteX3-187" fmla="*/ 4772 w 1341880"/>
              <a:gd name="connsiteY3-188" fmla="*/ 313930 h 327025"/>
              <a:gd name="connsiteX4-189" fmla="*/ 0 w 1341880"/>
              <a:gd name="connsiteY4-190" fmla="*/ 65186 h 327025"/>
              <a:gd name="connsiteX0-191" fmla="*/ 11430 w 1508577"/>
              <a:gd name="connsiteY0-192" fmla="*/ 23276 h 327025"/>
              <a:gd name="connsiteX1-193" fmla="*/ 1326578 w 1508577"/>
              <a:gd name="connsiteY1-194" fmla="*/ 18504 h 327025"/>
              <a:gd name="connsiteX2-195" fmla="*/ 1339913 w 1508577"/>
              <a:gd name="connsiteY2-196" fmla="*/ 315364 h 327025"/>
              <a:gd name="connsiteX3-197" fmla="*/ 4772 w 1508577"/>
              <a:gd name="connsiteY3-198" fmla="*/ 313930 h 327025"/>
              <a:gd name="connsiteX4-199" fmla="*/ 0 w 1508577"/>
              <a:gd name="connsiteY4-200" fmla="*/ 65186 h 327025"/>
              <a:gd name="connsiteX0-201" fmla="*/ 11430 w 1348658"/>
              <a:gd name="connsiteY0-202" fmla="*/ 23276 h 325332"/>
              <a:gd name="connsiteX1-203" fmla="*/ 1326578 w 1348658"/>
              <a:gd name="connsiteY1-204" fmla="*/ 18504 h 325332"/>
              <a:gd name="connsiteX2-205" fmla="*/ 1339913 w 1348658"/>
              <a:gd name="connsiteY2-206" fmla="*/ 315364 h 325332"/>
              <a:gd name="connsiteX3-207" fmla="*/ 4772 w 1348658"/>
              <a:gd name="connsiteY3-208" fmla="*/ 313930 h 325332"/>
              <a:gd name="connsiteX4-209" fmla="*/ 0 w 1348658"/>
              <a:gd name="connsiteY4-210" fmla="*/ 65186 h 325332"/>
              <a:gd name="connsiteX0-211" fmla="*/ 11430 w 1348658"/>
              <a:gd name="connsiteY0-212" fmla="*/ 23276 h 383436"/>
              <a:gd name="connsiteX1-213" fmla="*/ 1326578 w 1348658"/>
              <a:gd name="connsiteY1-214" fmla="*/ 18504 h 383436"/>
              <a:gd name="connsiteX2-215" fmla="*/ 1339913 w 1348658"/>
              <a:gd name="connsiteY2-216" fmla="*/ 315364 h 383436"/>
              <a:gd name="connsiteX3-217" fmla="*/ 4772 w 1348658"/>
              <a:gd name="connsiteY3-218" fmla="*/ 313930 h 383436"/>
              <a:gd name="connsiteX4-219" fmla="*/ 0 w 1348658"/>
              <a:gd name="connsiteY4-220" fmla="*/ 65186 h 383436"/>
              <a:gd name="connsiteX0-221" fmla="*/ 15211 w 1352439"/>
              <a:gd name="connsiteY0-222" fmla="*/ 23276 h 332487"/>
              <a:gd name="connsiteX1-223" fmla="*/ 1330359 w 1352439"/>
              <a:gd name="connsiteY1-224" fmla="*/ 18504 h 332487"/>
              <a:gd name="connsiteX2-225" fmla="*/ 1343694 w 1352439"/>
              <a:gd name="connsiteY2-226" fmla="*/ 315364 h 332487"/>
              <a:gd name="connsiteX3-227" fmla="*/ 8553 w 1352439"/>
              <a:gd name="connsiteY3-228" fmla="*/ 313930 h 332487"/>
              <a:gd name="connsiteX4-229" fmla="*/ 3781 w 1352439"/>
              <a:gd name="connsiteY4-230" fmla="*/ 65186 h 3324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52439" h="332487">
                <a:moveTo>
                  <a:pt x="15211" y="23276"/>
                </a:moveTo>
                <a:cubicBezTo>
                  <a:pt x="43107" y="5471"/>
                  <a:pt x="1307499" y="-16314"/>
                  <a:pt x="1330359" y="18504"/>
                </a:cubicBezTo>
                <a:cubicBezTo>
                  <a:pt x="1353219" y="53322"/>
                  <a:pt x="1359481" y="293617"/>
                  <a:pt x="1343694" y="315364"/>
                </a:cubicBezTo>
                <a:cubicBezTo>
                  <a:pt x="1327907" y="337111"/>
                  <a:pt x="26132" y="339751"/>
                  <a:pt x="8553" y="313930"/>
                </a:cubicBezTo>
                <a:cubicBezTo>
                  <a:pt x="-9026" y="288109"/>
                  <a:pt x="6365" y="121091"/>
                  <a:pt x="3781" y="65186"/>
                </a:cubicBezTo>
              </a:path>
            </a:pathLst>
          </a:custGeom>
          <a:solidFill>
            <a:srgbClr val="F7E588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2086697" y="2502602"/>
            <a:ext cx="2179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新蒂黑板报" panose="03000600000000000000" pitchFamily="66" charset="-122"/>
                <a:ea typeface="新蒂黑板报" panose="03000600000000000000" pitchFamily="66" charset="-122"/>
              </a:rPr>
              <a:t>目录</a:t>
            </a:r>
            <a:endParaRPr lang="zh-CN" altLang="en-US" sz="60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87" name="Freeform 34"/>
          <p:cNvSpPr>
            <a:spLocks noEditPoints="1"/>
          </p:cNvSpPr>
          <p:nvPr/>
        </p:nvSpPr>
        <p:spPr bwMode="auto">
          <a:xfrm rot="20785645">
            <a:off x="1061449" y="208258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90" y="2304573"/>
            <a:ext cx="3770750" cy="32543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54317" y="2785425"/>
            <a:ext cx="5501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1</a:t>
            </a:r>
            <a:r>
              <a:rPr lang="en-US" altLang="zh-CN" sz="5400">
                <a:latin typeface="新蒂黑板报" panose="03000600000000000000" pitchFamily="66" charset="-122"/>
                <a:ea typeface="新蒂黑板报" panose="03000600000000000000" pitchFamily="66" charset="-122"/>
              </a:rPr>
              <a:t>/</a:t>
            </a:r>
            <a:r>
              <a:rPr lang="zh-CN" altLang="en-US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4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4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488871" y="37690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5121122" y="39888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121122" y="44756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938566" y="39888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938566" y="44756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735038" y="40662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54856" y="45452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555805" y="40562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575623" y="45352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660061" y="44974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 flipV="1">
            <a:off x="1429957" y="2999866"/>
            <a:ext cx="1392949" cy="77248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94372" y="2999868"/>
            <a:ext cx="1262138" cy="49495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463331" y="2435971"/>
            <a:ext cx="1453050" cy="974002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23201" y="2349353"/>
            <a:ext cx="1210874" cy="67173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0897" y="2503142"/>
            <a:ext cx="1223250" cy="78486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970967" y="2466971"/>
            <a:ext cx="1480886" cy="90676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97796" y="3953571"/>
            <a:ext cx="732894" cy="420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07575" y="3795332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00302" y="1773940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0780" y="3238507"/>
            <a:ext cx="6126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45%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79741" y="2863754"/>
            <a:ext cx="5918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35%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94745" y="2655165"/>
            <a:ext cx="6094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55%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60842" y="2711731"/>
            <a:ext cx="6142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50%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55557" y="2727641"/>
            <a:ext cx="5966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065258" y="2733023"/>
            <a:ext cx="6222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60%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20584" y="3203153"/>
            <a:ext cx="5966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  <a:endParaRPr lang="en-US" sz="2400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01" name="TextBox 33"/>
          <p:cNvSpPr txBox="1"/>
          <p:nvPr/>
        </p:nvSpPr>
        <p:spPr>
          <a:xfrm>
            <a:off x="2610780" y="2366477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95315" y="1726253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94059" y="3698933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84432" y="1784299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29957" y="4581128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流行趋势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88491" y="5063018"/>
            <a:ext cx="10408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A designer can use default text to simulate what text would look like. If it is not real 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text.A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designer can use default text to simulate what text would look like. If it is not real 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text.A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designer can use default text to simulate what text would look like. If it is not real text.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  <a:p>
            <a:pPr>
              <a:lnSpc>
                <a:spcPct val="100000"/>
              </a:lnSpc>
            </a:pP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8" name="Freeform 30"/>
          <p:cNvSpPr>
            <a:spLocks noEditPoints="1"/>
          </p:cNvSpPr>
          <p:nvPr/>
        </p:nvSpPr>
        <p:spPr bwMode="auto">
          <a:xfrm>
            <a:off x="1156833" y="467608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47" name="任意多边形 4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8" name="任意多边形 5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2" name="任意多边形 6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56833" y="3555915"/>
            <a:ext cx="454836" cy="397656"/>
            <a:chOff x="4686124" y="2670432"/>
            <a:chExt cx="620528" cy="542518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5" name="任意多边形 6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674833" y="2819683"/>
            <a:ext cx="454836" cy="397656"/>
            <a:chOff x="4686124" y="2670432"/>
            <a:chExt cx="620528" cy="542518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8" name="任意多边形 6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132720" y="3282509"/>
            <a:ext cx="454836" cy="397656"/>
            <a:chOff x="4686124" y="2670432"/>
            <a:chExt cx="620528" cy="542518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1" name="任意多边形 7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818114" y="2203722"/>
            <a:ext cx="454836" cy="397656"/>
            <a:chOff x="4686124" y="2670432"/>
            <a:chExt cx="620528" cy="542518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4" name="任意多边形 7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198222" y="2272670"/>
            <a:ext cx="454836" cy="397656"/>
            <a:chOff x="4686124" y="2670432"/>
            <a:chExt cx="620528" cy="542518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7" name="任意多边形 7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676331" y="3142939"/>
            <a:ext cx="454836" cy="397656"/>
            <a:chOff x="4686124" y="2670432"/>
            <a:chExt cx="620528" cy="542518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0" name="任意多边形 7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148983" y="2262448"/>
            <a:ext cx="454836" cy="397656"/>
            <a:chOff x="4686124" y="2670432"/>
            <a:chExt cx="620528" cy="542518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3" name="任意多边形 8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9816" y="2561009"/>
            <a:ext cx="2615916" cy="796868"/>
            <a:chOff x="4499219" y="2444491"/>
            <a:chExt cx="2615916" cy="796868"/>
          </a:xfrm>
        </p:grpSpPr>
        <p:grpSp>
          <p:nvGrpSpPr>
            <p:cNvPr id="3" name="组合 2"/>
            <p:cNvGrpSpPr/>
            <p:nvPr/>
          </p:nvGrpSpPr>
          <p:grpSpPr>
            <a:xfrm>
              <a:off x="4499219" y="2444491"/>
              <a:ext cx="2615916" cy="796868"/>
              <a:chOff x="4499219" y="2444491"/>
              <a:chExt cx="2615916" cy="796868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4499219" y="2444491"/>
                <a:ext cx="2615916" cy="796868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97736" h="999126">
                    <a:moveTo>
                      <a:pt x="2563016" y="43386"/>
                    </a:moveTo>
                    <a:cubicBezTo>
                      <a:pt x="2191097" y="23155"/>
                      <a:pt x="699246" y="-61749"/>
                      <a:pt x="315761" y="81649"/>
                    </a:cubicBezTo>
                    <a:cubicBezTo>
                      <a:pt x="-67724" y="225047"/>
                      <a:pt x="-121168" y="755021"/>
                      <a:pt x="262104" y="903773"/>
                    </a:cubicBezTo>
                    <a:cubicBezTo>
                      <a:pt x="645376" y="1052525"/>
                      <a:pt x="2225517" y="985814"/>
                      <a:pt x="2615390" y="974161"/>
                    </a:cubicBezTo>
                    <a:cubicBezTo>
                      <a:pt x="3005263" y="962508"/>
                      <a:pt x="2982689" y="865128"/>
                      <a:pt x="2601345" y="833856"/>
                    </a:cubicBezTo>
                    <a:cubicBezTo>
                      <a:pt x="2220001" y="802584"/>
                      <a:pt x="677958" y="895848"/>
                      <a:pt x="327326" y="786531"/>
                    </a:cubicBezTo>
                    <a:cubicBezTo>
                      <a:pt x="-23306" y="677214"/>
                      <a:pt x="99763" y="260610"/>
                      <a:pt x="497553" y="177952"/>
                    </a:cubicBezTo>
                    <a:cubicBezTo>
                      <a:pt x="895343" y="95294"/>
                      <a:pt x="2203030" y="225462"/>
                      <a:pt x="2547274" y="203034"/>
                    </a:cubicBezTo>
                    <a:cubicBezTo>
                      <a:pt x="2891518" y="180606"/>
                      <a:pt x="2934935" y="63617"/>
                      <a:pt x="2563016" y="4338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flipH="1">
            <a:off x="4154711" y="3332954"/>
            <a:ext cx="3066066" cy="933994"/>
            <a:chOff x="4499219" y="2444491"/>
            <a:chExt cx="2615916" cy="796868"/>
          </a:xfrm>
        </p:grpSpPr>
        <p:grpSp>
          <p:nvGrpSpPr>
            <p:cNvPr id="9" name="组合 8"/>
            <p:cNvGrpSpPr/>
            <p:nvPr/>
          </p:nvGrpSpPr>
          <p:grpSpPr>
            <a:xfrm>
              <a:off x="4499219" y="2444491"/>
              <a:ext cx="2615916" cy="796868"/>
              <a:chOff x="4499219" y="2444491"/>
              <a:chExt cx="2615916" cy="796868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4499219" y="2444491"/>
                <a:ext cx="2615916" cy="796868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97736" h="999126">
                    <a:moveTo>
                      <a:pt x="2563016" y="43386"/>
                    </a:moveTo>
                    <a:cubicBezTo>
                      <a:pt x="2191097" y="23155"/>
                      <a:pt x="699246" y="-61749"/>
                      <a:pt x="315761" y="81649"/>
                    </a:cubicBezTo>
                    <a:cubicBezTo>
                      <a:pt x="-67724" y="225047"/>
                      <a:pt x="-121168" y="755021"/>
                      <a:pt x="262104" y="903773"/>
                    </a:cubicBezTo>
                    <a:cubicBezTo>
                      <a:pt x="645376" y="1052525"/>
                      <a:pt x="2225517" y="985814"/>
                      <a:pt x="2615390" y="974161"/>
                    </a:cubicBezTo>
                    <a:cubicBezTo>
                      <a:pt x="3005263" y="962508"/>
                      <a:pt x="2982689" y="865128"/>
                      <a:pt x="2601345" y="833856"/>
                    </a:cubicBezTo>
                    <a:cubicBezTo>
                      <a:pt x="2220001" y="802584"/>
                      <a:pt x="677958" y="895848"/>
                      <a:pt x="327326" y="786531"/>
                    </a:cubicBezTo>
                    <a:cubicBezTo>
                      <a:pt x="-23306" y="677214"/>
                      <a:pt x="99763" y="260610"/>
                      <a:pt x="497553" y="177952"/>
                    </a:cubicBezTo>
                    <a:cubicBezTo>
                      <a:pt x="895343" y="95294"/>
                      <a:pt x="2203030" y="225462"/>
                      <a:pt x="2547274" y="203034"/>
                    </a:cubicBezTo>
                    <a:cubicBezTo>
                      <a:pt x="2891518" y="180606"/>
                      <a:pt x="2934935" y="63617"/>
                      <a:pt x="2563016" y="4338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76370" y="4279664"/>
            <a:ext cx="3742809" cy="1159499"/>
            <a:chOff x="4505956" y="2445876"/>
            <a:chExt cx="2566458" cy="795073"/>
          </a:xfrm>
        </p:grpSpPr>
        <p:grpSp>
          <p:nvGrpSpPr>
            <p:cNvPr id="15" name="组合 14"/>
            <p:cNvGrpSpPr/>
            <p:nvPr/>
          </p:nvGrpSpPr>
          <p:grpSpPr>
            <a:xfrm>
              <a:off x="4505956" y="2445876"/>
              <a:ext cx="2566458" cy="795073"/>
              <a:chOff x="4505956" y="2445876"/>
              <a:chExt cx="2566458" cy="795073"/>
            </a:xfrm>
          </p:grpSpPr>
          <p:sp>
            <p:nvSpPr>
              <p:cNvPr id="18" name="任意多边形 17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4505956" y="2445876"/>
                <a:ext cx="2566458" cy="795073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  <a:gd name="connsiteX0-741" fmla="*/ 2540058 w 2896482"/>
                  <a:gd name="connsiteY0-742" fmla="*/ 35215 h 1007333"/>
                  <a:gd name="connsiteX1-743" fmla="*/ 314507 w 2896482"/>
                  <a:gd name="connsiteY1-744" fmla="*/ 89856 h 1007333"/>
                  <a:gd name="connsiteX2-745" fmla="*/ 260850 w 2896482"/>
                  <a:gd name="connsiteY2-746" fmla="*/ 911980 h 1007333"/>
                  <a:gd name="connsiteX3-747" fmla="*/ 2614136 w 2896482"/>
                  <a:gd name="connsiteY3-748" fmla="*/ 982368 h 1007333"/>
                  <a:gd name="connsiteX4-749" fmla="*/ 2600091 w 2896482"/>
                  <a:gd name="connsiteY4-750" fmla="*/ 842063 h 1007333"/>
                  <a:gd name="connsiteX5-751" fmla="*/ 326072 w 2896482"/>
                  <a:gd name="connsiteY5-752" fmla="*/ 794738 h 1007333"/>
                  <a:gd name="connsiteX6-753" fmla="*/ 496299 w 2896482"/>
                  <a:gd name="connsiteY6-754" fmla="*/ 186159 h 1007333"/>
                  <a:gd name="connsiteX7-755" fmla="*/ 2546020 w 2896482"/>
                  <a:gd name="connsiteY7-756" fmla="*/ 211241 h 1007333"/>
                  <a:gd name="connsiteX8-757" fmla="*/ 2540058 w 2896482"/>
                  <a:gd name="connsiteY8-758" fmla="*/ 35215 h 1007333"/>
                  <a:gd name="connsiteX0-759" fmla="*/ 2425325 w 2890273"/>
                  <a:gd name="connsiteY0-760" fmla="*/ 43387 h 999127"/>
                  <a:gd name="connsiteX1-761" fmla="*/ 308298 w 2890273"/>
                  <a:gd name="connsiteY1-762" fmla="*/ 81650 h 999127"/>
                  <a:gd name="connsiteX2-763" fmla="*/ 254641 w 2890273"/>
                  <a:gd name="connsiteY2-764" fmla="*/ 903774 h 999127"/>
                  <a:gd name="connsiteX3-765" fmla="*/ 2607927 w 2890273"/>
                  <a:gd name="connsiteY3-766" fmla="*/ 974162 h 999127"/>
                  <a:gd name="connsiteX4-767" fmla="*/ 2593882 w 2890273"/>
                  <a:gd name="connsiteY4-768" fmla="*/ 833857 h 999127"/>
                  <a:gd name="connsiteX5-769" fmla="*/ 319863 w 2890273"/>
                  <a:gd name="connsiteY5-770" fmla="*/ 786532 h 999127"/>
                  <a:gd name="connsiteX6-771" fmla="*/ 490090 w 2890273"/>
                  <a:gd name="connsiteY6-772" fmla="*/ 177953 h 999127"/>
                  <a:gd name="connsiteX7-773" fmla="*/ 2539811 w 2890273"/>
                  <a:gd name="connsiteY7-774" fmla="*/ 203035 h 999127"/>
                  <a:gd name="connsiteX8-775" fmla="*/ 2425325 w 2890273"/>
                  <a:gd name="connsiteY8-776" fmla="*/ 43387 h 999127"/>
                  <a:gd name="connsiteX0-777" fmla="*/ 2425325 w 2890273"/>
                  <a:gd name="connsiteY0-778" fmla="*/ 41650 h 997390"/>
                  <a:gd name="connsiteX1-779" fmla="*/ 308298 w 2890273"/>
                  <a:gd name="connsiteY1-780" fmla="*/ 79913 h 997390"/>
                  <a:gd name="connsiteX2-781" fmla="*/ 254641 w 2890273"/>
                  <a:gd name="connsiteY2-782" fmla="*/ 902037 h 997390"/>
                  <a:gd name="connsiteX3-783" fmla="*/ 2607927 w 2890273"/>
                  <a:gd name="connsiteY3-784" fmla="*/ 972425 h 997390"/>
                  <a:gd name="connsiteX4-785" fmla="*/ 2593882 w 2890273"/>
                  <a:gd name="connsiteY4-786" fmla="*/ 832120 h 997390"/>
                  <a:gd name="connsiteX5-787" fmla="*/ 319863 w 2890273"/>
                  <a:gd name="connsiteY5-788" fmla="*/ 784795 h 997390"/>
                  <a:gd name="connsiteX6-789" fmla="*/ 490090 w 2890273"/>
                  <a:gd name="connsiteY6-790" fmla="*/ 176216 h 997390"/>
                  <a:gd name="connsiteX7-791" fmla="*/ 2590456 w 2890273"/>
                  <a:gd name="connsiteY7-792" fmla="*/ 168542 h 997390"/>
                  <a:gd name="connsiteX8-793" fmla="*/ 2425325 w 2890273"/>
                  <a:gd name="connsiteY8-794" fmla="*/ 41650 h 997390"/>
                  <a:gd name="connsiteX0-795" fmla="*/ 2425325 w 2832592"/>
                  <a:gd name="connsiteY0-796" fmla="*/ 41650 h 995337"/>
                  <a:gd name="connsiteX1-797" fmla="*/ 308298 w 2832592"/>
                  <a:gd name="connsiteY1-798" fmla="*/ 79913 h 995337"/>
                  <a:gd name="connsiteX2-799" fmla="*/ 254641 w 2832592"/>
                  <a:gd name="connsiteY2-800" fmla="*/ 902037 h 995337"/>
                  <a:gd name="connsiteX3-801" fmla="*/ 2607927 w 2832592"/>
                  <a:gd name="connsiteY3-802" fmla="*/ 972425 h 995337"/>
                  <a:gd name="connsiteX4-803" fmla="*/ 2478123 w 2832592"/>
                  <a:gd name="connsiteY4-804" fmla="*/ 864876 h 995337"/>
                  <a:gd name="connsiteX5-805" fmla="*/ 319863 w 2832592"/>
                  <a:gd name="connsiteY5-806" fmla="*/ 784795 h 995337"/>
                  <a:gd name="connsiteX6-807" fmla="*/ 490090 w 2832592"/>
                  <a:gd name="connsiteY6-808" fmla="*/ 176216 h 995337"/>
                  <a:gd name="connsiteX7-809" fmla="*/ 2590456 w 2832592"/>
                  <a:gd name="connsiteY7-810" fmla="*/ 168542 h 995337"/>
                  <a:gd name="connsiteX8-811" fmla="*/ 2425325 w 2832592"/>
                  <a:gd name="connsiteY8-812" fmla="*/ 41650 h 995337"/>
                  <a:gd name="connsiteX0-813" fmla="*/ 2425325 w 2842565"/>
                  <a:gd name="connsiteY0-814" fmla="*/ 41650 h 996874"/>
                  <a:gd name="connsiteX1-815" fmla="*/ 308298 w 2842565"/>
                  <a:gd name="connsiteY1-816" fmla="*/ 79913 h 996874"/>
                  <a:gd name="connsiteX2-817" fmla="*/ 254641 w 2842565"/>
                  <a:gd name="connsiteY2-818" fmla="*/ 902037 h 996874"/>
                  <a:gd name="connsiteX3-819" fmla="*/ 2607927 w 2842565"/>
                  <a:gd name="connsiteY3-820" fmla="*/ 972425 h 996874"/>
                  <a:gd name="connsiteX4-821" fmla="*/ 2499828 w 2842565"/>
                  <a:gd name="connsiteY4-822" fmla="*/ 840309 h 996874"/>
                  <a:gd name="connsiteX5-823" fmla="*/ 319863 w 2842565"/>
                  <a:gd name="connsiteY5-824" fmla="*/ 784795 h 996874"/>
                  <a:gd name="connsiteX6-825" fmla="*/ 490090 w 2842565"/>
                  <a:gd name="connsiteY6-826" fmla="*/ 176216 h 996874"/>
                  <a:gd name="connsiteX7-827" fmla="*/ 2590456 w 2842565"/>
                  <a:gd name="connsiteY7-828" fmla="*/ 168542 h 996874"/>
                  <a:gd name="connsiteX8-829" fmla="*/ 2425325 w 2842565"/>
                  <a:gd name="connsiteY8-830" fmla="*/ 41650 h 996874"/>
                  <a:gd name="connsiteX0-831" fmla="*/ 2425325 w 2804390"/>
                  <a:gd name="connsiteY0-832" fmla="*/ 41650 h 996874"/>
                  <a:gd name="connsiteX1-833" fmla="*/ 308298 w 2804390"/>
                  <a:gd name="connsiteY1-834" fmla="*/ 79913 h 996874"/>
                  <a:gd name="connsiteX2-835" fmla="*/ 254641 w 2804390"/>
                  <a:gd name="connsiteY2-836" fmla="*/ 902037 h 996874"/>
                  <a:gd name="connsiteX3-837" fmla="*/ 2607927 w 2804390"/>
                  <a:gd name="connsiteY3-838" fmla="*/ 972425 h 996874"/>
                  <a:gd name="connsiteX4-839" fmla="*/ 2499828 w 2804390"/>
                  <a:gd name="connsiteY4-840" fmla="*/ 840309 h 996874"/>
                  <a:gd name="connsiteX5-841" fmla="*/ 319863 w 2804390"/>
                  <a:gd name="connsiteY5-842" fmla="*/ 784795 h 996874"/>
                  <a:gd name="connsiteX6-843" fmla="*/ 490090 w 2804390"/>
                  <a:gd name="connsiteY6-844" fmla="*/ 176216 h 996874"/>
                  <a:gd name="connsiteX7-845" fmla="*/ 2590456 w 2804390"/>
                  <a:gd name="connsiteY7-846" fmla="*/ 168542 h 996874"/>
                  <a:gd name="connsiteX8-847" fmla="*/ 2425325 w 2804390"/>
                  <a:gd name="connsiteY8-848" fmla="*/ 41650 h 996874"/>
                  <a:gd name="connsiteX0-849" fmla="*/ 2470871 w 2849936"/>
                  <a:gd name="connsiteY0-850" fmla="*/ 41650 h 996874"/>
                  <a:gd name="connsiteX1-851" fmla="*/ 353844 w 2849936"/>
                  <a:gd name="connsiteY1-852" fmla="*/ 79913 h 996874"/>
                  <a:gd name="connsiteX2-853" fmla="*/ 300187 w 2849936"/>
                  <a:gd name="connsiteY2-854" fmla="*/ 902037 h 996874"/>
                  <a:gd name="connsiteX3-855" fmla="*/ 2653473 w 2849936"/>
                  <a:gd name="connsiteY3-856" fmla="*/ 972425 h 996874"/>
                  <a:gd name="connsiteX4-857" fmla="*/ 2545374 w 2849936"/>
                  <a:gd name="connsiteY4-858" fmla="*/ 840309 h 996874"/>
                  <a:gd name="connsiteX5-859" fmla="*/ 365409 w 2849936"/>
                  <a:gd name="connsiteY5-860" fmla="*/ 784795 h 996874"/>
                  <a:gd name="connsiteX6-861" fmla="*/ 535636 w 2849936"/>
                  <a:gd name="connsiteY6-862" fmla="*/ 176216 h 996874"/>
                  <a:gd name="connsiteX7-863" fmla="*/ 2636002 w 2849936"/>
                  <a:gd name="connsiteY7-864" fmla="*/ 168542 h 996874"/>
                  <a:gd name="connsiteX8-865" fmla="*/ 2470871 w 2849936"/>
                  <a:gd name="connsiteY8-866" fmla="*/ 41650 h 996874"/>
                  <a:gd name="connsiteX0-867" fmla="*/ 2425325 w 2804390"/>
                  <a:gd name="connsiteY0-868" fmla="*/ 41650 h 996874"/>
                  <a:gd name="connsiteX1-869" fmla="*/ 308298 w 2804390"/>
                  <a:gd name="connsiteY1-870" fmla="*/ 79913 h 996874"/>
                  <a:gd name="connsiteX2-871" fmla="*/ 254641 w 2804390"/>
                  <a:gd name="connsiteY2-872" fmla="*/ 902037 h 996874"/>
                  <a:gd name="connsiteX3-873" fmla="*/ 2607927 w 2804390"/>
                  <a:gd name="connsiteY3-874" fmla="*/ 972425 h 996874"/>
                  <a:gd name="connsiteX4-875" fmla="*/ 2499828 w 2804390"/>
                  <a:gd name="connsiteY4-876" fmla="*/ 840309 h 996874"/>
                  <a:gd name="connsiteX5-877" fmla="*/ 319863 w 2804390"/>
                  <a:gd name="connsiteY5-878" fmla="*/ 784795 h 996874"/>
                  <a:gd name="connsiteX6-879" fmla="*/ 490090 w 2804390"/>
                  <a:gd name="connsiteY6-880" fmla="*/ 176216 h 996874"/>
                  <a:gd name="connsiteX7-881" fmla="*/ 2590456 w 2804390"/>
                  <a:gd name="connsiteY7-882" fmla="*/ 168542 h 996874"/>
                  <a:gd name="connsiteX8-883" fmla="*/ 2425325 w 2804390"/>
                  <a:gd name="connsiteY8-884" fmla="*/ 41650 h 996874"/>
                  <a:gd name="connsiteX0-885" fmla="*/ 2425325 w 2842949"/>
                  <a:gd name="connsiteY0-886" fmla="*/ 41650 h 996874"/>
                  <a:gd name="connsiteX1-887" fmla="*/ 308298 w 2842949"/>
                  <a:gd name="connsiteY1-888" fmla="*/ 79913 h 996874"/>
                  <a:gd name="connsiteX2-889" fmla="*/ 254641 w 2842949"/>
                  <a:gd name="connsiteY2-890" fmla="*/ 902037 h 996874"/>
                  <a:gd name="connsiteX3-891" fmla="*/ 2607927 w 2842949"/>
                  <a:gd name="connsiteY3-892" fmla="*/ 972425 h 996874"/>
                  <a:gd name="connsiteX4-893" fmla="*/ 2499828 w 2842949"/>
                  <a:gd name="connsiteY4-894" fmla="*/ 840309 h 996874"/>
                  <a:gd name="connsiteX5-895" fmla="*/ 312628 w 2842949"/>
                  <a:gd name="connsiteY5-896" fmla="*/ 817552 h 996874"/>
                  <a:gd name="connsiteX6-897" fmla="*/ 490090 w 2842949"/>
                  <a:gd name="connsiteY6-898" fmla="*/ 176216 h 996874"/>
                  <a:gd name="connsiteX7-899" fmla="*/ 2590456 w 2842949"/>
                  <a:gd name="connsiteY7-900" fmla="*/ 168542 h 996874"/>
                  <a:gd name="connsiteX8-901" fmla="*/ 2425325 w 2842949"/>
                  <a:gd name="connsiteY8-902" fmla="*/ 41650 h 996874"/>
                  <a:gd name="connsiteX0-903" fmla="*/ 2425325 w 2842949"/>
                  <a:gd name="connsiteY0-904" fmla="*/ 41650 h 996874"/>
                  <a:gd name="connsiteX1-905" fmla="*/ 308298 w 2842949"/>
                  <a:gd name="connsiteY1-906" fmla="*/ 79913 h 996874"/>
                  <a:gd name="connsiteX2-907" fmla="*/ 254641 w 2842949"/>
                  <a:gd name="connsiteY2-908" fmla="*/ 902037 h 996874"/>
                  <a:gd name="connsiteX3-909" fmla="*/ 2607927 w 2842949"/>
                  <a:gd name="connsiteY3-910" fmla="*/ 972425 h 996874"/>
                  <a:gd name="connsiteX4-911" fmla="*/ 2499828 w 2842949"/>
                  <a:gd name="connsiteY4-912" fmla="*/ 840309 h 996874"/>
                  <a:gd name="connsiteX5-913" fmla="*/ 312628 w 2842949"/>
                  <a:gd name="connsiteY5-914" fmla="*/ 817552 h 996874"/>
                  <a:gd name="connsiteX6-915" fmla="*/ 490090 w 2842949"/>
                  <a:gd name="connsiteY6-916" fmla="*/ 176216 h 996874"/>
                  <a:gd name="connsiteX7-917" fmla="*/ 2590456 w 2842949"/>
                  <a:gd name="connsiteY7-918" fmla="*/ 168542 h 996874"/>
                  <a:gd name="connsiteX8-919" fmla="*/ 2425325 w 2842949"/>
                  <a:gd name="connsiteY8-920" fmla="*/ 41650 h 996874"/>
                  <a:gd name="connsiteX0-921" fmla="*/ 2425325 w 2842949"/>
                  <a:gd name="connsiteY0-922" fmla="*/ 41650 h 996874"/>
                  <a:gd name="connsiteX1-923" fmla="*/ 308298 w 2842949"/>
                  <a:gd name="connsiteY1-924" fmla="*/ 79913 h 996874"/>
                  <a:gd name="connsiteX2-925" fmla="*/ 254641 w 2842949"/>
                  <a:gd name="connsiteY2-926" fmla="*/ 902037 h 996874"/>
                  <a:gd name="connsiteX3-927" fmla="*/ 2607927 w 2842949"/>
                  <a:gd name="connsiteY3-928" fmla="*/ 972425 h 996874"/>
                  <a:gd name="connsiteX4-929" fmla="*/ 2499828 w 2842949"/>
                  <a:gd name="connsiteY4-930" fmla="*/ 840309 h 996874"/>
                  <a:gd name="connsiteX5-931" fmla="*/ 312628 w 2842949"/>
                  <a:gd name="connsiteY5-932" fmla="*/ 817552 h 996874"/>
                  <a:gd name="connsiteX6-933" fmla="*/ 490090 w 2842949"/>
                  <a:gd name="connsiteY6-934" fmla="*/ 176216 h 996874"/>
                  <a:gd name="connsiteX7-935" fmla="*/ 2590456 w 2842949"/>
                  <a:gd name="connsiteY7-936" fmla="*/ 168542 h 996874"/>
                  <a:gd name="connsiteX8-937" fmla="*/ 2425325 w 2842949"/>
                  <a:gd name="connsiteY8-938" fmla="*/ 41650 h 996874"/>
                  <a:gd name="connsiteX0-939" fmla="*/ 2425325 w 2842949"/>
                  <a:gd name="connsiteY0-940" fmla="*/ 41650 h 996874"/>
                  <a:gd name="connsiteX1-941" fmla="*/ 308298 w 2842949"/>
                  <a:gd name="connsiteY1-942" fmla="*/ 79913 h 996874"/>
                  <a:gd name="connsiteX2-943" fmla="*/ 254641 w 2842949"/>
                  <a:gd name="connsiteY2-944" fmla="*/ 902037 h 996874"/>
                  <a:gd name="connsiteX3-945" fmla="*/ 2607927 w 2842949"/>
                  <a:gd name="connsiteY3-946" fmla="*/ 972425 h 996874"/>
                  <a:gd name="connsiteX4-947" fmla="*/ 2499828 w 2842949"/>
                  <a:gd name="connsiteY4-948" fmla="*/ 840309 h 996874"/>
                  <a:gd name="connsiteX5-949" fmla="*/ 312628 w 2842949"/>
                  <a:gd name="connsiteY5-950" fmla="*/ 817552 h 996874"/>
                  <a:gd name="connsiteX6-951" fmla="*/ 490090 w 2842949"/>
                  <a:gd name="connsiteY6-952" fmla="*/ 176216 h 996874"/>
                  <a:gd name="connsiteX7-953" fmla="*/ 2590456 w 2842949"/>
                  <a:gd name="connsiteY7-954" fmla="*/ 168542 h 996874"/>
                  <a:gd name="connsiteX8-955" fmla="*/ 2425325 w 2842949"/>
                  <a:gd name="connsiteY8-956" fmla="*/ 41650 h 9968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42949" h="996874">
                    <a:moveTo>
                      <a:pt x="2425325" y="41650"/>
                    </a:moveTo>
                    <a:cubicBezTo>
                      <a:pt x="2044965" y="26879"/>
                      <a:pt x="670079" y="-63485"/>
                      <a:pt x="308298" y="79913"/>
                    </a:cubicBezTo>
                    <a:cubicBezTo>
                      <a:pt x="-53483" y="223311"/>
                      <a:pt x="-128631" y="753285"/>
                      <a:pt x="254641" y="902037"/>
                    </a:cubicBezTo>
                    <a:cubicBezTo>
                      <a:pt x="637913" y="1050789"/>
                      <a:pt x="2233729" y="982713"/>
                      <a:pt x="2607927" y="972425"/>
                    </a:cubicBezTo>
                    <a:cubicBezTo>
                      <a:pt x="2982125" y="962137"/>
                      <a:pt x="2882378" y="866121"/>
                      <a:pt x="2499828" y="840309"/>
                    </a:cubicBezTo>
                    <a:cubicBezTo>
                      <a:pt x="2117278" y="814497"/>
                      <a:pt x="484603" y="874273"/>
                      <a:pt x="312628" y="817552"/>
                    </a:cubicBezTo>
                    <a:cubicBezTo>
                      <a:pt x="140653" y="760831"/>
                      <a:pt x="111658" y="278925"/>
                      <a:pt x="490090" y="176216"/>
                    </a:cubicBezTo>
                    <a:cubicBezTo>
                      <a:pt x="887880" y="93558"/>
                      <a:pt x="2267917" y="190970"/>
                      <a:pt x="2590456" y="168542"/>
                    </a:cubicBezTo>
                    <a:cubicBezTo>
                      <a:pt x="2912995" y="146114"/>
                      <a:pt x="2805685" y="56421"/>
                      <a:pt x="2425325" y="4165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148165" y="2033200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39819" y="2403222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97200" y="446828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88854" y="4838308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91786" y="320590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7037" y="3616771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0800000">
            <a:off x="1376613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0473034">
            <a:off x="3101717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36011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9910" y="2727095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579018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267654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58477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rot="10800000">
            <a:off x="4837078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rot="10473034">
            <a:off x="6562182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96476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10375" y="2727095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5039483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728119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18942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 rot="10800000">
            <a:off x="8186932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10473034">
            <a:off x="9912036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46330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60229" y="2754527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Freeform 30"/>
          <p:cNvSpPr>
            <a:spLocks noEditPoints="1"/>
          </p:cNvSpPr>
          <p:nvPr/>
        </p:nvSpPr>
        <p:spPr bwMode="auto">
          <a:xfrm>
            <a:off x="8389337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0077973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868796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606450" y="325276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132986" y="325636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8480777" y="32746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585967" y="5291715"/>
            <a:ext cx="967711" cy="1008501"/>
          </a:xfrm>
          <a:custGeom>
            <a:avLst/>
            <a:gdLst>
              <a:gd name="connsiteX0" fmla="*/ 0 w 957072"/>
              <a:gd name="connsiteY0" fmla="*/ 0 h 938784"/>
              <a:gd name="connsiteX1" fmla="*/ 957072 w 957072"/>
              <a:gd name="connsiteY1" fmla="*/ 12192 h 938784"/>
              <a:gd name="connsiteX2" fmla="*/ 499872 w 957072"/>
              <a:gd name="connsiteY2" fmla="*/ 938784 h 938784"/>
              <a:gd name="connsiteX3" fmla="*/ 0 w 957072"/>
              <a:gd name="connsiteY3" fmla="*/ 0 h 938784"/>
              <a:gd name="connsiteX0-1" fmla="*/ 9218 w 966290"/>
              <a:gd name="connsiteY0-2" fmla="*/ 110640 h 1049424"/>
              <a:gd name="connsiteX1-3" fmla="*/ 966290 w 966290"/>
              <a:gd name="connsiteY1-4" fmla="*/ 122832 h 1049424"/>
              <a:gd name="connsiteX2-5" fmla="*/ 509090 w 966290"/>
              <a:gd name="connsiteY2-6" fmla="*/ 1049424 h 1049424"/>
              <a:gd name="connsiteX3-7" fmla="*/ 9218 w 966290"/>
              <a:gd name="connsiteY3-8" fmla="*/ 110640 h 1049424"/>
              <a:gd name="connsiteX0-9" fmla="*/ 905 w 957977"/>
              <a:gd name="connsiteY0-10" fmla="*/ 74386 h 1013170"/>
              <a:gd name="connsiteX1-11" fmla="*/ 957977 w 957977"/>
              <a:gd name="connsiteY1-12" fmla="*/ 86578 h 1013170"/>
              <a:gd name="connsiteX2-13" fmla="*/ 500777 w 957977"/>
              <a:gd name="connsiteY2-14" fmla="*/ 1013170 h 1013170"/>
              <a:gd name="connsiteX3-15" fmla="*/ 905 w 957977"/>
              <a:gd name="connsiteY3-16" fmla="*/ 74386 h 1013170"/>
              <a:gd name="connsiteX0-17" fmla="*/ 905 w 957977"/>
              <a:gd name="connsiteY0-18" fmla="*/ 49029 h 987813"/>
              <a:gd name="connsiteX1-19" fmla="*/ 957977 w 957977"/>
              <a:gd name="connsiteY1-20" fmla="*/ 61221 h 987813"/>
              <a:gd name="connsiteX2-21" fmla="*/ 500777 w 957977"/>
              <a:gd name="connsiteY2-22" fmla="*/ 987813 h 987813"/>
              <a:gd name="connsiteX3-23" fmla="*/ 905 w 957977"/>
              <a:gd name="connsiteY3-24" fmla="*/ 49029 h 987813"/>
              <a:gd name="connsiteX0-25" fmla="*/ 9087 w 966159"/>
              <a:gd name="connsiteY0-26" fmla="*/ 49029 h 1042503"/>
              <a:gd name="connsiteX1-27" fmla="*/ 966159 w 966159"/>
              <a:gd name="connsiteY1-28" fmla="*/ 61221 h 1042503"/>
              <a:gd name="connsiteX2-29" fmla="*/ 508959 w 966159"/>
              <a:gd name="connsiteY2-30" fmla="*/ 987813 h 1042503"/>
              <a:gd name="connsiteX3-31" fmla="*/ 9087 w 966159"/>
              <a:gd name="connsiteY3-32" fmla="*/ 49029 h 1042503"/>
              <a:gd name="connsiteX0-33" fmla="*/ 8207 w 965279"/>
              <a:gd name="connsiteY0-34" fmla="*/ 49029 h 988155"/>
              <a:gd name="connsiteX1-35" fmla="*/ 965279 w 965279"/>
              <a:gd name="connsiteY1-36" fmla="*/ 61221 h 988155"/>
              <a:gd name="connsiteX2-37" fmla="*/ 508079 w 965279"/>
              <a:gd name="connsiteY2-38" fmla="*/ 987813 h 988155"/>
              <a:gd name="connsiteX3-39" fmla="*/ 8207 w 965279"/>
              <a:gd name="connsiteY3-40" fmla="*/ 49029 h 988155"/>
              <a:gd name="connsiteX0-41" fmla="*/ 8944 w 966016"/>
              <a:gd name="connsiteY0-42" fmla="*/ 91202 h 1045562"/>
              <a:gd name="connsiteX1-43" fmla="*/ 966016 w 966016"/>
              <a:gd name="connsiteY1-44" fmla="*/ 103394 h 1045562"/>
              <a:gd name="connsiteX2-45" fmla="*/ 493576 w 966016"/>
              <a:gd name="connsiteY2-46" fmla="*/ 1045226 h 1045562"/>
              <a:gd name="connsiteX3-47" fmla="*/ 8944 w 966016"/>
              <a:gd name="connsiteY3-48" fmla="*/ 91202 h 1045562"/>
              <a:gd name="connsiteX0-49" fmla="*/ 8944 w 966016"/>
              <a:gd name="connsiteY0-50" fmla="*/ 91202 h 1045562"/>
              <a:gd name="connsiteX1-51" fmla="*/ 966016 w 966016"/>
              <a:gd name="connsiteY1-52" fmla="*/ 103394 h 1045562"/>
              <a:gd name="connsiteX2-53" fmla="*/ 493576 w 966016"/>
              <a:gd name="connsiteY2-54" fmla="*/ 1045226 h 1045562"/>
              <a:gd name="connsiteX3-55" fmla="*/ 8944 w 966016"/>
              <a:gd name="connsiteY3-56" fmla="*/ 91202 h 1045562"/>
              <a:gd name="connsiteX0-57" fmla="*/ 8944 w 966016"/>
              <a:gd name="connsiteY0-58" fmla="*/ 66025 h 1020385"/>
              <a:gd name="connsiteX1-59" fmla="*/ 966016 w 966016"/>
              <a:gd name="connsiteY1-60" fmla="*/ 78217 h 1020385"/>
              <a:gd name="connsiteX2-61" fmla="*/ 493576 w 966016"/>
              <a:gd name="connsiteY2-62" fmla="*/ 1020049 h 1020385"/>
              <a:gd name="connsiteX3-63" fmla="*/ 8944 w 966016"/>
              <a:gd name="connsiteY3-64" fmla="*/ 66025 h 1020385"/>
              <a:gd name="connsiteX0-65" fmla="*/ 0 w 957072"/>
              <a:gd name="connsiteY0-66" fmla="*/ 66025 h 1020385"/>
              <a:gd name="connsiteX1-67" fmla="*/ 957072 w 957072"/>
              <a:gd name="connsiteY1-68" fmla="*/ 78217 h 1020385"/>
              <a:gd name="connsiteX2-69" fmla="*/ 484632 w 957072"/>
              <a:gd name="connsiteY2-70" fmla="*/ 1020049 h 1020385"/>
              <a:gd name="connsiteX3-71" fmla="*/ 91440 w 957072"/>
              <a:gd name="connsiteY3-72" fmla="*/ 157465 h 1020385"/>
              <a:gd name="connsiteX0-73" fmla="*/ 0 w 957072"/>
              <a:gd name="connsiteY0-74" fmla="*/ 66025 h 1020385"/>
              <a:gd name="connsiteX1-75" fmla="*/ 957072 w 957072"/>
              <a:gd name="connsiteY1-76" fmla="*/ 78217 h 1020385"/>
              <a:gd name="connsiteX2-77" fmla="*/ 484632 w 957072"/>
              <a:gd name="connsiteY2-78" fmla="*/ 1020049 h 1020385"/>
              <a:gd name="connsiteX3-79" fmla="*/ 91440 w 957072"/>
              <a:gd name="connsiteY3-80" fmla="*/ 157465 h 1020385"/>
              <a:gd name="connsiteX0-81" fmla="*/ 0 w 957072"/>
              <a:gd name="connsiteY0-82" fmla="*/ 66025 h 1020412"/>
              <a:gd name="connsiteX1-83" fmla="*/ 957072 w 957072"/>
              <a:gd name="connsiteY1-84" fmla="*/ 78217 h 1020412"/>
              <a:gd name="connsiteX2-85" fmla="*/ 484632 w 957072"/>
              <a:gd name="connsiteY2-86" fmla="*/ 1020049 h 1020412"/>
              <a:gd name="connsiteX3-87" fmla="*/ 91440 w 957072"/>
              <a:gd name="connsiteY3-88" fmla="*/ 157465 h 1020412"/>
              <a:gd name="connsiteX0-89" fmla="*/ 10160 w 967232"/>
              <a:gd name="connsiteY0-90" fmla="*/ 66025 h 1020178"/>
              <a:gd name="connsiteX1-91" fmla="*/ 967232 w 967232"/>
              <a:gd name="connsiteY1-92" fmla="*/ 78217 h 1020178"/>
              <a:gd name="connsiteX2-93" fmla="*/ 494792 w 967232"/>
              <a:gd name="connsiteY2-94" fmla="*/ 1020049 h 1020178"/>
              <a:gd name="connsiteX3-95" fmla="*/ 0 w 967232"/>
              <a:gd name="connsiteY3-96" fmla="*/ 147305 h 1020178"/>
              <a:gd name="connsiteX0-97" fmla="*/ 10160 w 967232"/>
              <a:gd name="connsiteY0-98" fmla="*/ 66025 h 1020178"/>
              <a:gd name="connsiteX1-99" fmla="*/ 967232 w 967232"/>
              <a:gd name="connsiteY1-100" fmla="*/ 78217 h 1020178"/>
              <a:gd name="connsiteX2-101" fmla="*/ 494792 w 967232"/>
              <a:gd name="connsiteY2-102" fmla="*/ 1020049 h 1020178"/>
              <a:gd name="connsiteX3-103" fmla="*/ 0 w 967232"/>
              <a:gd name="connsiteY3-104" fmla="*/ 147305 h 1020178"/>
              <a:gd name="connsiteX0-105" fmla="*/ 10160 w 967232"/>
              <a:gd name="connsiteY0-106" fmla="*/ 66025 h 1020049"/>
              <a:gd name="connsiteX1-107" fmla="*/ 967232 w 967232"/>
              <a:gd name="connsiteY1-108" fmla="*/ 78217 h 1020049"/>
              <a:gd name="connsiteX2-109" fmla="*/ 494792 w 967232"/>
              <a:gd name="connsiteY2-110" fmla="*/ 1020049 h 1020049"/>
              <a:gd name="connsiteX3-111" fmla="*/ 0 w 967232"/>
              <a:gd name="connsiteY3-112" fmla="*/ 147305 h 1020049"/>
              <a:gd name="connsiteX0-113" fmla="*/ 10160 w 967232"/>
              <a:gd name="connsiteY0-114" fmla="*/ 66025 h 1020049"/>
              <a:gd name="connsiteX1-115" fmla="*/ 967232 w 967232"/>
              <a:gd name="connsiteY1-116" fmla="*/ 78217 h 1020049"/>
              <a:gd name="connsiteX2-117" fmla="*/ 494792 w 967232"/>
              <a:gd name="connsiteY2-118" fmla="*/ 1020049 h 1020049"/>
              <a:gd name="connsiteX3-119" fmla="*/ 0 w 967232"/>
              <a:gd name="connsiteY3-120" fmla="*/ 147305 h 1020049"/>
              <a:gd name="connsiteX0-121" fmla="*/ 10160 w 982888"/>
              <a:gd name="connsiteY0-122" fmla="*/ 153180 h 1107204"/>
              <a:gd name="connsiteX1-123" fmla="*/ 967232 w 982888"/>
              <a:gd name="connsiteY1-124" fmla="*/ 165372 h 1107204"/>
              <a:gd name="connsiteX2-125" fmla="*/ 494792 w 982888"/>
              <a:gd name="connsiteY2-126" fmla="*/ 1107204 h 1107204"/>
              <a:gd name="connsiteX3-127" fmla="*/ 0 w 982888"/>
              <a:gd name="connsiteY3-128" fmla="*/ 234460 h 1107204"/>
              <a:gd name="connsiteX0-129" fmla="*/ 10160 w 967711"/>
              <a:gd name="connsiteY0-130" fmla="*/ 54477 h 1008501"/>
              <a:gd name="connsiteX1-131" fmla="*/ 967232 w 967711"/>
              <a:gd name="connsiteY1-132" fmla="*/ 66669 h 1008501"/>
              <a:gd name="connsiteX2-133" fmla="*/ 494792 w 967711"/>
              <a:gd name="connsiteY2-134" fmla="*/ 1008501 h 1008501"/>
              <a:gd name="connsiteX3-135" fmla="*/ 0 w 967711"/>
              <a:gd name="connsiteY3-136" fmla="*/ 135757 h 1008501"/>
              <a:gd name="connsiteX0-137" fmla="*/ 10160 w 967711"/>
              <a:gd name="connsiteY0-138" fmla="*/ 54477 h 1008501"/>
              <a:gd name="connsiteX1-139" fmla="*/ 967232 w 967711"/>
              <a:gd name="connsiteY1-140" fmla="*/ 66669 h 1008501"/>
              <a:gd name="connsiteX2-141" fmla="*/ 494792 w 967711"/>
              <a:gd name="connsiteY2-142" fmla="*/ 1008501 h 1008501"/>
              <a:gd name="connsiteX3-143" fmla="*/ 0 w 967711"/>
              <a:gd name="connsiteY3-144" fmla="*/ 135757 h 10085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67711" h="1008501">
                <a:moveTo>
                  <a:pt x="10160" y="54477"/>
                </a:moveTo>
                <a:cubicBezTo>
                  <a:pt x="111760" y="-41535"/>
                  <a:pt x="951992" y="6725"/>
                  <a:pt x="967232" y="66669"/>
                </a:cubicBezTo>
                <a:cubicBezTo>
                  <a:pt x="982472" y="126613"/>
                  <a:pt x="630597" y="895386"/>
                  <a:pt x="494792" y="1008501"/>
                </a:cubicBezTo>
                <a:cubicBezTo>
                  <a:pt x="328507" y="933656"/>
                  <a:pt x="48260" y="262249"/>
                  <a:pt x="0" y="135757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5913852" y="5877272"/>
            <a:ext cx="311940" cy="267891"/>
          </a:xfrm>
          <a:custGeom>
            <a:avLst/>
            <a:gdLst>
              <a:gd name="connsiteX0" fmla="*/ 0 w 309880"/>
              <a:gd name="connsiteY0" fmla="*/ 5080 h 254000"/>
              <a:gd name="connsiteX1" fmla="*/ 309880 w 309880"/>
              <a:gd name="connsiteY1" fmla="*/ 0 h 254000"/>
              <a:gd name="connsiteX2" fmla="*/ 167640 w 309880"/>
              <a:gd name="connsiteY2" fmla="*/ 254000 h 254000"/>
              <a:gd name="connsiteX3" fmla="*/ 0 w 309880"/>
              <a:gd name="connsiteY3" fmla="*/ 5080 h 254000"/>
              <a:gd name="connsiteX0-1" fmla="*/ 0 w 314084"/>
              <a:gd name="connsiteY0-2" fmla="*/ 34069 h 282989"/>
              <a:gd name="connsiteX1-3" fmla="*/ 309880 w 314084"/>
              <a:gd name="connsiteY1-4" fmla="*/ 28989 h 282989"/>
              <a:gd name="connsiteX2-5" fmla="*/ 167640 w 314084"/>
              <a:gd name="connsiteY2-6" fmla="*/ 282989 h 282989"/>
              <a:gd name="connsiteX3-7" fmla="*/ 0 w 314084"/>
              <a:gd name="connsiteY3-8" fmla="*/ 34069 h 282989"/>
              <a:gd name="connsiteX0-9" fmla="*/ 0 w 310952"/>
              <a:gd name="connsiteY0-10" fmla="*/ 25048 h 273968"/>
              <a:gd name="connsiteX1-11" fmla="*/ 309880 w 310952"/>
              <a:gd name="connsiteY1-12" fmla="*/ 19968 h 273968"/>
              <a:gd name="connsiteX2-13" fmla="*/ 167640 w 310952"/>
              <a:gd name="connsiteY2-14" fmla="*/ 273968 h 273968"/>
              <a:gd name="connsiteX3-15" fmla="*/ 0 w 310952"/>
              <a:gd name="connsiteY3-16" fmla="*/ 25048 h 273968"/>
              <a:gd name="connsiteX0-17" fmla="*/ 2756 w 313708"/>
              <a:gd name="connsiteY0-18" fmla="*/ 25048 h 273968"/>
              <a:gd name="connsiteX1-19" fmla="*/ 312636 w 313708"/>
              <a:gd name="connsiteY1-20" fmla="*/ 19968 h 273968"/>
              <a:gd name="connsiteX2-21" fmla="*/ 170396 w 313708"/>
              <a:gd name="connsiteY2-22" fmla="*/ 273968 h 273968"/>
              <a:gd name="connsiteX3-23" fmla="*/ 2756 w 313708"/>
              <a:gd name="connsiteY3-24" fmla="*/ 25048 h 273968"/>
              <a:gd name="connsiteX0-25" fmla="*/ 849 w 311801"/>
              <a:gd name="connsiteY0-26" fmla="*/ 18971 h 267891"/>
              <a:gd name="connsiteX1-27" fmla="*/ 310729 w 311801"/>
              <a:gd name="connsiteY1-28" fmla="*/ 13891 h 267891"/>
              <a:gd name="connsiteX2-29" fmla="*/ 168489 w 311801"/>
              <a:gd name="connsiteY2-30" fmla="*/ 267891 h 267891"/>
              <a:gd name="connsiteX3-31" fmla="*/ 849 w 311801"/>
              <a:gd name="connsiteY3-32" fmla="*/ 18971 h 267891"/>
              <a:gd name="connsiteX0-33" fmla="*/ 970 w 311922"/>
              <a:gd name="connsiteY0-34" fmla="*/ 18971 h 267891"/>
              <a:gd name="connsiteX1-35" fmla="*/ 310850 w 311922"/>
              <a:gd name="connsiteY1-36" fmla="*/ 13891 h 267891"/>
              <a:gd name="connsiteX2-37" fmla="*/ 168610 w 311922"/>
              <a:gd name="connsiteY2-38" fmla="*/ 267891 h 267891"/>
              <a:gd name="connsiteX3-39" fmla="*/ 970 w 311922"/>
              <a:gd name="connsiteY3-40" fmla="*/ 18971 h 267891"/>
              <a:gd name="connsiteX0-41" fmla="*/ 970 w 311940"/>
              <a:gd name="connsiteY0-42" fmla="*/ 18971 h 267891"/>
              <a:gd name="connsiteX1-43" fmla="*/ 310850 w 311940"/>
              <a:gd name="connsiteY1-44" fmla="*/ 13891 h 267891"/>
              <a:gd name="connsiteX2-45" fmla="*/ 168610 w 311940"/>
              <a:gd name="connsiteY2-46" fmla="*/ 267891 h 267891"/>
              <a:gd name="connsiteX3-47" fmla="*/ 970 w 311940"/>
              <a:gd name="connsiteY3-48" fmla="*/ 18971 h 267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1940" h="267891">
                <a:moveTo>
                  <a:pt x="970" y="18971"/>
                </a:moveTo>
                <a:cubicBezTo>
                  <a:pt x="13247" y="-8122"/>
                  <a:pt x="298150" y="-2831"/>
                  <a:pt x="310850" y="13891"/>
                </a:cubicBezTo>
                <a:cubicBezTo>
                  <a:pt x="323550" y="30613"/>
                  <a:pt x="222162" y="242279"/>
                  <a:pt x="168610" y="267891"/>
                </a:cubicBezTo>
                <a:cubicBezTo>
                  <a:pt x="95585" y="215398"/>
                  <a:pt x="-11307" y="46064"/>
                  <a:pt x="970" y="18971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1600046" y="4179318"/>
            <a:ext cx="4001623" cy="103657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05229" h="1036572">
                <a:moveTo>
                  <a:pt x="0" y="11682"/>
                </a:moveTo>
                <a:lnTo>
                  <a:pt x="0" y="11682"/>
                </a:lnTo>
                <a:cubicBezTo>
                  <a:pt x="431885" y="13799"/>
                  <a:pt x="2012188" y="-23116"/>
                  <a:pt x="2591308" y="24382"/>
                </a:cubicBezTo>
                <a:cubicBezTo>
                  <a:pt x="3170428" y="71880"/>
                  <a:pt x="3306530" y="127972"/>
                  <a:pt x="3474720" y="296670"/>
                </a:cubicBezTo>
                <a:cubicBezTo>
                  <a:pt x="3642910" y="465368"/>
                  <a:pt x="3600450" y="1036572"/>
                  <a:pt x="3600450" y="103657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2135560" y="2867518"/>
            <a:ext cx="3751547" cy="234837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12425" h="1028883">
                <a:moveTo>
                  <a:pt x="0" y="3993"/>
                </a:moveTo>
                <a:lnTo>
                  <a:pt x="0" y="3993"/>
                </a:lnTo>
                <a:lnTo>
                  <a:pt x="2575927" y="0"/>
                </a:lnTo>
                <a:cubicBezTo>
                  <a:pt x="3129413" y="10552"/>
                  <a:pt x="3433160" y="40046"/>
                  <a:pt x="3542393" y="211527"/>
                </a:cubicBezTo>
                <a:cubicBezTo>
                  <a:pt x="3651626" y="383008"/>
                  <a:pt x="3600450" y="1028883"/>
                  <a:pt x="3600450" y="102888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flipH="1">
            <a:off x="6280182" y="3645024"/>
            <a:ext cx="4082477" cy="158948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  <a:gd name="connsiteX0-253" fmla="*/ 0 w 3632419"/>
              <a:gd name="connsiteY0-254" fmla="*/ 13663 h 1038553"/>
              <a:gd name="connsiteX1-255" fmla="*/ 0 w 3632419"/>
              <a:gd name="connsiteY1-256" fmla="*/ 13663 h 1038553"/>
              <a:gd name="connsiteX2-257" fmla="*/ 2575927 w 3632419"/>
              <a:gd name="connsiteY2-258" fmla="*/ 9670 h 1038553"/>
              <a:gd name="connsiteX3-259" fmla="*/ 3576918 w 3632419"/>
              <a:gd name="connsiteY3-260" fmla="*/ 153485 h 1038553"/>
              <a:gd name="connsiteX4-261" fmla="*/ 3600450 w 3632419"/>
              <a:gd name="connsiteY4-262" fmla="*/ 1038553 h 1038553"/>
              <a:gd name="connsiteX0-263" fmla="*/ 290553 w 3922972"/>
              <a:gd name="connsiteY0-264" fmla="*/ 12066 h 1036956"/>
              <a:gd name="connsiteX1-265" fmla="*/ 0 w 3922972"/>
              <a:gd name="connsiteY1-266" fmla="*/ 17982 h 1036956"/>
              <a:gd name="connsiteX2-267" fmla="*/ 2866480 w 3922972"/>
              <a:gd name="connsiteY2-268" fmla="*/ 8073 h 1036956"/>
              <a:gd name="connsiteX3-269" fmla="*/ 3867471 w 3922972"/>
              <a:gd name="connsiteY3-270" fmla="*/ 151888 h 1036956"/>
              <a:gd name="connsiteX4-271" fmla="*/ 3891003 w 3922972"/>
              <a:gd name="connsiteY4-272" fmla="*/ 1036956 h 1036956"/>
              <a:gd name="connsiteX0-273" fmla="*/ 0 w 3632419"/>
              <a:gd name="connsiteY0-274" fmla="*/ 3993 h 1028883"/>
              <a:gd name="connsiteX1-275" fmla="*/ 2575927 w 3632419"/>
              <a:gd name="connsiteY1-276" fmla="*/ 0 h 1028883"/>
              <a:gd name="connsiteX2-277" fmla="*/ 3576918 w 3632419"/>
              <a:gd name="connsiteY2-278" fmla="*/ 143815 h 1028883"/>
              <a:gd name="connsiteX3-279" fmla="*/ 3600450 w 3632419"/>
              <a:gd name="connsiteY3-280" fmla="*/ 1028883 h 1028883"/>
              <a:gd name="connsiteX0-281" fmla="*/ 0 w 3419518"/>
              <a:gd name="connsiteY0-282" fmla="*/ 13663 h 1038553"/>
              <a:gd name="connsiteX1-283" fmla="*/ 2363026 w 3419518"/>
              <a:gd name="connsiteY1-284" fmla="*/ 9670 h 1038553"/>
              <a:gd name="connsiteX2-285" fmla="*/ 3364017 w 3419518"/>
              <a:gd name="connsiteY2-286" fmla="*/ 153485 h 1038553"/>
              <a:gd name="connsiteX3-287" fmla="*/ 3387549 w 3419518"/>
              <a:gd name="connsiteY3-288" fmla="*/ 1038553 h 10385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19518" h="1038553">
                <a:moveTo>
                  <a:pt x="0" y="13663"/>
                </a:moveTo>
                <a:cubicBezTo>
                  <a:pt x="787675" y="12332"/>
                  <a:pt x="1802357" y="-13634"/>
                  <a:pt x="2363026" y="9670"/>
                </a:cubicBezTo>
                <a:cubicBezTo>
                  <a:pt x="2923696" y="32974"/>
                  <a:pt x="3254784" y="-17996"/>
                  <a:pt x="3364017" y="153485"/>
                </a:cubicBezTo>
                <a:cubicBezTo>
                  <a:pt x="3473250" y="324966"/>
                  <a:pt x="3387549" y="1038553"/>
                  <a:pt x="3387549" y="103855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546883" y="250086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248128" y="2870889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7248128" y="2583409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椭圆 31"/>
          <p:cNvSpPr/>
          <p:nvPr/>
        </p:nvSpPr>
        <p:spPr>
          <a:xfrm rot="15654318">
            <a:off x="6295462" y="2640060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7841284" y="3863972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542529" y="4233994"/>
            <a:ext cx="3378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1" name="Freeform 30"/>
          <p:cNvSpPr>
            <a:spLocks noEditPoints="1"/>
          </p:cNvSpPr>
          <p:nvPr/>
        </p:nvSpPr>
        <p:spPr bwMode="auto">
          <a:xfrm>
            <a:off x="7542529" y="3946514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椭圆 31"/>
          <p:cNvSpPr/>
          <p:nvPr/>
        </p:nvSpPr>
        <p:spPr>
          <a:xfrm rot="15654318">
            <a:off x="6589863" y="4003165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7" name="任意多边形 146"/>
          <p:cNvSpPr/>
          <p:nvPr/>
        </p:nvSpPr>
        <p:spPr>
          <a:xfrm flipH="1">
            <a:off x="6532224" y="5020118"/>
            <a:ext cx="4028272" cy="277437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  <a:gd name="connsiteX0-253" fmla="*/ 0 w 3632419"/>
              <a:gd name="connsiteY0-254" fmla="*/ 13663 h 1038553"/>
              <a:gd name="connsiteX1-255" fmla="*/ 0 w 3632419"/>
              <a:gd name="connsiteY1-256" fmla="*/ 13663 h 1038553"/>
              <a:gd name="connsiteX2-257" fmla="*/ 2575927 w 3632419"/>
              <a:gd name="connsiteY2-258" fmla="*/ 9670 h 1038553"/>
              <a:gd name="connsiteX3-259" fmla="*/ 3576918 w 3632419"/>
              <a:gd name="connsiteY3-260" fmla="*/ 153485 h 1038553"/>
              <a:gd name="connsiteX4-261" fmla="*/ 3600450 w 3632419"/>
              <a:gd name="connsiteY4-262" fmla="*/ 1038553 h 1038553"/>
              <a:gd name="connsiteX0-263" fmla="*/ 290553 w 3922972"/>
              <a:gd name="connsiteY0-264" fmla="*/ 12066 h 1036956"/>
              <a:gd name="connsiteX1-265" fmla="*/ 0 w 3922972"/>
              <a:gd name="connsiteY1-266" fmla="*/ 17982 h 1036956"/>
              <a:gd name="connsiteX2-267" fmla="*/ 2866480 w 3922972"/>
              <a:gd name="connsiteY2-268" fmla="*/ 8073 h 1036956"/>
              <a:gd name="connsiteX3-269" fmla="*/ 3867471 w 3922972"/>
              <a:gd name="connsiteY3-270" fmla="*/ 151888 h 1036956"/>
              <a:gd name="connsiteX4-271" fmla="*/ 3891003 w 3922972"/>
              <a:gd name="connsiteY4-272" fmla="*/ 1036956 h 1036956"/>
              <a:gd name="connsiteX0-273" fmla="*/ 0 w 3632419"/>
              <a:gd name="connsiteY0-274" fmla="*/ 3992 h 1028882"/>
              <a:gd name="connsiteX1-275" fmla="*/ 2575927 w 3632419"/>
              <a:gd name="connsiteY1-276" fmla="*/ -1 h 1028882"/>
              <a:gd name="connsiteX2-277" fmla="*/ 3576918 w 3632419"/>
              <a:gd name="connsiteY2-278" fmla="*/ 143814 h 1028882"/>
              <a:gd name="connsiteX3-279" fmla="*/ 3600450 w 3632419"/>
              <a:gd name="connsiteY3-280" fmla="*/ 1028882 h 1028882"/>
              <a:gd name="connsiteX0-281" fmla="*/ 0 w 3659429"/>
              <a:gd name="connsiteY0-282" fmla="*/ 3992 h 903780"/>
              <a:gd name="connsiteX1-283" fmla="*/ 2575927 w 3659429"/>
              <a:gd name="connsiteY1-284" fmla="*/ -1 h 903780"/>
              <a:gd name="connsiteX2-285" fmla="*/ 3576918 w 3659429"/>
              <a:gd name="connsiteY2-286" fmla="*/ 143814 h 903780"/>
              <a:gd name="connsiteX3-287" fmla="*/ 3600450 w 3659429"/>
              <a:gd name="connsiteY3-288" fmla="*/ 903780 h 903780"/>
              <a:gd name="connsiteX0-289" fmla="*/ 0 w 3615592"/>
              <a:gd name="connsiteY0-290" fmla="*/ 3992 h 903780"/>
              <a:gd name="connsiteX1-291" fmla="*/ 2575927 w 3615592"/>
              <a:gd name="connsiteY1-292" fmla="*/ -1 h 903780"/>
              <a:gd name="connsiteX2-293" fmla="*/ 3576918 w 3615592"/>
              <a:gd name="connsiteY2-294" fmla="*/ 143814 h 903780"/>
              <a:gd name="connsiteX3-295" fmla="*/ 3600450 w 3615592"/>
              <a:gd name="connsiteY3-296" fmla="*/ 903780 h 9037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15592" h="903780">
                <a:moveTo>
                  <a:pt x="0" y="3992"/>
                </a:moveTo>
                <a:lnTo>
                  <a:pt x="2575927" y="-1"/>
                </a:lnTo>
                <a:cubicBezTo>
                  <a:pt x="3220506" y="22317"/>
                  <a:pt x="3506860" y="-22454"/>
                  <a:pt x="3576918" y="143814"/>
                </a:cubicBezTo>
                <a:cubicBezTo>
                  <a:pt x="3646976" y="310082"/>
                  <a:pt x="3600450" y="903780"/>
                  <a:pt x="3600450" y="90378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31"/>
          <p:cNvSpPr/>
          <p:nvPr/>
        </p:nvSpPr>
        <p:spPr>
          <a:xfrm rot="15654318">
            <a:off x="5191437" y="1861086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5304947" y="1999123"/>
            <a:ext cx="481650" cy="471314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150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83" name="文本框 182"/>
          <p:cNvSpPr txBox="1"/>
          <p:nvPr/>
        </p:nvSpPr>
        <p:spPr>
          <a:xfrm>
            <a:off x="3679148" y="1779333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1714197" y="2124145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5" name="Freeform 30"/>
          <p:cNvSpPr>
            <a:spLocks noEditPoints="1"/>
          </p:cNvSpPr>
          <p:nvPr/>
        </p:nvSpPr>
        <p:spPr bwMode="auto">
          <a:xfrm>
            <a:off x="4731831" y="1827566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椭圆 31"/>
          <p:cNvSpPr/>
          <p:nvPr/>
        </p:nvSpPr>
        <p:spPr>
          <a:xfrm rot="15654318">
            <a:off x="4751670" y="3161161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3239381" y="3079408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1274430" y="3424220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3" name="Freeform 30"/>
          <p:cNvSpPr>
            <a:spLocks noEditPoints="1"/>
          </p:cNvSpPr>
          <p:nvPr/>
        </p:nvSpPr>
        <p:spPr bwMode="auto">
          <a:xfrm>
            <a:off x="4292064" y="3127641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4" name="组合 223"/>
          <p:cNvGrpSpPr/>
          <p:nvPr/>
        </p:nvGrpSpPr>
        <p:grpSpPr>
          <a:xfrm>
            <a:off x="4883963" y="3286624"/>
            <a:ext cx="458588" cy="476311"/>
            <a:chOff x="2254250" y="2162175"/>
            <a:chExt cx="657225" cy="682625"/>
          </a:xfrm>
          <a:solidFill>
            <a:schemeClr val="tx1"/>
          </a:solidFill>
        </p:grpSpPr>
        <p:sp>
          <p:nvSpPr>
            <p:cNvPr id="225" name="Freeform 262"/>
            <p:cNvSpPr/>
            <p:nvPr/>
          </p:nvSpPr>
          <p:spPr bwMode="auto">
            <a:xfrm>
              <a:off x="2292350" y="2236788"/>
              <a:ext cx="38100" cy="17938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58" y="7"/>
                </a:cxn>
                <a:cxn ang="0">
                  <a:pos x="52" y="16"/>
                </a:cxn>
                <a:cxn ang="0">
                  <a:pos x="50" y="36"/>
                </a:cxn>
                <a:cxn ang="0">
                  <a:pos x="48" y="64"/>
                </a:cxn>
                <a:cxn ang="0">
                  <a:pos x="41" y="122"/>
                </a:cxn>
                <a:cxn ang="0">
                  <a:pos x="36" y="150"/>
                </a:cxn>
                <a:cxn ang="0">
                  <a:pos x="14" y="245"/>
                </a:cxn>
                <a:cxn ang="0">
                  <a:pos x="9" y="267"/>
                </a:cxn>
                <a:cxn ang="0">
                  <a:pos x="1" y="311"/>
                </a:cxn>
                <a:cxn ang="0">
                  <a:pos x="0" y="333"/>
                </a:cxn>
                <a:cxn ang="0">
                  <a:pos x="0" y="335"/>
                </a:cxn>
                <a:cxn ang="0">
                  <a:pos x="2" y="338"/>
                </a:cxn>
                <a:cxn ang="0">
                  <a:pos x="10" y="338"/>
                </a:cxn>
                <a:cxn ang="0">
                  <a:pos x="12" y="338"/>
                </a:cxn>
                <a:cxn ang="0">
                  <a:pos x="14" y="335"/>
                </a:cxn>
                <a:cxn ang="0">
                  <a:pos x="14" y="331"/>
                </a:cxn>
                <a:cxn ang="0">
                  <a:pos x="12" y="328"/>
                </a:cxn>
                <a:cxn ang="0">
                  <a:pos x="9" y="328"/>
                </a:cxn>
                <a:cxn ang="0">
                  <a:pos x="10" y="310"/>
                </a:cxn>
                <a:cxn ang="0">
                  <a:pos x="16" y="272"/>
                </a:cxn>
                <a:cxn ang="0">
                  <a:pos x="31" y="215"/>
                </a:cxn>
                <a:cxn ang="0">
                  <a:pos x="39" y="178"/>
                </a:cxn>
                <a:cxn ang="0">
                  <a:pos x="50" y="118"/>
                </a:cxn>
                <a:cxn ang="0">
                  <a:pos x="52" y="98"/>
                </a:cxn>
                <a:cxn ang="0">
                  <a:pos x="58" y="54"/>
                </a:cxn>
                <a:cxn ang="0">
                  <a:pos x="61" y="24"/>
                </a:cxn>
                <a:cxn ang="0">
                  <a:pos x="65" y="14"/>
                </a:cxn>
                <a:cxn ang="0">
                  <a:pos x="67" y="15"/>
                </a:cxn>
                <a:cxn ang="0">
                  <a:pos x="71" y="13"/>
                </a:cxn>
                <a:cxn ang="0">
                  <a:pos x="72" y="4"/>
                </a:cxn>
                <a:cxn ang="0">
                  <a:pos x="71" y="2"/>
                </a:cxn>
                <a:cxn ang="0">
                  <a:pos x="67" y="0"/>
                </a:cxn>
                <a:cxn ang="0">
                  <a:pos x="65" y="0"/>
                </a:cxn>
              </a:cxnLst>
              <a:rect l="0" t="0" r="r" b="b"/>
              <a:pathLst>
                <a:path w="72" h="338">
                  <a:moveTo>
                    <a:pt x="65" y="0"/>
                  </a:moveTo>
                  <a:lnTo>
                    <a:pt x="65" y="0"/>
                  </a:lnTo>
                  <a:lnTo>
                    <a:pt x="61" y="4"/>
                  </a:lnTo>
                  <a:lnTo>
                    <a:pt x="58" y="7"/>
                  </a:lnTo>
                  <a:lnTo>
                    <a:pt x="55" y="11"/>
                  </a:lnTo>
                  <a:lnTo>
                    <a:pt x="52" y="16"/>
                  </a:lnTo>
                  <a:lnTo>
                    <a:pt x="50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64"/>
                  </a:lnTo>
                  <a:lnTo>
                    <a:pt x="45" y="93"/>
                  </a:lnTo>
                  <a:lnTo>
                    <a:pt x="41" y="122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25" y="197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9" y="267"/>
                  </a:lnTo>
                  <a:lnTo>
                    <a:pt x="4" y="289"/>
                  </a:lnTo>
                  <a:lnTo>
                    <a:pt x="1" y="311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0" y="335"/>
                  </a:lnTo>
                  <a:lnTo>
                    <a:pt x="1" y="337"/>
                  </a:lnTo>
                  <a:lnTo>
                    <a:pt x="2" y="338"/>
                  </a:lnTo>
                  <a:lnTo>
                    <a:pt x="4" y="338"/>
                  </a:lnTo>
                  <a:lnTo>
                    <a:pt x="10" y="338"/>
                  </a:lnTo>
                  <a:lnTo>
                    <a:pt x="10" y="338"/>
                  </a:lnTo>
                  <a:lnTo>
                    <a:pt x="12" y="338"/>
                  </a:lnTo>
                  <a:lnTo>
                    <a:pt x="14" y="337"/>
                  </a:lnTo>
                  <a:lnTo>
                    <a:pt x="14" y="335"/>
                  </a:lnTo>
                  <a:lnTo>
                    <a:pt x="15" y="333"/>
                  </a:lnTo>
                  <a:lnTo>
                    <a:pt x="14" y="331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8"/>
                  </a:lnTo>
                  <a:lnTo>
                    <a:pt x="9" y="328"/>
                  </a:lnTo>
                  <a:lnTo>
                    <a:pt x="9" y="328"/>
                  </a:lnTo>
                  <a:lnTo>
                    <a:pt x="10" y="310"/>
                  </a:lnTo>
                  <a:lnTo>
                    <a:pt x="13" y="290"/>
                  </a:lnTo>
                  <a:lnTo>
                    <a:pt x="16" y="272"/>
                  </a:lnTo>
                  <a:lnTo>
                    <a:pt x="20" y="253"/>
                  </a:lnTo>
                  <a:lnTo>
                    <a:pt x="31" y="215"/>
                  </a:lnTo>
                  <a:lnTo>
                    <a:pt x="39" y="178"/>
                  </a:lnTo>
                  <a:lnTo>
                    <a:pt x="39" y="178"/>
                  </a:lnTo>
                  <a:lnTo>
                    <a:pt x="46" y="138"/>
                  </a:lnTo>
                  <a:lnTo>
                    <a:pt x="50" y="11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9" y="34"/>
                  </a:lnTo>
                  <a:lnTo>
                    <a:pt x="61" y="24"/>
                  </a:lnTo>
                  <a:lnTo>
                    <a:pt x="62" y="18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2" y="1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1" y="2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6" name="Freeform 263"/>
            <p:cNvSpPr/>
            <p:nvPr/>
          </p:nvSpPr>
          <p:spPr bwMode="auto">
            <a:xfrm>
              <a:off x="2309813" y="2203450"/>
              <a:ext cx="53975" cy="276225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103" y="1"/>
                </a:cxn>
                <a:cxn ang="0">
                  <a:pos x="100" y="0"/>
                </a:cxn>
                <a:cxn ang="0">
                  <a:pos x="97" y="1"/>
                </a:cxn>
                <a:cxn ang="0">
                  <a:pos x="95" y="4"/>
                </a:cxn>
                <a:cxn ang="0">
                  <a:pos x="94" y="16"/>
                </a:cxn>
                <a:cxn ang="0">
                  <a:pos x="90" y="42"/>
                </a:cxn>
                <a:cxn ang="0">
                  <a:pos x="89" y="55"/>
                </a:cxn>
                <a:cxn ang="0">
                  <a:pos x="89" y="103"/>
                </a:cxn>
                <a:cxn ang="0">
                  <a:pos x="87" y="120"/>
                </a:cxn>
                <a:cxn ang="0">
                  <a:pos x="62" y="234"/>
                </a:cxn>
                <a:cxn ang="0">
                  <a:pos x="52" y="273"/>
                </a:cxn>
                <a:cxn ang="0">
                  <a:pos x="32" y="341"/>
                </a:cxn>
                <a:cxn ang="0">
                  <a:pos x="17" y="391"/>
                </a:cxn>
                <a:cxn ang="0">
                  <a:pos x="14" y="409"/>
                </a:cxn>
                <a:cxn ang="0">
                  <a:pos x="12" y="437"/>
                </a:cxn>
                <a:cxn ang="0">
                  <a:pos x="10" y="465"/>
                </a:cxn>
                <a:cxn ang="0">
                  <a:pos x="9" y="478"/>
                </a:cxn>
                <a:cxn ang="0">
                  <a:pos x="9" y="497"/>
                </a:cxn>
                <a:cxn ang="0">
                  <a:pos x="5" y="508"/>
                </a:cxn>
                <a:cxn ang="0">
                  <a:pos x="1" y="513"/>
                </a:cxn>
                <a:cxn ang="0">
                  <a:pos x="0" y="516"/>
                </a:cxn>
                <a:cxn ang="0">
                  <a:pos x="2" y="519"/>
                </a:cxn>
                <a:cxn ang="0">
                  <a:pos x="5" y="520"/>
                </a:cxn>
                <a:cxn ang="0">
                  <a:pos x="8" y="519"/>
                </a:cxn>
                <a:cxn ang="0">
                  <a:pos x="13" y="513"/>
                </a:cxn>
                <a:cxn ang="0">
                  <a:pos x="18" y="502"/>
                </a:cxn>
                <a:cxn ang="0">
                  <a:pos x="18" y="494"/>
                </a:cxn>
                <a:cxn ang="0">
                  <a:pos x="22" y="433"/>
                </a:cxn>
                <a:cxn ang="0">
                  <a:pos x="24" y="413"/>
                </a:cxn>
                <a:cxn ang="0">
                  <a:pos x="31" y="376"/>
                </a:cxn>
                <a:cxn ang="0">
                  <a:pos x="47" y="321"/>
                </a:cxn>
                <a:cxn ang="0">
                  <a:pos x="59" y="285"/>
                </a:cxn>
                <a:cxn ang="0">
                  <a:pos x="79" y="203"/>
                </a:cxn>
                <a:cxn ang="0">
                  <a:pos x="96" y="122"/>
                </a:cxn>
                <a:cxn ang="0">
                  <a:pos x="98" y="92"/>
                </a:cxn>
                <a:cxn ang="0">
                  <a:pos x="98" y="62"/>
                </a:cxn>
                <a:cxn ang="0">
                  <a:pos x="101" y="33"/>
                </a:cxn>
                <a:cxn ang="0">
                  <a:pos x="104" y="4"/>
                </a:cxn>
              </a:cxnLst>
              <a:rect l="0" t="0" r="r" b="b"/>
              <a:pathLst>
                <a:path w="104" h="520">
                  <a:moveTo>
                    <a:pt x="104" y="4"/>
                  </a:move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7" y="1"/>
                  </a:lnTo>
                  <a:lnTo>
                    <a:pt x="95" y="2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16"/>
                  </a:lnTo>
                  <a:lnTo>
                    <a:pt x="92" y="30"/>
                  </a:lnTo>
                  <a:lnTo>
                    <a:pt x="90" y="42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90" y="88"/>
                  </a:lnTo>
                  <a:lnTo>
                    <a:pt x="89" y="103"/>
                  </a:lnTo>
                  <a:lnTo>
                    <a:pt x="87" y="120"/>
                  </a:lnTo>
                  <a:lnTo>
                    <a:pt x="87" y="120"/>
                  </a:lnTo>
                  <a:lnTo>
                    <a:pt x="71" y="196"/>
                  </a:lnTo>
                  <a:lnTo>
                    <a:pt x="62" y="234"/>
                  </a:lnTo>
                  <a:lnTo>
                    <a:pt x="52" y="273"/>
                  </a:lnTo>
                  <a:lnTo>
                    <a:pt x="52" y="273"/>
                  </a:lnTo>
                  <a:lnTo>
                    <a:pt x="42" y="307"/>
                  </a:lnTo>
                  <a:lnTo>
                    <a:pt x="32" y="341"/>
                  </a:lnTo>
                  <a:lnTo>
                    <a:pt x="21" y="375"/>
                  </a:lnTo>
                  <a:lnTo>
                    <a:pt x="17" y="391"/>
                  </a:lnTo>
                  <a:lnTo>
                    <a:pt x="14" y="409"/>
                  </a:lnTo>
                  <a:lnTo>
                    <a:pt x="14" y="409"/>
                  </a:lnTo>
                  <a:lnTo>
                    <a:pt x="13" y="423"/>
                  </a:lnTo>
                  <a:lnTo>
                    <a:pt x="12" y="437"/>
                  </a:lnTo>
                  <a:lnTo>
                    <a:pt x="11" y="451"/>
                  </a:lnTo>
                  <a:lnTo>
                    <a:pt x="10" y="465"/>
                  </a:lnTo>
                  <a:lnTo>
                    <a:pt x="10" y="465"/>
                  </a:lnTo>
                  <a:lnTo>
                    <a:pt x="9" y="478"/>
                  </a:lnTo>
                  <a:lnTo>
                    <a:pt x="10" y="490"/>
                  </a:lnTo>
                  <a:lnTo>
                    <a:pt x="9" y="497"/>
                  </a:lnTo>
                  <a:lnTo>
                    <a:pt x="8" y="502"/>
                  </a:lnTo>
                  <a:lnTo>
                    <a:pt x="5" y="508"/>
                  </a:lnTo>
                  <a:lnTo>
                    <a:pt x="1" y="513"/>
                  </a:lnTo>
                  <a:lnTo>
                    <a:pt x="1" y="513"/>
                  </a:lnTo>
                  <a:lnTo>
                    <a:pt x="0" y="514"/>
                  </a:lnTo>
                  <a:lnTo>
                    <a:pt x="0" y="516"/>
                  </a:lnTo>
                  <a:lnTo>
                    <a:pt x="1" y="518"/>
                  </a:lnTo>
                  <a:lnTo>
                    <a:pt x="2" y="519"/>
                  </a:lnTo>
                  <a:lnTo>
                    <a:pt x="3" y="520"/>
                  </a:lnTo>
                  <a:lnTo>
                    <a:pt x="5" y="520"/>
                  </a:lnTo>
                  <a:lnTo>
                    <a:pt x="6" y="520"/>
                  </a:lnTo>
                  <a:lnTo>
                    <a:pt x="8" y="519"/>
                  </a:lnTo>
                  <a:lnTo>
                    <a:pt x="8" y="519"/>
                  </a:lnTo>
                  <a:lnTo>
                    <a:pt x="13" y="513"/>
                  </a:lnTo>
                  <a:lnTo>
                    <a:pt x="16" y="508"/>
                  </a:lnTo>
                  <a:lnTo>
                    <a:pt x="18" y="502"/>
                  </a:lnTo>
                  <a:lnTo>
                    <a:pt x="18" y="494"/>
                  </a:lnTo>
                  <a:lnTo>
                    <a:pt x="18" y="494"/>
                  </a:lnTo>
                  <a:lnTo>
                    <a:pt x="20" y="46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4" y="413"/>
                  </a:lnTo>
                  <a:lnTo>
                    <a:pt x="27" y="394"/>
                  </a:lnTo>
                  <a:lnTo>
                    <a:pt x="31" y="376"/>
                  </a:lnTo>
                  <a:lnTo>
                    <a:pt x="36" y="357"/>
                  </a:lnTo>
                  <a:lnTo>
                    <a:pt x="47" y="321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69" y="245"/>
                  </a:lnTo>
                  <a:lnTo>
                    <a:pt x="79" y="203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8" y="107"/>
                  </a:lnTo>
                  <a:lnTo>
                    <a:pt x="98" y="9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9" y="47"/>
                  </a:lnTo>
                  <a:lnTo>
                    <a:pt x="101" y="33"/>
                  </a:lnTo>
                  <a:lnTo>
                    <a:pt x="103" y="18"/>
                  </a:lnTo>
                  <a:lnTo>
                    <a:pt x="104" y="4"/>
                  </a:lnTo>
                  <a:lnTo>
                    <a:pt x="10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7" name="Freeform 264"/>
            <p:cNvSpPr/>
            <p:nvPr/>
          </p:nvSpPr>
          <p:spPr bwMode="auto">
            <a:xfrm>
              <a:off x="2349500" y="2176463"/>
              <a:ext cx="61913" cy="349250"/>
            </a:xfrm>
            <a:custGeom>
              <a:avLst/>
              <a:gdLst/>
              <a:ahLst/>
              <a:cxnLst>
                <a:cxn ang="0">
                  <a:pos x="108" y="2"/>
                </a:cxn>
                <a:cxn ang="0">
                  <a:pos x="100" y="16"/>
                </a:cxn>
                <a:cxn ang="0">
                  <a:pos x="96" y="30"/>
                </a:cxn>
                <a:cxn ang="0">
                  <a:pos x="93" y="61"/>
                </a:cxn>
                <a:cxn ang="0">
                  <a:pos x="90" y="83"/>
                </a:cxn>
                <a:cxn ang="0">
                  <a:pos x="78" y="150"/>
                </a:cxn>
                <a:cxn ang="0">
                  <a:pos x="69" y="192"/>
                </a:cxn>
                <a:cxn ang="0">
                  <a:pos x="39" y="318"/>
                </a:cxn>
                <a:cxn ang="0">
                  <a:pos x="30" y="360"/>
                </a:cxn>
                <a:cxn ang="0">
                  <a:pos x="18" y="444"/>
                </a:cxn>
                <a:cxn ang="0">
                  <a:pos x="14" y="487"/>
                </a:cxn>
                <a:cxn ang="0">
                  <a:pos x="7" y="577"/>
                </a:cxn>
                <a:cxn ang="0">
                  <a:pos x="2" y="616"/>
                </a:cxn>
                <a:cxn ang="0">
                  <a:pos x="0" y="656"/>
                </a:cxn>
                <a:cxn ang="0">
                  <a:pos x="0" y="657"/>
                </a:cxn>
                <a:cxn ang="0">
                  <a:pos x="2" y="660"/>
                </a:cxn>
                <a:cxn ang="0">
                  <a:pos x="6" y="660"/>
                </a:cxn>
                <a:cxn ang="0">
                  <a:pos x="8" y="657"/>
                </a:cxn>
                <a:cxn ang="0">
                  <a:pos x="9" y="656"/>
                </a:cxn>
                <a:cxn ang="0">
                  <a:pos x="15" y="576"/>
                </a:cxn>
                <a:cxn ang="0">
                  <a:pos x="22" y="496"/>
                </a:cxn>
                <a:cxn ang="0">
                  <a:pos x="26" y="452"/>
                </a:cxn>
                <a:cxn ang="0">
                  <a:pos x="39" y="364"/>
                </a:cxn>
                <a:cxn ang="0">
                  <a:pos x="49" y="320"/>
                </a:cxn>
                <a:cxn ang="0">
                  <a:pos x="85" y="161"/>
                </a:cxn>
                <a:cxn ang="0">
                  <a:pos x="92" y="123"/>
                </a:cxn>
                <a:cxn ang="0">
                  <a:pos x="99" y="86"/>
                </a:cxn>
                <a:cxn ang="0">
                  <a:pos x="103" y="45"/>
                </a:cxn>
                <a:cxn ang="0">
                  <a:pos x="108" y="25"/>
                </a:cxn>
                <a:cxn ang="0">
                  <a:pos x="116" y="6"/>
                </a:cxn>
                <a:cxn ang="0">
                  <a:pos x="117" y="5"/>
                </a:cxn>
                <a:cxn ang="0">
                  <a:pos x="116" y="2"/>
                </a:cxn>
                <a:cxn ang="0">
                  <a:pos x="111" y="0"/>
                </a:cxn>
                <a:cxn ang="0">
                  <a:pos x="108" y="2"/>
                </a:cxn>
              </a:cxnLst>
              <a:rect l="0" t="0" r="r" b="b"/>
              <a:pathLst>
                <a:path w="117" h="660">
                  <a:moveTo>
                    <a:pt x="108" y="2"/>
                  </a:moveTo>
                  <a:lnTo>
                    <a:pt x="108" y="2"/>
                  </a:lnTo>
                  <a:lnTo>
                    <a:pt x="103" y="8"/>
                  </a:lnTo>
                  <a:lnTo>
                    <a:pt x="100" y="16"/>
                  </a:lnTo>
                  <a:lnTo>
                    <a:pt x="98" y="23"/>
                  </a:lnTo>
                  <a:lnTo>
                    <a:pt x="96" y="30"/>
                  </a:lnTo>
                  <a:lnTo>
                    <a:pt x="94" y="46"/>
                  </a:lnTo>
                  <a:lnTo>
                    <a:pt x="93" y="61"/>
                  </a:lnTo>
                  <a:lnTo>
                    <a:pt x="93" y="61"/>
                  </a:lnTo>
                  <a:lnTo>
                    <a:pt x="90" y="83"/>
                  </a:lnTo>
                  <a:lnTo>
                    <a:pt x="87" y="10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69" y="192"/>
                  </a:lnTo>
                  <a:lnTo>
                    <a:pt x="60" y="235"/>
                  </a:lnTo>
                  <a:lnTo>
                    <a:pt x="39" y="318"/>
                  </a:lnTo>
                  <a:lnTo>
                    <a:pt x="39" y="318"/>
                  </a:lnTo>
                  <a:lnTo>
                    <a:pt x="30" y="360"/>
                  </a:lnTo>
                  <a:lnTo>
                    <a:pt x="23" y="402"/>
                  </a:lnTo>
                  <a:lnTo>
                    <a:pt x="18" y="444"/>
                  </a:lnTo>
                  <a:lnTo>
                    <a:pt x="14" y="487"/>
                  </a:lnTo>
                  <a:lnTo>
                    <a:pt x="14" y="487"/>
                  </a:lnTo>
                  <a:lnTo>
                    <a:pt x="11" y="532"/>
                  </a:lnTo>
                  <a:lnTo>
                    <a:pt x="7" y="577"/>
                  </a:lnTo>
                  <a:lnTo>
                    <a:pt x="7" y="577"/>
                  </a:lnTo>
                  <a:lnTo>
                    <a:pt x="2" y="616"/>
                  </a:lnTo>
                  <a:lnTo>
                    <a:pt x="1" y="637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0" y="657"/>
                  </a:lnTo>
                  <a:lnTo>
                    <a:pt x="1" y="659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6" y="660"/>
                  </a:lnTo>
                  <a:lnTo>
                    <a:pt x="7" y="659"/>
                  </a:lnTo>
                  <a:lnTo>
                    <a:pt x="8" y="657"/>
                  </a:lnTo>
                  <a:lnTo>
                    <a:pt x="9" y="656"/>
                  </a:lnTo>
                  <a:lnTo>
                    <a:pt x="9" y="656"/>
                  </a:lnTo>
                  <a:lnTo>
                    <a:pt x="12" y="616"/>
                  </a:lnTo>
                  <a:lnTo>
                    <a:pt x="15" y="576"/>
                  </a:lnTo>
                  <a:lnTo>
                    <a:pt x="19" y="535"/>
                  </a:lnTo>
                  <a:lnTo>
                    <a:pt x="22" y="496"/>
                  </a:lnTo>
                  <a:lnTo>
                    <a:pt x="22" y="496"/>
                  </a:lnTo>
                  <a:lnTo>
                    <a:pt x="26" y="452"/>
                  </a:lnTo>
                  <a:lnTo>
                    <a:pt x="32" y="408"/>
                  </a:lnTo>
                  <a:lnTo>
                    <a:pt x="39" y="36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67" y="241"/>
                  </a:lnTo>
                  <a:lnTo>
                    <a:pt x="85" y="161"/>
                  </a:lnTo>
                  <a:lnTo>
                    <a:pt x="85" y="161"/>
                  </a:lnTo>
                  <a:lnTo>
                    <a:pt x="92" y="123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01" y="65"/>
                  </a:lnTo>
                  <a:lnTo>
                    <a:pt x="103" y="45"/>
                  </a:lnTo>
                  <a:lnTo>
                    <a:pt x="106" y="34"/>
                  </a:lnTo>
                  <a:lnTo>
                    <a:pt x="108" y="25"/>
                  </a:lnTo>
                  <a:lnTo>
                    <a:pt x="111" y="16"/>
                  </a:lnTo>
                  <a:lnTo>
                    <a:pt x="116" y="6"/>
                  </a:lnTo>
                  <a:lnTo>
                    <a:pt x="116" y="6"/>
                  </a:lnTo>
                  <a:lnTo>
                    <a:pt x="117" y="5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5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2"/>
                  </a:lnTo>
                  <a:lnTo>
                    <a:pt x="10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8" name="Freeform 265"/>
            <p:cNvSpPr/>
            <p:nvPr/>
          </p:nvSpPr>
          <p:spPr bwMode="auto">
            <a:xfrm>
              <a:off x="2386013" y="2193925"/>
              <a:ext cx="58738" cy="395288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94" y="49"/>
                </a:cxn>
                <a:cxn ang="0">
                  <a:pos x="89" y="93"/>
                </a:cxn>
                <a:cxn ang="0">
                  <a:pos x="88" y="142"/>
                </a:cxn>
                <a:cxn ang="0">
                  <a:pos x="85" y="190"/>
                </a:cxn>
                <a:cxn ang="0">
                  <a:pos x="81" y="216"/>
                </a:cxn>
                <a:cxn ang="0">
                  <a:pos x="73" y="268"/>
                </a:cxn>
                <a:cxn ang="0">
                  <a:pos x="54" y="343"/>
                </a:cxn>
                <a:cxn ang="0">
                  <a:pos x="41" y="394"/>
                </a:cxn>
                <a:cxn ang="0">
                  <a:pos x="30" y="438"/>
                </a:cxn>
                <a:cxn ang="0">
                  <a:pos x="24" y="484"/>
                </a:cxn>
                <a:cxn ang="0">
                  <a:pos x="16" y="576"/>
                </a:cxn>
                <a:cxn ang="0">
                  <a:pos x="13" y="618"/>
                </a:cxn>
                <a:cxn ang="0">
                  <a:pos x="12" y="628"/>
                </a:cxn>
                <a:cxn ang="0">
                  <a:pos x="8" y="648"/>
                </a:cxn>
                <a:cxn ang="0">
                  <a:pos x="7" y="657"/>
                </a:cxn>
                <a:cxn ang="0">
                  <a:pos x="7" y="705"/>
                </a:cxn>
                <a:cxn ang="0">
                  <a:pos x="6" y="715"/>
                </a:cxn>
                <a:cxn ang="0">
                  <a:pos x="1" y="735"/>
                </a:cxn>
                <a:cxn ang="0">
                  <a:pos x="0" y="745"/>
                </a:cxn>
                <a:cxn ang="0">
                  <a:pos x="1" y="748"/>
                </a:cxn>
                <a:cxn ang="0">
                  <a:pos x="5" y="749"/>
                </a:cxn>
                <a:cxn ang="0">
                  <a:pos x="10" y="747"/>
                </a:cxn>
                <a:cxn ang="0">
                  <a:pos x="10" y="745"/>
                </a:cxn>
                <a:cxn ang="0">
                  <a:pos x="13" y="729"/>
                </a:cxn>
                <a:cxn ang="0">
                  <a:pos x="16" y="713"/>
                </a:cxn>
                <a:cxn ang="0">
                  <a:pos x="17" y="701"/>
                </a:cxn>
                <a:cxn ang="0">
                  <a:pos x="16" y="662"/>
                </a:cxn>
                <a:cxn ang="0">
                  <a:pos x="17" y="655"/>
                </a:cxn>
                <a:cxn ang="0">
                  <a:pos x="21" y="633"/>
                </a:cxn>
                <a:cxn ang="0">
                  <a:pos x="23" y="609"/>
                </a:cxn>
                <a:cxn ang="0">
                  <a:pos x="25" y="585"/>
                </a:cxn>
                <a:cxn ang="0">
                  <a:pos x="34" y="481"/>
                </a:cxn>
                <a:cxn ang="0">
                  <a:pos x="43" y="430"/>
                </a:cxn>
                <a:cxn ang="0">
                  <a:pos x="54" y="379"/>
                </a:cxn>
                <a:cxn ang="0">
                  <a:pos x="66" y="335"/>
                </a:cxn>
                <a:cxn ang="0">
                  <a:pos x="86" y="245"/>
                </a:cxn>
                <a:cxn ang="0">
                  <a:pos x="93" y="200"/>
                </a:cxn>
                <a:cxn ang="0">
                  <a:pos x="97" y="151"/>
                </a:cxn>
                <a:cxn ang="0">
                  <a:pos x="99" y="102"/>
                </a:cxn>
                <a:cxn ang="0">
                  <a:pos x="100" y="78"/>
                </a:cxn>
                <a:cxn ang="0">
                  <a:pos x="108" y="29"/>
                </a:cxn>
                <a:cxn ang="0">
                  <a:pos x="111" y="5"/>
                </a:cxn>
                <a:cxn ang="0">
                  <a:pos x="110" y="1"/>
                </a:cxn>
                <a:cxn ang="0">
                  <a:pos x="107" y="0"/>
                </a:cxn>
                <a:cxn ang="0">
                  <a:pos x="102" y="3"/>
                </a:cxn>
                <a:cxn ang="0">
                  <a:pos x="102" y="5"/>
                </a:cxn>
              </a:cxnLst>
              <a:rect l="0" t="0" r="r" b="b"/>
              <a:pathLst>
                <a:path w="111" h="749">
                  <a:moveTo>
                    <a:pt x="102" y="5"/>
                  </a:moveTo>
                  <a:lnTo>
                    <a:pt x="102" y="5"/>
                  </a:lnTo>
                  <a:lnTo>
                    <a:pt x="99" y="27"/>
                  </a:lnTo>
                  <a:lnTo>
                    <a:pt x="94" y="49"/>
                  </a:lnTo>
                  <a:lnTo>
                    <a:pt x="91" y="71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8" y="142"/>
                  </a:lnTo>
                  <a:lnTo>
                    <a:pt x="87" y="167"/>
                  </a:lnTo>
                  <a:lnTo>
                    <a:pt x="85" y="190"/>
                  </a:lnTo>
                  <a:lnTo>
                    <a:pt x="85" y="190"/>
                  </a:lnTo>
                  <a:lnTo>
                    <a:pt x="81" y="216"/>
                  </a:lnTo>
                  <a:lnTo>
                    <a:pt x="77" y="242"/>
                  </a:lnTo>
                  <a:lnTo>
                    <a:pt x="73" y="268"/>
                  </a:lnTo>
                  <a:lnTo>
                    <a:pt x="66" y="293"/>
                  </a:lnTo>
                  <a:lnTo>
                    <a:pt x="54" y="343"/>
                  </a:lnTo>
                  <a:lnTo>
                    <a:pt x="41" y="394"/>
                  </a:lnTo>
                  <a:lnTo>
                    <a:pt x="41" y="394"/>
                  </a:lnTo>
                  <a:lnTo>
                    <a:pt x="36" y="416"/>
                  </a:lnTo>
                  <a:lnTo>
                    <a:pt x="30" y="438"/>
                  </a:lnTo>
                  <a:lnTo>
                    <a:pt x="27" y="461"/>
                  </a:lnTo>
                  <a:lnTo>
                    <a:pt x="24" y="484"/>
                  </a:lnTo>
                  <a:lnTo>
                    <a:pt x="19" y="530"/>
                  </a:lnTo>
                  <a:lnTo>
                    <a:pt x="16" y="576"/>
                  </a:lnTo>
                  <a:lnTo>
                    <a:pt x="16" y="576"/>
                  </a:lnTo>
                  <a:lnTo>
                    <a:pt x="13" y="618"/>
                  </a:lnTo>
                  <a:lnTo>
                    <a:pt x="13" y="618"/>
                  </a:lnTo>
                  <a:lnTo>
                    <a:pt x="12" y="628"/>
                  </a:lnTo>
                  <a:lnTo>
                    <a:pt x="10" y="638"/>
                  </a:lnTo>
                  <a:lnTo>
                    <a:pt x="8" y="648"/>
                  </a:lnTo>
                  <a:lnTo>
                    <a:pt x="7" y="657"/>
                  </a:lnTo>
                  <a:lnTo>
                    <a:pt x="7" y="657"/>
                  </a:lnTo>
                  <a:lnTo>
                    <a:pt x="7" y="681"/>
                  </a:lnTo>
                  <a:lnTo>
                    <a:pt x="7" y="705"/>
                  </a:lnTo>
                  <a:lnTo>
                    <a:pt x="7" y="705"/>
                  </a:lnTo>
                  <a:lnTo>
                    <a:pt x="6" y="715"/>
                  </a:lnTo>
                  <a:lnTo>
                    <a:pt x="3" y="724"/>
                  </a:lnTo>
                  <a:lnTo>
                    <a:pt x="1" y="735"/>
                  </a:lnTo>
                  <a:lnTo>
                    <a:pt x="0" y="745"/>
                  </a:lnTo>
                  <a:lnTo>
                    <a:pt x="0" y="745"/>
                  </a:lnTo>
                  <a:lnTo>
                    <a:pt x="0" y="747"/>
                  </a:lnTo>
                  <a:lnTo>
                    <a:pt x="1" y="748"/>
                  </a:lnTo>
                  <a:lnTo>
                    <a:pt x="2" y="749"/>
                  </a:lnTo>
                  <a:lnTo>
                    <a:pt x="5" y="749"/>
                  </a:lnTo>
                  <a:lnTo>
                    <a:pt x="8" y="748"/>
                  </a:lnTo>
                  <a:lnTo>
                    <a:pt x="10" y="747"/>
                  </a:lnTo>
                  <a:lnTo>
                    <a:pt x="10" y="745"/>
                  </a:lnTo>
                  <a:lnTo>
                    <a:pt x="10" y="745"/>
                  </a:lnTo>
                  <a:lnTo>
                    <a:pt x="11" y="737"/>
                  </a:lnTo>
                  <a:lnTo>
                    <a:pt x="13" y="729"/>
                  </a:lnTo>
                  <a:lnTo>
                    <a:pt x="15" y="721"/>
                  </a:lnTo>
                  <a:lnTo>
                    <a:pt x="16" y="713"/>
                  </a:lnTo>
                  <a:lnTo>
                    <a:pt x="16" y="713"/>
                  </a:lnTo>
                  <a:lnTo>
                    <a:pt x="17" y="701"/>
                  </a:lnTo>
                  <a:lnTo>
                    <a:pt x="17" y="688"/>
                  </a:lnTo>
                  <a:lnTo>
                    <a:pt x="16" y="662"/>
                  </a:lnTo>
                  <a:lnTo>
                    <a:pt x="16" y="662"/>
                  </a:lnTo>
                  <a:lnTo>
                    <a:pt x="17" y="655"/>
                  </a:lnTo>
                  <a:lnTo>
                    <a:pt x="18" y="648"/>
                  </a:lnTo>
                  <a:lnTo>
                    <a:pt x="21" y="633"/>
                  </a:lnTo>
                  <a:lnTo>
                    <a:pt x="21" y="633"/>
                  </a:lnTo>
                  <a:lnTo>
                    <a:pt x="23" y="609"/>
                  </a:lnTo>
                  <a:lnTo>
                    <a:pt x="25" y="585"/>
                  </a:lnTo>
                  <a:lnTo>
                    <a:pt x="25" y="585"/>
                  </a:lnTo>
                  <a:lnTo>
                    <a:pt x="29" y="532"/>
                  </a:lnTo>
                  <a:lnTo>
                    <a:pt x="34" y="481"/>
                  </a:lnTo>
                  <a:lnTo>
                    <a:pt x="39" y="456"/>
                  </a:lnTo>
                  <a:lnTo>
                    <a:pt x="43" y="430"/>
                  </a:lnTo>
                  <a:lnTo>
                    <a:pt x="48" y="404"/>
                  </a:lnTo>
                  <a:lnTo>
                    <a:pt x="54" y="379"/>
                  </a:lnTo>
                  <a:lnTo>
                    <a:pt x="54" y="379"/>
                  </a:lnTo>
                  <a:lnTo>
                    <a:pt x="66" y="335"/>
                  </a:lnTo>
                  <a:lnTo>
                    <a:pt x="77" y="289"/>
                  </a:lnTo>
                  <a:lnTo>
                    <a:pt x="86" y="245"/>
                  </a:lnTo>
                  <a:lnTo>
                    <a:pt x="93" y="200"/>
                  </a:lnTo>
                  <a:lnTo>
                    <a:pt x="93" y="200"/>
                  </a:lnTo>
                  <a:lnTo>
                    <a:pt x="95" y="175"/>
                  </a:lnTo>
                  <a:lnTo>
                    <a:pt x="97" y="151"/>
                  </a:lnTo>
                  <a:lnTo>
                    <a:pt x="99" y="102"/>
                  </a:lnTo>
                  <a:lnTo>
                    <a:pt x="99" y="102"/>
                  </a:lnTo>
                  <a:lnTo>
                    <a:pt x="99" y="90"/>
                  </a:lnTo>
                  <a:lnTo>
                    <a:pt x="100" y="78"/>
                  </a:lnTo>
                  <a:lnTo>
                    <a:pt x="104" y="54"/>
                  </a:lnTo>
                  <a:lnTo>
                    <a:pt x="108" y="29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3"/>
                  </a:lnTo>
                  <a:lnTo>
                    <a:pt x="110" y="1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1"/>
                  </a:lnTo>
                  <a:lnTo>
                    <a:pt x="102" y="3"/>
                  </a:lnTo>
                  <a:lnTo>
                    <a:pt x="102" y="5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9" name="Freeform 266"/>
            <p:cNvSpPr/>
            <p:nvPr/>
          </p:nvSpPr>
          <p:spPr bwMode="auto">
            <a:xfrm>
              <a:off x="2413000" y="2193925"/>
              <a:ext cx="79375" cy="442913"/>
            </a:xfrm>
            <a:custGeom>
              <a:avLst/>
              <a:gdLst/>
              <a:ahLst/>
              <a:cxnLst>
                <a:cxn ang="0">
                  <a:pos x="139" y="5"/>
                </a:cxn>
                <a:cxn ang="0">
                  <a:pos x="135" y="30"/>
                </a:cxn>
                <a:cxn ang="0">
                  <a:pos x="128" y="56"/>
                </a:cxn>
                <a:cxn ang="0">
                  <a:pos x="116" y="93"/>
                </a:cxn>
                <a:cxn ang="0">
                  <a:pos x="113" y="106"/>
                </a:cxn>
                <a:cxn ang="0">
                  <a:pos x="106" y="155"/>
                </a:cxn>
                <a:cxn ang="0">
                  <a:pos x="102" y="206"/>
                </a:cxn>
                <a:cxn ang="0">
                  <a:pos x="95" y="257"/>
                </a:cxn>
                <a:cxn ang="0">
                  <a:pos x="85" y="309"/>
                </a:cxn>
                <a:cxn ang="0">
                  <a:pos x="77" y="337"/>
                </a:cxn>
                <a:cxn ang="0">
                  <a:pos x="62" y="392"/>
                </a:cxn>
                <a:cxn ang="0">
                  <a:pos x="56" y="420"/>
                </a:cxn>
                <a:cxn ang="0">
                  <a:pos x="36" y="532"/>
                </a:cxn>
                <a:cxn ang="0">
                  <a:pos x="19" y="646"/>
                </a:cxn>
                <a:cxn ang="0">
                  <a:pos x="7" y="719"/>
                </a:cxn>
                <a:cxn ang="0">
                  <a:pos x="6" y="744"/>
                </a:cxn>
                <a:cxn ang="0">
                  <a:pos x="3" y="788"/>
                </a:cxn>
                <a:cxn ang="0">
                  <a:pos x="0" y="834"/>
                </a:cxn>
                <a:cxn ang="0">
                  <a:pos x="0" y="835"/>
                </a:cxn>
                <a:cxn ang="0">
                  <a:pos x="3" y="838"/>
                </a:cxn>
                <a:cxn ang="0">
                  <a:pos x="6" y="838"/>
                </a:cxn>
                <a:cxn ang="0">
                  <a:pos x="9" y="835"/>
                </a:cxn>
                <a:cxn ang="0">
                  <a:pos x="9" y="834"/>
                </a:cxn>
                <a:cxn ang="0">
                  <a:pos x="12" y="792"/>
                </a:cxn>
                <a:cxn ang="0">
                  <a:pos x="15" y="752"/>
                </a:cxn>
                <a:cxn ang="0">
                  <a:pos x="18" y="721"/>
                </a:cxn>
                <a:cxn ang="0">
                  <a:pos x="26" y="660"/>
                </a:cxn>
                <a:cxn ang="0">
                  <a:pos x="31" y="629"/>
                </a:cxn>
                <a:cxn ang="0">
                  <a:pos x="58" y="461"/>
                </a:cxn>
                <a:cxn ang="0">
                  <a:pos x="68" y="405"/>
                </a:cxn>
                <a:cxn ang="0">
                  <a:pos x="82" y="353"/>
                </a:cxn>
                <a:cxn ang="0">
                  <a:pos x="96" y="304"/>
                </a:cxn>
                <a:cxn ang="0">
                  <a:pos x="101" y="279"/>
                </a:cxn>
                <a:cxn ang="0">
                  <a:pos x="112" y="206"/>
                </a:cxn>
                <a:cxn ang="0">
                  <a:pos x="115" y="179"/>
                </a:cxn>
                <a:cxn ang="0">
                  <a:pos x="120" y="126"/>
                </a:cxn>
                <a:cxn ang="0">
                  <a:pos x="124" y="100"/>
                </a:cxn>
                <a:cxn ang="0">
                  <a:pos x="130" y="76"/>
                </a:cxn>
                <a:cxn ang="0">
                  <a:pos x="142" y="42"/>
                </a:cxn>
                <a:cxn ang="0">
                  <a:pos x="147" y="18"/>
                </a:cxn>
                <a:cxn ang="0">
                  <a:pos x="149" y="5"/>
                </a:cxn>
                <a:cxn ang="0">
                  <a:pos x="147" y="1"/>
                </a:cxn>
                <a:cxn ang="0">
                  <a:pos x="144" y="0"/>
                </a:cxn>
                <a:cxn ang="0">
                  <a:pos x="140" y="1"/>
                </a:cxn>
                <a:cxn ang="0">
                  <a:pos x="139" y="5"/>
                </a:cxn>
              </a:cxnLst>
              <a:rect l="0" t="0" r="r" b="b"/>
              <a:pathLst>
                <a:path w="149" h="838">
                  <a:moveTo>
                    <a:pt x="139" y="5"/>
                  </a:moveTo>
                  <a:lnTo>
                    <a:pt x="139" y="5"/>
                  </a:lnTo>
                  <a:lnTo>
                    <a:pt x="137" y="18"/>
                  </a:lnTo>
                  <a:lnTo>
                    <a:pt x="135" y="30"/>
                  </a:lnTo>
                  <a:lnTo>
                    <a:pt x="131" y="44"/>
                  </a:lnTo>
                  <a:lnTo>
                    <a:pt x="128" y="56"/>
                  </a:lnTo>
                  <a:lnTo>
                    <a:pt x="120" y="81"/>
                  </a:lnTo>
                  <a:lnTo>
                    <a:pt x="116" y="93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09" y="130"/>
                  </a:lnTo>
                  <a:lnTo>
                    <a:pt x="106" y="155"/>
                  </a:lnTo>
                  <a:lnTo>
                    <a:pt x="102" y="206"/>
                  </a:lnTo>
                  <a:lnTo>
                    <a:pt x="102" y="206"/>
                  </a:lnTo>
                  <a:lnTo>
                    <a:pt x="99" y="232"/>
                  </a:lnTo>
                  <a:lnTo>
                    <a:pt x="95" y="257"/>
                  </a:lnTo>
                  <a:lnTo>
                    <a:pt x="90" y="283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77" y="337"/>
                  </a:lnTo>
                  <a:lnTo>
                    <a:pt x="69" y="364"/>
                  </a:lnTo>
                  <a:lnTo>
                    <a:pt x="62" y="392"/>
                  </a:lnTo>
                  <a:lnTo>
                    <a:pt x="56" y="420"/>
                  </a:lnTo>
                  <a:lnTo>
                    <a:pt x="56" y="420"/>
                  </a:lnTo>
                  <a:lnTo>
                    <a:pt x="45" y="476"/>
                  </a:lnTo>
                  <a:lnTo>
                    <a:pt x="36" y="532"/>
                  </a:lnTo>
                  <a:lnTo>
                    <a:pt x="19" y="646"/>
                  </a:lnTo>
                  <a:lnTo>
                    <a:pt x="19" y="646"/>
                  </a:lnTo>
                  <a:lnTo>
                    <a:pt x="10" y="694"/>
                  </a:lnTo>
                  <a:lnTo>
                    <a:pt x="7" y="719"/>
                  </a:lnTo>
                  <a:lnTo>
                    <a:pt x="6" y="744"/>
                  </a:lnTo>
                  <a:lnTo>
                    <a:pt x="6" y="744"/>
                  </a:lnTo>
                  <a:lnTo>
                    <a:pt x="5" y="767"/>
                  </a:lnTo>
                  <a:lnTo>
                    <a:pt x="3" y="788"/>
                  </a:lnTo>
                  <a:lnTo>
                    <a:pt x="1" y="811"/>
                  </a:lnTo>
                  <a:lnTo>
                    <a:pt x="0" y="834"/>
                  </a:lnTo>
                  <a:lnTo>
                    <a:pt x="0" y="834"/>
                  </a:lnTo>
                  <a:lnTo>
                    <a:pt x="0" y="835"/>
                  </a:lnTo>
                  <a:lnTo>
                    <a:pt x="1" y="837"/>
                  </a:lnTo>
                  <a:lnTo>
                    <a:pt x="3" y="838"/>
                  </a:lnTo>
                  <a:lnTo>
                    <a:pt x="4" y="838"/>
                  </a:lnTo>
                  <a:lnTo>
                    <a:pt x="6" y="838"/>
                  </a:lnTo>
                  <a:lnTo>
                    <a:pt x="8" y="837"/>
                  </a:lnTo>
                  <a:lnTo>
                    <a:pt x="9" y="835"/>
                  </a:lnTo>
                  <a:lnTo>
                    <a:pt x="9" y="834"/>
                  </a:lnTo>
                  <a:lnTo>
                    <a:pt x="9" y="834"/>
                  </a:lnTo>
                  <a:lnTo>
                    <a:pt x="10" y="813"/>
                  </a:lnTo>
                  <a:lnTo>
                    <a:pt x="12" y="792"/>
                  </a:lnTo>
                  <a:lnTo>
                    <a:pt x="14" y="773"/>
                  </a:lnTo>
                  <a:lnTo>
                    <a:pt x="15" y="752"/>
                  </a:lnTo>
                  <a:lnTo>
                    <a:pt x="15" y="752"/>
                  </a:lnTo>
                  <a:lnTo>
                    <a:pt x="18" y="721"/>
                  </a:lnTo>
                  <a:lnTo>
                    <a:pt x="21" y="690"/>
                  </a:lnTo>
                  <a:lnTo>
                    <a:pt x="26" y="660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49" y="517"/>
                  </a:lnTo>
                  <a:lnTo>
                    <a:pt x="58" y="461"/>
                  </a:lnTo>
                  <a:lnTo>
                    <a:pt x="68" y="405"/>
                  </a:lnTo>
                  <a:lnTo>
                    <a:pt x="68" y="405"/>
                  </a:lnTo>
                  <a:lnTo>
                    <a:pt x="74" y="379"/>
                  </a:lnTo>
                  <a:lnTo>
                    <a:pt x="82" y="353"/>
                  </a:lnTo>
                  <a:lnTo>
                    <a:pt x="89" y="329"/>
                  </a:lnTo>
                  <a:lnTo>
                    <a:pt x="96" y="304"/>
                  </a:lnTo>
                  <a:lnTo>
                    <a:pt x="96" y="304"/>
                  </a:lnTo>
                  <a:lnTo>
                    <a:pt x="101" y="279"/>
                  </a:lnTo>
                  <a:lnTo>
                    <a:pt x="105" y="255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5" y="179"/>
                  </a:lnTo>
                  <a:lnTo>
                    <a:pt x="117" y="153"/>
                  </a:lnTo>
                  <a:lnTo>
                    <a:pt x="120" y="126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88"/>
                  </a:lnTo>
                  <a:lnTo>
                    <a:pt x="130" y="76"/>
                  </a:lnTo>
                  <a:lnTo>
                    <a:pt x="137" y="53"/>
                  </a:lnTo>
                  <a:lnTo>
                    <a:pt x="142" y="42"/>
                  </a:lnTo>
                  <a:lnTo>
                    <a:pt x="145" y="29"/>
                  </a:lnTo>
                  <a:lnTo>
                    <a:pt x="147" y="18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8" y="3"/>
                  </a:lnTo>
                  <a:lnTo>
                    <a:pt x="147" y="1"/>
                  </a:lnTo>
                  <a:lnTo>
                    <a:pt x="146" y="1"/>
                  </a:lnTo>
                  <a:lnTo>
                    <a:pt x="144" y="0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9" y="3"/>
                  </a:lnTo>
                  <a:lnTo>
                    <a:pt x="139" y="5"/>
                  </a:lnTo>
                  <a:lnTo>
                    <a:pt x="13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0" name="Freeform 267"/>
            <p:cNvSpPr/>
            <p:nvPr/>
          </p:nvSpPr>
          <p:spPr bwMode="auto">
            <a:xfrm>
              <a:off x="2476500" y="2239963"/>
              <a:ext cx="38100" cy="149225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65" y="1"/>
                </a:cxn>
                <a:cxn ang="0">
                  <a:pos x="56" y="13"/>
                </a:cxn>
                <a:cxn ang="0">
                  <a:pos x="48" y="26"/>
                </a:cxn>
                <a:cxn ang="0">
                  <a:pos x="42" y="39"/>
                </a:cxn>
                <a:cxn ang="0">
                  <a:pos x="38" y="53"/>
                </a:cxn>
                <a:cxn ang="0">
                  <a:pos x="35" y="67"/>
                </a:cxn>
                <a:cxn ang="0">
                  <a:pos x="32" y="82"/>
                </a:cxn>
                <a:cxn ang="0">
                  <a:pos x="29" y="111"/>
                </a:cxn>
                <a:cxn ang="0">
                  <a:pos x="29" y="111"/>
                </a:cxn>
                <a:cxn ang="0">
                  <a:pos x="26" y="132"/>
                </a:cxn>
                <a:cxn ang="0">
                  <a:pos x="22" y="153"/>
                </a:cxn>
                <a:cxn ang="0">
                  <a:pos x="12" y="193"/>
                </a:cxn>
                <a:cxn ang="0">
                  <a:pos x="8" y="214"/>
                </a:cxn>
                <a:cxn ang="0">
                  <a:pos x="4" y="235"/>
                </a:cxn>
                <a:cxn ang="0">
                  <a:pos x="1" y="255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1" y="279"/>
                </a:cxn>
                <a:cxn ang="0">
                  <a:pos x="2" y="280"/>
                </a:cxn>
                <a:cxn ang="0">
                  <a:pos x="3" y="281"/>
                </a:cxn>
                <a:cxn ang="0">
                  <a:pos x="5" y="281"/>
                </a:cxn>
                <a:cxn ang="0">
                  <a:pos x="6" y="281"/>
                </a:cxn>
                <a:cxn ang="0">
                  <a:pos x="8" y="280"/>
                </a:cxn>
                <a:cxn ang="0">
                  <a:pos x="9" y="279"/>
                </a:cxn>
                <a:cxn ang="0">
                  <a:pos x="9" y="277"/>
                </a:cxn>
                <a:cxn ang="0">
                  <a:pos x="9" y="277"/>
                </a:cxn>
                <a:cxn ang="0">
                  <a:pos x="10" y="258"/>
                </a:cxn>
                <a:cxn ang="0">
                  <a:pos x="12" y="240"/>
                </a:cxn>
                <a:cxn ang="0">
                  <a:pos x="14" y="222"/>
                </a:cxn>
                <a:cxn ang="0">
                  <a:pos x="18" y="204"/>
                </a:cxn>
                <a:cxn ang="0">
                  <a:pos x="18" y="204"/>
                </a:cxn>
                <a:cxn ang="0">
                  <a:pos x="23" y="186"/>
                </a:cxn>
                <a:cxn ang="0">
                  <a:pos x="28" y="168"/>
                </a:cxn>
                <a:cxn ang="0">
                  <a:pos x="32" y="150"/>
                </a:cxn>
                <a:cxn ang="0">
                  <a:pos x="35" y="132"/>
                </a:cxn>
                <a:cxn ang="0">
                  <a:pos x="35" y="132"/>
                </a:cxn>
                <a:cxn ang="0">
                  <a:pos x="39" y="99"/>
                </a:cxn>
                <a:cxn ang="0">
                  <a:pos x="41" y="83"/>
                </a:cxn>
                <a:cxn ang="0">
                  <a:pos x="44" y="67"/>
                </a:cxn>
                <a:cxn ang="0">
                  <a:pos x="48" y="51"/>
                </a:cxn>
                <a:cxn ang="0">
                  <a:pos x="54" y="35"/>
                </a:cxn>
                <a:cxn ang="0">
                  <a:pos x="57" y="28"/>
                </a:cxn>
                <a:cxn ang="0">
                  <a:pos x="61" y="21"/>
                </a:cxn>
                <a:cxn ang="0">
                  <a:pos x="66" y="14"/>
                </a:cxn>
                <a:cxn ang="0">
                  <a:pos x="71" y="8"/>
                </a:cxn>
                <a:cxn ang="0">
                  <a:pos x="71" y="8"/>
                </a:cxn>
                <a:cxn ang="0">
                  <a:pos x="72" y="6"/>
                </a:cxn>
                <a:cxn ang="0">
                  <a:pos x="72" y="4"/>
                </a:cxn>
                <a:cxn ang="0">
                  <a:pos x="72" y="3"/>
                </a:cxn>
                <a:cxn ang="0">
                  <a:pos x="71" y="1"/>
                </a:cxn>
                <a:cxn ang="0">
                  <a:pos x="70" y="0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5" y="1"/>
                </a:cxn>
                <a:cxn ang="0">
                  <a:pos x="65" y="1"/>
                </a:cxn>
              </a:cxnLst>
              <a:rect l="0" t="0" r="r" b="b"/>
              <a:pathLst>
                <a:path w="72" h="281">
                  <a:moveTo>
                    <a:pt x="65" y="1"/>
                  </a:moveTo>
                  <a:lnTo>
                    <a:pt x="65" y="1"/>
                  </a:lnTo>
                  <a:lnTo>
                    <a:pt x="56" y="13"/>
                  </a:lnTo>
                  <a:lnTo>
                    <a:pt x="48" y="26"/>
                  </a:lnTo>
                  <a:lnTo>
                    <a:pt x="42" y="39"/>
                  </a:lnTo>
                  <a:lnTo>
                    <a:pt x="38" y="53"/>
                  </a:lnTo>
                  <a:lnTo>
                    <a:pt x="35" y="67"/>
                  </a:lnTo>
                  <a:lnTo>
                    <a:pt x="32" y="82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6" y="132"/>
                  </a:lnTo>
                  <a:lnTo>
                    <a:pt x="22" y="153"/>
                  </a:lnTo>
                  <a:lnTo>
                    <a:pt x="12" y="193"/>
                  </a:lnTo>
                  <a:lnTo>
                    <a:pt x="8" y="214"/>
                  </a:lnTo>
                  <a:lnTo>
                    <a:pt x="4" y="235"/>
                  </a:lnTo>
                  <a:lnTo>
                    <a:pt x="1" y="255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1" y="279"/>
                  </a:lnTo>
                  <a:lnTo>
                    <a:pt x="2" y="280"/>
                  </a:lnTo>
                  <a:lnTo>
                    <a:pt x="3" y="281"/>
                  </a:lnTo>
                  <a:lnTo>
                    <a:pt x="5" y="281"/>
                  </a:lnTo>
                  <a:lnTo>
                    <a:pt x="6" y="281"/>
                  </a:lnTo>
                  <a:lnTo>
                    <a:pt x="8" y="280"/>
                  </a:lnTo>
                  <a:lnTo>
                    <a:pt x="9" y="279"/>
                  </a:lnTo>
                  <a:lnTo>
                    <a:pt x="9" y="277"/>
                  </a:lnTo>
                  <a:lnTo>
                    <a:pt x="9" y="277"/>
                  </a:lnTo>
                  <a:lnTo>
                    <a:pt x="10" y="258"/>
                  </a:lnTo>
                  <a:lnTo>
                    <a:pt x="12" y="240"/>
                  </a:lnTo>
                  <a:lnTo>
                    <a:pt x="14" y="222"/>
                  </a:lnTo>
                  <a:lnTo>
                    <a:pt x="18" y="204"/>
                  </a:lnTo>
                  <a:lnTo>
                    <a:pt x="18" y="204"/>
                  </a:lnTo>
                  <a:lnTo>
                    <a:pt x="23" y="186"/>
                  </a:lnTo>
                  <a:lnTo>
                    <a:pt x="28" y="168"/>
                  </a:lnTo>
                  <a:lnTo>
                    <a:pt x="32" y="150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9" y="99"/>
                  </a:lnTo>
                  <a:lnTo>
                    <a:pt x="41" y="83"/>
                  </a:lnTo>
                  <a:lnTo>
                    <a:pt x="44" y="67"/>
                  </a:lnTo>
                  <a:lnTo>
                    <a:pt x="48" y="51"/>
                  </a:lnTo>
                  <a:lnTo>
                    <a:pt x="54" y="35"/>
                  </a:lnTo>
                  <a:lnTo>
                    <a:pt x="57" y="28"/>
                  </a:lnTo>
                  <a:lnTo>
                    <a:pt x="61" y="21"/>
                  </a:lnTo>
                  <a:lnTo>
                    <a:pt x="66" y="1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2" y="6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1" name="Freeform 268"/>
            <p:cNvSpPr/>
            <p:nvPr/>
          </p:nvSpPr>
          <p:spPr bwMode="auto">
            <a:xfrm>
              <a:off x="2516188" y="2290763"/>
              <a:ext cx="19050" cy="74613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5" y="11"/>
                </a:cxn>
                <a:cxn ang="0">
                  <a:pos x="23" y="19"/>
                </a:cxn>
                <a:cxn ang="0">
                  <a:pos x="19" y="32"/>
                </a:cxn>
                <a:cxn ang="0">
                  <a:pos x="14" y="46"/>
                </a:cxn>
                <a:cxn ang="0">
                  <a:pos x="13" y="53"/>
                </a:cxn>
                <a:cxn ang="0">
                  <a:pos x="12" y="60"/>
                </a:cxn>
                <a:cxn ang="0">
                  <a:pos x="12" y="60"/>
                </a:cxn>
                <a:cxn ang="0">
                  <a:pos x="10" y="79"/>
                </a:cxn>
                <a:cxn ang="0">
                  <a:pos x="8" y="98"/>
                </a:cxn>
                <a:cxn ang="0">
                  <a:pos x="5" y="117"/>
                </a:cxn>
                <a:cxn ang="0">
                  <a:pos x="4" y="126"/>
                </a:cxn>
                <a:cxn ang="0">
                  <a:pos x="1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2" y="141"/>
                </a:cxn>
                <a:cxn ang="0">
                  <a:pos x="4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10" y="141"/>
                </a:cxn>
                <a:cxn ang="0">
                  <a:pos x="11" y="138"/>
                </a:cxn>
                <a:cxn ang="0">
                  <a:pos x="11" y="138"/>
                </a:cxn>
                <a:cxn ang="0">
                  <a:pos x="15" y="123"/>
                </a:cxn>
                <a:cxn ang="0">
                  <a:pos x="17" y="109"/>
                </a:cxn>
                <a:cxn ang="0">
                  <a:pos x="19" y="93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21" y="67"/>
                </a:cxn>
                <a:cxn ang="0">
                  <a:pos x="22" y="58"/>
                </a:cxn>
                <a:cxn ang="0">
                  <a:pos x="27" y="40"/>
                </a:cxn>
                <a:cxn ang="0">
                  <a:pos x="32" y="23"/>
                </a:cxn>
                <a:cxn ang="0">
                  <a:pos x="34" y="13"/>
                </a:cxn>
                <a:cxn ang="0">
                  <a:pos x="35" y="4"/>
                </a:cxn>
                <a:cxn ang="0">
                  <a:pos x="35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8" y="1"/>
                </a:cxn>
                <a:cxn ang="0">
                  <a:pos x="27" y="2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5" h="142">
                  <a:moveTo>
                    <a:pt x="26" y="4"/>
                  </a:moveTo>
                  <a:lnTo>
                    <a:pt x="26" y="4"/>
                  </a:lnTo>
                  <a:lnTo>
                    <a:pt x="25" y="11"/>
                  </a:lnTo>
                  <a:lnTo>
                    <a:pt x="23" y="19"/>
                  </a:lnTo>
                  <a:lnTo>
                    <a:pt x="19" y="32"/>
                  </a:lnTo>
                  <a:lnTo>
                    <a:pt x="14" y="46"/>
                  </a:lnTo>
                  <a:lnTo>
                    <a:pt x="13" y="53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0" y="79"/>
                  </a:lnTo>
                  <a:lnTo>
                    <a:pt x="8" y="98"/>
                  </a:lnTo>
                  <a:lnTo>
                    <a:pt x="5" y="117"/>
                  </a:lnTo>
                  <a:lnTo>
                    <a:pt x="4" y="126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2" y="141"/>
                  </a:lnTo>
                  <a:lnTo>
                    <a:pt x="4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10" y="141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23"/>
                  </a:lnTo>
                  <a:lnTo>
                    <a:pt x="17" y="109"/>
                  </a:lnTo>
                  <a:lnTo>
                    <a:pt x="19" y="93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21" y="67"/>
                  </a:lnTo>
                  <a:lnTo>
                    <a:pt x="22" y="58"/>
                  </a:lnTo>
                  <a:lnTo>
                    <a:pt x="27" y="40"/>
                  </a:lnTo>
                  <a:lnTo>
                    <a:pt x="32" y="23"/>
                  </a:lnTo>
                  <a:lnTo>
                    <a:pt x="34" y="13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2" name="Freeform 269"/>
            <p:cNvSpPr/>
            <p:nvPr/>
          </p:nvSpPr>
          <p:spPr bwMode="auto">
            <a:xfrm>
              <a:off x="2443163" y="2420938"/>
              <a:ext cx="38100" cy="215900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3" y="21"/>
                </a:cxn>
                <a:cxn ang="0">
                  <a:pos x="48" y="39"/>
                </a:cxn>
                <a:cxn ang="0">
                  <a:pos x="44" y="82"/>
                </a:cxn>
                <a:cxn ang="0">
                  <a:pos x="35" y="143"/>
                </a:cxn>
                <a:cxn ang="0">
                  <a:pos x="23" y="204"/>
                </a:cxn>
                <a:cxn ang="0">
                  <a:pos x="19" y="217"/>
                </a:cxn>
                <a:cxn ang="0">
                  <a:pos x="16" y="241"/>
                </a:cxn>
                <a:cxn ang="0">
                  <a:pos x="13" y="252"/>
                </a:cxn>
                <a:cxn ang="0">
                  <a:pos x="5" y="289"/>
                </a:cxn>
                <a:cxn ang="0">
                  <a:pos x="3" y="303"/>
                </a:cxn>
                <a:cxn ang="0">
                  <a:pos x="0" y="352"/>
                </a:cxn>
                <a:cxn ang="0">
                  <a:pos x="1" y="404"/>
                </a:cxn>
                <a:cxn ang="0">
                  <a:pos x="2" y="407"/>
                </a:cxn>
                <a:cxn ang="0">
                  <a:pos x="6" y="408"/>
                </a:cxn>
                <a:cxn ang="0">
                  <a:pos x="9" y="407"/>
                </a:cxn>
                <a:cxn ang="0">
                  <a:pos x="10" y="404"/>
                </a:cxn>
                <a:cxn ang="0">
                  <a:pos x="10" y="361"/>
                </a:cxn>
                <a:cxn ang="0">
                  <a:pos x="11" y="319"/>
                </a:cxn>
                <a:cxn ang="0">
                  <a:pos x="13" y="294"/>
                </a:cxn>
                <a:cxn ang="0">
                  <a:pos x="25" y="245"/>
                </a:cxn>
                <a:cxn ang="0">
                  <a:pos x="29" y="220"/>
                </a:cxn>
                <a:cxn ang="0">
                  <a:pos x="31" y="206"/>
                </a:cxn>
                <a:cxn ang="0">
                  <a:pos x="39" y="164"/>
                </a:cxn>
                <a:cxn ang="0">
                  <a:pos x="49" y="108"/>
                </a:cxn>
                <a:cxn ang="0">
                  <a:pos x="51" y="95"/>
                </a:cxn>
                <a:cxn ang="0">
                  <a:pos x="55" y="56"/>
                </a:cxn>
                <a:cxn ang="0">
                  <a:pos x="60" y="30"/>
                </a:cxn>
                <a:cxn ang="0">
                  <a:pos x="68" y="13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9" y="0"/>
                </a:cxn>
                <a:cxn ang="0">
                  <a:pos x="65" y="2"/>
                </a:cxn>
              </a:cxnLst>
              <a:rect l="0" t="0" r="r" b="b"/>
              <a:pathLst>
                <a:path w="73" h="408">
                  <a:moveTo>
                    <a:pt x="65" y="2"/>
                  </a:moveTo>
                  <a:lnTo>
                    <a:pt x="65" y="2"/>
                  </a:lnTo>
                  <a:lnTo>
                    <a:pt x="59" y="11"/>
                  </a:lnTo>
                  <a:lnTo>
                    <a:pt x="53" y="21"/>
                  </a:lnTo>
                  <a:lnTo>
                    <a:pt x="50" y="30"/>
                  </a:lnTo>
                  <a:lnTo>
                    <a:pt x="48" y="39"/>
                  </a:lnTo>
                  <a:lnTo>
                    <a:pt x="46" y="60"/>
                  </a:lnTo>
                  <a:lnTo>
                    <a:pt x="44" y="82"/>
                  </a:lnTo>
                  <a:lnTo>
                    <a:pt x="44" y="82"/>
                  </a:lnTo>
                  <a:lnTo>
                    <a:pt x="35" y="143"/>
                  </a:lnTo>
                  <a:lnTo>
                    <a:pt x="29" y="173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19" y="217"/>
                  </a:lnTo>
                  <a:lnTo>
                    <a:pt x="17" y="228"/>
                  </a:lnTo>
                  <a:lnTo>
                    <a:pt x="16" y="241"/>
                  </a:lnTo>
                  <a:lnTo>
                    <a:pt x="13" y="252"/>
                  </a:lnTo>
                  <a:lnTo>
                    <a:pt x="13" y="252"/>
                  </a:lnTo>
                  <a:lnTo>
                    <a:pt x="7" y="277"/>
                  </a:lnTo>
                  <a:lnTo>
                    <a:pt x="5" y="289"/>
                  </a:lnTo>
                  <a:lnTo>
                    <a:pt x="3" y="303"/>
                  </a:lnTo>
                  <a:lnTo>
                    <a:pt x="3" y="303"/>
                  </a:lnTo>
                  <a:lnTo>
                    <a:pt x="1" y="327"/>
                  </a:lnTo>
                  <a:lnTo>
                    <a:pt x="0" y="352"/>
                  </a:lnTo>
                  <a:lnTo>
                    <a:pt x="1" y="404"/>
                  </a:lnTo>
                  <a:lnTo>
                    <a:pt x="1" y="404"/>
                  </a:lnTo>
                  <a:lnTo>
                    <a:pt x="1" y="405"/>
                  </a:lnTo>
                  <a:lnTo>
                    <a:pt x="2" y="407"/>
                  </a:lnTo>
                  <a:lnTo>
                    <a:pt x="4" y="408"/>
                  </a:lnTo>
                  <a:lnTo>
                    <a:pt x="6" y="408"/>
                  </a:lnTo>
                  <a:lnTo>
                    <a:pt x="7" y="408"/>
                  </a:lnTo>
                  <a:lnTo>
                    <a:pt x="9" y="407"/>
                  </a:lnTo>
                  <a:lnTo>
                    <a:pt x="10" y="405"/>
                  </a:lnTo>
                  <a:lnTo>
                    <a:pt x="10" y="404"/>
                  </a:lnTo>
                  <a:lnTo>
                    <a:pt x="10" y="404"/>
                  </a:lnTo>
                  <a:lnTo>
                    <a:pt x="10" y="361"/>
                  </a:lnTo>
                  <a:lnTo>
                    <a:pt x="11" y="319"/>
                  </a:lnTo>
                  <a:lnTo>
                    <a:pt x="11" y="319"/>
                  </a:lnTo>
                  <a:lnTo>
                    <a:pt x="12" y="307"/>
                  </a:lnTo>
                  <a:lnTo>
                    <a:pt x="13" y="294"/>
                  </a:lnTo>
                  <a:lnTo>
                    <a:pt x="19" y="270"/>
                  </a:lnTo>
                  <a:lnTo>
                    <a:pt x="25" y="245"/>
                  </a:lnTo>
                  <a:lnTo>
                    <a:pt x="28" y="232"/>
                  </a:lnTo>
                  <a:lnTo>
                    <a:pt x="29" y="220"/>
                  </a:lnTo>
                  <a:lnTo>
                    <a:pt x="29" y="220"/>
                  </a:lnTo>
                  <a:lnTo>
                    <a:pt x="31" y="206"/>
                  </a:lnTo>
                  <a:lnTo>
                    <a:pt x="33" y="192"/>
                  </a:lnTo>
                  <a:lnTo>
                    <a:pt x="39" y="164"/>
                  </a:lnTo>
                  <a:lnTo>
                    <a:pt x="45" y="136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51" y="95"/>
                  </a:lnTo>
                  <a:lnTo>
                    <a:pt x="52" y="83"/>
                  </a:lnTo>
                  <a:lnTo>
                    <a:pt x="55" y="56"/>
                  </a:lnTo>
                  <a:lnTo>
                    <a:pt x="57" y="42"/>
                  </a:lnTo>
                  <a:lnTo>
                    <a:pt x="60" y="30"/>
                  </a:lnTo>
                  <a:lnTo>
                    <a:pt x="65" y="19"/>
                  </a:lnTo>
                  <a:lnTo>
                    <a:pt x="68" y="13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3" name="Freeform 270"/>
            <p:cNvSpPr/>
            <p:nvPr/>
          </p:nvSpPr>
          <p:spPr bwMode="auto">
            <a:xfrm>
              <a:off x="2463800" y="2487613"/>
              <a:ext cx="34925" cy="16986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5" y="22"/>
                </a:cxn>
                <a:cxn ang="0">
                  <a:pos x="51" y="40"/>
                </a:cxn>
                <a:cxn ang="0">
                  <a:pos x="42" y="75"/>
                </a:cxn>
                <a:cxn ang="0">
                  <a:pos x="42" y="75"/>
                </a:cxn>
                <a:cxn ang="0">
                  <a:pos x="25" y="161"/>
                </a:cxn>
                <a:cxn ang="0">
                  <a:pos x="25" y="161"/>
                </a:cxn>
                <a:cxn ang="0">
                  <a:pos x="17" y="199"/>
                </a:cxn>
                <a:cxn ang="0">
                  <a:pos x="9" y="238"/>
                </a:cxn>
                <a:cxn ang="0">
                  <a:pos x="5" y="256"/>
                </a:cxn>
                <a:cxn ang="0">
                  <a:pos x="3" y="276"/>
                </a:cxn>
                <a:cxn ang="0">
                  <a:pos x="1" y="295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0" y="316"/>
                </a:cxn>
                <a:cxn ang="0">
                  <a:pos x="1" y="318"/>
                </a:cxn>
                <a:cxn ang="0">
                  <a:pos x="3" y="318"/>
                </a:cxn>
                <a:cxn ang="0">
                  <a:pos x="4" y="319"/>
                </a:cxn>
                <a:cxn ang="0">
                  <a:pos x="6" y="318"/>
                </a:cxn>
                <a:cxn ang="0">
                  <a:pos x="7" y="318"/>
                </a:cxn>
                <a:cxn ang="0">
                  <a:pos x="8" y="316"/>
                </a:cxn>
                <a:cxn ang="0">
                  <a:pos x="9" y="314"/>
                </a:cxn>
                <a:cxn ang="0">
                  <a:pos x="9" y="314"/>
                </a:cxn>
                <a:cxn ang="0">
                  <a:pos x="10" y="294"/>
                </a:cxn>
                <a:cxn ang="0">
                  <a:pos x="12" y="274"/>
                </a:cxn>
                <a:cxn ang="0">
                  <a:pos x="16" y="254"/>
                </a:cxn>
                <a:cxn ang="0">
                  <a:pos x="19" y="234"/>
                </a:cxn>
                <a:cxn ang="0">
                  <a:pos x="36" y="155"/>
                </a:cxn>
                <a:cxn ang="0">
                  <a:pos x="36" y="155"/>
                </a:cxn>
                <a:cxn ang="0">
                  <a:pos x="54" y="69"/>
                </a:cxn>
                <a:cxn ang="0">
                  <a:pos x="54" y="69"/>
                </a:cxn>
                <a:cxn ang="0">
                  <a:pos x="61" y="37"/>
                </a:cxn>
                <a:cxn ang="0">
                  <a:pos x="64" y="2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19">
                  <a:moveTo>
                    <a:pt x="57" y="4"/>
                  </a:moveTo>
                  <a:lnTo>
                    <a:pt x="57" y="4"/>
                  </a:lnTo>
                  <a:lnTo>
                    <a:pt x="55" y="22"/>
                  </a:lnTo>
                  <a:lnTo>
                    <a:pt x="51" y="40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17" y="199"/>
                  </a:lnTo>
                  <a:lnTo>
                    <a:pt x="9" y="238"/>
                  </a:lnTo>
                  <a:lnTo>
                    <a:pt x="5" y="256"/>
                  </a:lnTo>
                  <a:lnTo>
                    <a:pt x="3" y="276"/>
                  </a:lnTo>
                  <a:lnTo>
                    <a:pt x="1" y="295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16"/>
                  </a:lnTo>
                  <a:lnTo>
                    <a:pt x="1" y="318"/>
                  </a:lnTo>
                  <a:lnTo>
                    <a:pt x="3" y="318"/>
                  </a:lnTo>
                  <a:lnTo>
                    <a:pt x="4" y="319"/>
                  </a:lnTo>
                  <a:lnTo>
                    <a:pt x="6" y="318"/>
                  </a:lnTo>
                  <a:lnTo>
                    <a:pt x="7" y="318"/>
                  </a:lnTo>
                  <a:lnTo>
                    <a:pt x="8" y="316"/>
                  </a:lnTo>
                  <a:lnTo>
                    <a:pt x="9" y="314"/>
                  </a:lnTo>
                  <a:lnTo>
                    <a:pt x="9" y="314"/>
                  </a:lnTo>
                  <a:lnTo>
                    <a:pt x="10" y="294"/>
                  </a:lnTo>
                  <a:lnTo>
                    <a:pt x="12" y="274"/>
                  </a:lnTo>
                  <a:lnTo>
                    <a:pt x="16" y="254"/>
                  </a:lnTo>
                  <a:lnTo>
                    <a:pt x="19" y="234"/>
                  </a:lnTo>
                  <a:lnTo>
                    <a:pt x="36" y="155"/>
                  </a:lnTo>
                  <a:lnTo>
                    <a:pt x="36" y="155"/>
                  </a:lnTo>
                  <a:lnTo>
                    <a:pt x="54" y="69"/>
                  </a:lnTo>
                  <a:lnTo>
                    <a:pt x="54" y="69"/>
                  </a:lnTo>
                  <a:lnTo>
                    <a:pt x="61" y="37"/>
                  </a:lnTo>
                  <a:lnTo>
                    <a:pt x="64" y="2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4" name="Freeform 271"/>
            <p:cNvSpPr/>
            <p:nvPr/>
          </p:nvSpPr>
          <p:spPr bwMode="auto">
            <a:xfrm>
              <a:off x="2482850" y="2514600"/>
              <a:ext cx="46038" cy="158750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76" y="13"/>
                </a:cxn>
                <a:cxn ang="0">
                  <a:pos x="73" y="22"/>
                </a:cxn>
                <a:cxn ang="0">
                  <a:pos x="66" y="40"/>
                </a:cxn>
                <a:cxn ang="0">
                  <a:pos x="59" y="57"/>
                </a:cxn>
                <a:cxn ang="0">
                  <a:pos x="52" y="74"/>
                </a:cxn>
                <a:cxn ang="0">
                  <a:pos x="52" y="74"/>
                </a:cxn>
                <a:cxn ang="0">
                  <a:pos x="47" y="94"/>
                </a:cxn>
                <a:cxn ang="0">
                  <a:pos x="42" y="113"/>
                </a:cxn>
                <a:cxn ang="0">
                  <a:pos x="34" y="152"/>
                </a:cxn>
                <a:cxn ang="0">
                  <a:pos x="34" y="152"/>
                </a:cxn>
                <a:cxn ang="0">
                  <a:pos x="30" y="170"/>
                </a:cxn>
                <a:cxn ang="0">
                  <a:pos x="25" y="188"/>
                </a:cxn>
                <a:cxn ang="0">
                  <a:pos x="15" y="223"/>
                </a:cxn>
                <a:cxn ang="0">
                  <a:pos x="10" y="240"/>
                </a:cxn>
                <a:cxn ang="0">
                  <a:pos x="5" y="258"/>
                </a:cxn>
                <a:cxn ang="0">
                  <a:pos x="2" y="276"/>
                </a:cxn>
                <a:cxn ang="0">
                  <a:pos x="0" y="295"/>
                </a:cxn>
                <a:cxn ang="0">
                  <a:pos x="0" y="295"/>
                </a:cxn>
                <a:cxn ang="0">
                  <a:pos x="1" y="297"/>
                </a:cxn>
                <a:cxn ang="0">
                  <a:pos x="2" y="298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10" y="297"/>
                </a:cxn>
                <a:cxn ang="0">
                  <a:pos x="11" y="295"/>
                </a:cxn>
                <a:cxn ang="0">
                  <a:pos x="11" y="295"/>
                </a:cxn>
                <a:cxn ang="0">
                  <a:pos x="12" y="275"/>
                </a:cxn>
                <a:cxn ang="0">
                  <a:pos x="15" y="257"/>
                </a:cxn>
                <a:cxn ang="0">
                  <a:pos x="19" y="238"/>
                </a:cxn>
                <a:cxn ang="0">
                  <a:pos x="24" y="220"/>
                </a:cxn>
                <a:cxn ang="0">
                  <a:pos x="35" y="183"/>
                </a:cxn>
                <a:cxn ang="0">
                  <a:pos x="40" y="165"/>
                </a:cxn>
                <a:cxn ang="0">
                  <a:pos x="45" y="146"/>
                </a:cxn>
                <a:cxn ang="0">
                  <a:pos x="45" y="146"/>
                </a:cxn>
                <a:cxn ang="0">
                  <a:pos x="48" y="127"/>
                </a:cxn>
                <a:cxn ang="0">
                  <a:pos x="53" y="107"/>
                </a:cxn>
                <a:cxn ang="0">
                  <a:pos x="58" y="88"/>
                </a:cxn>
                <a:cxn ang="0">
                  <a:pos x="64" y="70"/>
                </a:cxn>
                <a:cxn ang="0">
                  <a:pos x="64" y="70"/>
                </a:cxn>
                <a:cxn ang="0">
                  <a:pos x="70" y="53"/>
                </a:cxn>
                <a:cxn ang="0">
                  <a:pos x="78" y="38"/>
                </a:cxn>
                <a:cxn ang="0">
                  <a:pos x="83" y="21"/>
                </a:cxn>
                <a:cxn ang="0">
                  <a:pos x="85" y="13"/>
                </a:cxn>
                <a:cxn ang="0">
                  <a:pos x="86" y="4"/>
                </a:cxn>
                <a:cxn ang="0">
                  <a:pos x="86" y="4"/>
                </a:cxn>
                <a:cxn ang="0">
                  <a:pos x="86" y="2"/>
                </a:cxn>
                <a:cxn ang="0">
                  <a:pos x="85" y="1"/>
                </a:cxn>
                <a:cxn ang="0">
                  <a:pos x="83" y="0"/>
                </a:cxn>
                <a:cxn ang="0">
                  <a:pos x="82" y="0"/>
                </a:cxn>
                <a:cxn ang="0">
                  <a:pos x="79" y="1"/>
                </a:cxn>
                <a:cxn ang="0">
                  <a:pos x="77" y="2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6" h="299">
                  <a:moveTo>
                    <a:pt x="77" y="4"/>
                  </a:moveTo>
                  <a:lnTo>
                    <a:pt x="77" y="4"/>
                  </a:lnTo>
                  <a:lnTo>
                    <a:pt x="76" y="13"/>
                  </a:lnTo>
                  <a:lnTo>
                    <a:pt x="73" y="22"/>
                  </a:lnTo>
                  <a:lnTo>
                    <a:pt x="66" y="40"/>
                  </a:lnTo>
                  <a:lnTo>
                    <a:pt x="59" y="57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47" y="94"/>
                  </a:lnTo>
                  <a:lnTo>
                    <a:pt x="42" y="113"/>
                  </a:lnTo>
                  <a:lnTo>
                    <a:pt x="34" y="152"/>
                  </a:lnTo>
                  <a:lnTo>
                    <a:pt x="34" y="152"/>
                  </a:lnTo>
                  <a:lnTo>
                    <a:pt x="30" y="170"/>
                  </a:lnTo>
                  <a:lnTo>
                    <a:pt x="25" y="188"/>
                  </a:lnTo>
                  <a:lnTo>
                    <a:pt x="15" y="223"/>
                  </a:lnTo>
                  <a:lnTo>
                    <a:pt x="10" y="240"/>
                  </a:lnTo>
                  <a:lnTo>
                    <a:pt x="5" y="258"/>
                  </a:lnTo>
                  <a:lnTo>
                    <a:pt x="2" y="27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1" y="297"/>
                  </a:lnTo>
                  <a:lnTo>
                    <a:pt x="2" y="298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10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2" y="275"/>
                  </a:lnTo>
                  <a:lnTo>
                    <a:pt x="15" y="257"/>
                  </a:lnTo>
                  <a:lnTo>
                    <a:pt x="19" y="238"/>
                  </a:lnTo>
                  <a:lnTo>
                    <a:pt x="24" y="220"/>
                  </a:lnTo>
                  <a:lnTo>
                    <a:pt x="35" y="183"/>
                  </a:lnTo>
                  <a:lnTo>
                    <a:pt x="40" y="165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8" y="127"/>
                  </a:lnTo>
                  <a:lnTo>
                    <a:pt x="53" y="107"/>
                  </a:lnTo>
                  <a:lnTo>
                    <a:pt x="58" y="8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70" y="53"/>
                  </a:lnTo>
                  <a:lnTo>
                    <a:pt x="78" y="38"/>
                  </a:lnTo>
                  <a:lnTo>
                    <a:pt x="83" y="21"/>
                  </a:lnTo>
                  <a:lnTo>
                    <a:pt x="85" y="1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2"/>
                  </a:lnTo>
                  <a:lnTo>
                    <a:pt x="85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9" y="1"/>
                  </a:lnTo>
                  <a:lnTo>
                    <a:pt x="77" y="2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5" name="Freeform 272"/>
            <p:cNvSpPr/>
            <p:nvPr/>
          </p:nvSpPr>
          <p:spPr bwMode="auto">
            <a:xfrm>
              <a:off x="2516188" y="2557463"/>
              <a:ext cx="28575" cy="163513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29" y="78"/>
                </a:cxn>
                <a:cxn ang="0">
                  <a:pos x="16" y="152"/>
                </a:cxn>
                <a:cxn ang="0">
                  <a:pos x="10" y="189"/>
                </a:cxn>
                <a:cxn ang="0">
                  <a:pos x="4" y="226"/>
                </a:cxn>
                <a:cxn ang="0">
                  <a:pos x="1" y="265"/>
                </a:cxn>
                <a:cxn ang="0">
                  <a:pos x="0" y="303"/>
                </a:cxn>
                <a:cxn ang="0">
                  <a:pos x="0" y="303"/>
                </a:cxn>
                <a:cxn ang="0">
                  <a:pos x="0" y="304"/>
                </a:cxn>
                <a:cxn ang="0">
                  <a:pos x="1" y="306"/>
                </a:cxn>
                <a:cxn ang="0">
                  <a:pos x="2" y="307"/>
                </a:cxn>
                <a:cxn ang="0">
                  <a:pos x="4" y="307"/>
                </a:cxn>
                <a:cxn ang="0">
                  <a:pos x="6" y="307"/>
                </a:cxn>
                <a:cxn ang="0">
                  <a:pos x="7" y="306"/>
                </a:cxn>
                <a:cxn ang="0">
                  <a:pos x="9" y="304"/>
                </a:cxn>
                <a:cxn ang="0">
                  <a:pos x="10" y="303"/>
                </a:cxn>
                <a:cxn ang="0">
                  <a:pos x="10" y="303"/>
                </a:cxn>
                <a:cxn ang="0">
                  <a:pos x="11" y="265"/>
                </a:cxn>
                <a:cxn ang="0">
                  <a:pos x="14" y="227"/>
                </a:cxn>
                <a:cxn ang="0">
                  <a:pos x="19" y="190"/>
                </a:cxn>
                <a:cxn ang="0">
                  <a:pos x="25" y="153"/>
                </a:cxn>
                <a:cxn ang="0">
                  <a:pos x="38" y="80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4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3" h="307">
                  <a:moveTo>
                    <a:pt x="45" y="4"/>
                  </a:moveTo>
                  <a:lnTo>
                    <a:pt x="45" y="4"/>
                  </a:lnTo>
                  <a:lnTo>
                    <a:pt x="29" y="78"/>
                  </a:lnTo>
                  <a:lnTo>
                    <a:pt x="16" y="152"/>
                  </a:lnTo>
                  <a:lnTo>
                    <a:pt x="10" y="189"/>
                  </a:lnTo>
                  <a:lnTo>
                    <a:pt x="4" y="226"/>
                  </a:lnTo>
                  <a:lnTo>
                    <a:pt x="1" y="265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1" y="306"/>
                  </a:lnTo>
                  <a:lnTo>
                    <a:pt x="2" y="307"/>
                  </a:lnTo>
                  <a:lnTo>
                    <a:pt x="4" y="307"/>
                  </a:lnTo>
                  <a:lnTo>
                    <a:pt x="6" y="307"/>
                  </a:lnTo>
                  <a:lnTo>
                    <a:pt x="7" y="306"/>
                  </a:lnTo>
                  <a:lnTo>
                    <a:pt x="9" y="304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1" y="265"/>
                  </a:lnTo>
                  <a:lnTo>
                    <a:pt x="14" y="227"/>
                  </a:lnTo>
                  <a:lnTo>
                    <a:pt x="19" y="190"/>
                  </a:lnTo>
                  <a:lnTo>
                    <a:pt x="25" y="153"/>
                  </a:lnTo>
                  <a:lnTo>
                    <a:pt x="38" y="80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4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6" name="Freeform 273"/>
            <p:cNvSpPr/>
            <p:nvPr/>
          </p:nvSpPr>
          <p:spPr bwMode="auto">
            <a:xfrm>
              <a:off x="2549525" y="2571750"/>
              <a:ext cx="28575" cy="161925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4" y="12"/>
                </a:cxn>
                <a:cxn ang="0">
                  <a:pos x="42" y="21"/>
                </a:cxn>
                <a:cxn ang="0">
                  <a:pos x="37" y="37"/>
                </a:cxn>
                <a:cxn ang="0">
                  <a:pos x="33" y="53"/>
                </a:cxn>
                <a:cxn ang="0">
                  <a:pos x="29" y="68"/>
                </a:cxn>
                <a:cxn ang="0">
                  <a:pos x="29" y="68"/>
                </a:cxn>
                <a:cxn ang="0">
                  <a:pos x="27" y="88"/>
                </a:cxn>
                <a:cxn ang="0">
                  <a:pos x="25" y="107"/>
                </a:cxn>
                <a:cxn ang="0">
                  <a:pos x="21" y="147"/>
                </a:cxn>
                <a:cxn ang="0">
                  <a:pos x="21" y="147"/>
                </a:cxn>
                <a:cxn ang="0">
                  <a:pos x="15" y="185"/>
                </a:cxn>
                <a:cxn ang="0">
                  <a:pos x="7" y="224"/>
                </a:cxn>
                <a:cxn ang="0">
                  <a:pos x="2" y="262"/>
                </a:cxn>
                <a:cxn ang="0">
                  <a:pos x="1" y="282"/>
                </a:cxn>
                <a:cxn ang="0">
                  <a:pos x="0" y="302"/>
                </a:cxn>
                <a:cxn ang="0">
                  <a:pos x="0" y="302"/>
                </a:cxn>
                <a:cxn ang="0">
                  <a:pos x="0" y="304"/>
                </a:cxn>
                <a:cxn ang="0">
                  <a:pos x="1" y="305"/>
                </a:cxn>
                <a:cxn ang="0">
                  <a:pos x="3" y="306"/>
                </a:cxn>
                <a:cxn ang="0">
                  <a:pos x="4" y="306"/>
                </a:cxn>
                <a:cxn ang="0">
                  <a:pos x="6" y="306"/>
                </a:cxn>
                <a:cxn ang="0">
                  <a:pos x="7" y="305"/>
                </a:cxn>
                <a:cxn ang="0">
                  <a:pos x="10" y="304"/>
                </a:cxn>
                <a:cxn ang="0">
                  <a:pos x="10" y="302"/>
                </a:cxn>
                <a:cxn ang="0">
                  <a:pos x="10" y="302"/>
                </a:cxn>
                <a:cxn ang="0">
                  <a:pos x="11" y="281"/>
                </a:cxn>
                <a:cxn ang="0">
                  <a:pos x="13" y="261"/>
                </a:cxn>
                <a:cxn ang="0">
                  <a:pos x="18" y="221"/>
                </a:cxn>
                <a:cxn ang="0">
                  <a:pos x="24" y="181"/>
                </a:cxn>
                <a:cxn ang="0">
                  <a:pos x="31" y="140"/>
                </a:cxn>
                <a:cxn ang="0">
                  <a:pos x="31" y="140"/>
                </a:cxn>
                <a:cxn ang="0">
                  <a:pos x="35" y="102"/>
                </a:cxn>
                <a:cxn ang="0">
                  <a:pos x="37" y="83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3" y="49"/>
                </a:cxn>
                <a:cxn ang="0">
                  <a:pos x="48" y="34"/>
                </a:cxn>
                <a:cxn ang="0">
                  <a:pos x="52" y="20"/>
                </a:cxn>
                <a:cxn ang="0">
                  <a:pos x="53" y="12"/>
                </a:cxn>
                <a:cxn ang="0">
                  <a:pos x="54" y="4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6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4" h="306">
                  <a:moveTo>
                    <a:pt x="45" y="4"/>
                  </a:moveTo>
                  <a:lnTo>
                    <a:pt x="45" y="4"/>
                  </a:lnTo>
                  <a:lnTo>
                    <a:pt x="44" y="12"/>
                  </a:lnTo>
                  <a:lnTo>
                    <a:pt x="42" y="21"/>
                  </a:lnTo>
                  <a:lnTo>
                    <a:pt x="37" y="37"/>
                  </a:lnTo>
                  <a:lnTo>
                    <a:pt x="33" y="53"/>
                  </a:lnTo>
                  <a:lnTo>
                    <a:pt x="29" y="68"/>
                  </a:lnTo>
                  <a:lnTo>
                    <a:pt x="29" y="68"/>
                  </a:lnTo>
                  <a:lnTo>
                    <a:pt x="27" y="88"/>
                  </a:lnTo>
                  <a:lnTo>
                    <a:pt x="25" y="10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15" y="185"/>
                  </a:lnTo>
                  <a:lnTo>
                    <a:pt x="7" y="224"/>
                  </a:lnTo>
                  <a:lnTo>
                    <a:pt x="2" y="262"/>
                  </a:lnTo>
                  <a:lnTo>
                    <a:pt x="1" y="28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1" y="305"/>
                  </a:lnTo>
                  <a:lnTo>
                    <a:pt x="3" y="306"/>
                  </a:lnTo>
                  <a:lnTo>
                    <a:pt x="4" y="306"/>
                  </a:lnTo>
                  <a:lnTo>
                    <a:pt x="6" y="306"/>
                  </a:lnTo>
                  <a:lnTo>
                    <a:pt x="7" y="305"/>
                  </a:lnTo>
                  <a:lnTo>
                    <a:pt x="10" y="304"/>
                  </a:lnTo>
                  <a:lnTo>
                    <a:pt x="10" y="302"/>
                  </a:lnTo>
                  <a:lnTo>
                    <a:pt x="10" y="302"/>
                  </a:lnTo>
                  <a:lnTo>
                    <a:pt x="11" y="281"/>
                  </a:lnTo>
                  <a:lnTo>
                    <a:pt x="13" y="261"/>
                  </a:lnTo>
                  <a:lnTo>
                    <a:pt x="18" y="221"/>
                  </a:lnTo>
                  <a:lnTo>
                    <a:pt x="24" y="181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5" y="102"/>
                  </a:lnTo>
                  <a:lnTo>
                    <a:pt x="37" y="83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3" y="49"/>
                  </a:lnTo>
                  <a:lnTo>
                    <a:pt x="48" y="34"/>
                  </a:lnTo>
                  <a:lnTo>
                    <a:pt x="52" y="20"/>
                  </a:lnTo>
                  <a:lnTo>
                    <a:pt x="53" y="12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6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7" name="Freeform 274"/>
            <p:cNvSpPr/>
            <p:nvPr/>
          </p:nvSpPr>
          <p:spPr bwMode="auto">
            <a:xfrm>
              <a:off x="2579688" y="2598738"/>
              <a:ext cx="15875" cy="155575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8" y="40"/>
                </a:cxn>
                <a:cxn ang="0">
                  <a:pos x="16" y="75"/>
                </a:cxn>
                <a:cxn ang="0">
                  <a:pos x="12" y="110"/>
                </a:cxn>
                <a:cxn ang="0">
                  <a:pos x="8" y="146"/>
                </a:cxn>
                <a:cxn ang="0">
                  <a:pos x="8" y="146"/>
                </a:cxn>
                <a:cxn ang="0">
                  <a:pos x="6" y="164"/>
                </a:cxn>
                <a:cxn ang="0">
                  <a:pos x="6" y="181"/>
                </a:cxn>
                <a:cxn ang="0">
                  <a:pos x="5" y="217"/>
                </a:cxn>
                <a:cxn ang="0">
                  <a:pos x="4" y="252"/>
                </a:cxn>
                <a:cxn ang="0">
                  <a:pos x="3" y="269"/>
                </a:cxn>
                <a:cxn ang="0">
                  <a:pos x="0" y="287"/>
                </a:cxn>
                <a:cxn ang="0">
                  <a:pos x="0" y="287"/>
                </a:cxn>
                <a:cxn ang="0">
                  <a:pos x="0" y="289"/>
                </a:cxn>
                <a:cxn ang="0">
                  <a:pos x="1" y="291"/>
                </a:cxn>
                <a:cxn ang="0">
                  <a:pos x="4" y="293"/>
                </a:cxn>
                <a:cxn ang="0">
                  <a:pos x="5" y="293"/>
                </a:cxn>
                <a:cxn ang="0">
                  <a:pos x="7" y="293"/>
                </a:cxn>
                <a:cxn ang="0">
                  <a:pos x="8" y="292"/>
                </a:cxn>
                <a:cxn ang="0">
                  <a:pos x="9" y="290"/>
                </a:cxn>
                <a:cxn ang="0">
                  <a:pos x="9" y="290"/>
                </a:cxn>
                <a:cxn ang="0">
                  <a:pos x="11" y="274"/>
                </a:cxn>
                <a:cxn ang="0">
                  <a:pos x="13" y="258"/>
                </a:cxn>
                <a:cxn ang="0">
                  <a:pos x="16" y="226"/>
                </a:cxn>
                <a:cxn ang="0">
                  <a:pos x="16" y="194"/>
                </a:cxn>
                <a:cxn ang="0">
                  <a:pos x="16" y="162"/>
                </a:cxn>
                <a:cxn ang="0">
                  <a:pos x="16" y="162"/>
                </a:cxn>
                <a:cxn ang="0">
                  <a:pos x="17" y="143"/>
                </a:cxn>
                <a:cxn ang="0">
                  <a:pos x="19" y="125"/>
                </a:cxn>
                <a:cxn ang="0">
                  <a:pos x="22" y="106"/>
                </a:cxn>
                <a:cxn ang="0">
                  <a:pos x="24" y="87"/>
                </a:cxn>
                <a:cxn ang="0">
                  <a:pos x="24" y="87"/>
                </a:cxn>
                <a:cxn ang="0">
                  <a:pos x="27" y="46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28" h="293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8" y="40"/>
                  </a:lnTo>
                  <a:lnTo>
                    <a:pt x="16" y="75"/>
                  </a:lnTo>
                  <a:lnTo>
                    <a:pt x="12" y="110"/>
                  </a:lnTo>
                  <a:lnTo>
                    <a:pt x="8" y="146"/>
                  </a:lnTo>
                  <a:lnTo>
                    <a:pt x="8" y="146"/>
                  </a:lnTo>
                  <a:lnTo>
                    <a:pt x="6" y="164"/>
                  </a:lnTo>
                  <a:lnTo>
                    <a:pt x="6" y="181"/>
                  </a:lnTo>
                  <a:lnTo>
                    <a:pt x="5" y="217"/>
                  </a:lnTo>
                  <a:lnTo>
                    <a:pt x="4" y="252"/>
                  </a:lnTo>
                  <a:lnTo>
                    <a:pt x="3" y="269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89"/>
                  </a:lnTo>
                  <a:lnTo>
                    <a:pt x="1" y="291"/>
                  </a:lnTo>
                  <a:lnTo>
                    <a:pt x="4" y="293"/>
                  </a:lnTo>
                  <a:lnTo>
                    <a:pt x="5" y="293"/>
                  </a:lnTo>
                  <a:lnTo>
                    <a:pt x="7" y="293"/>
                  </a:lnTo>
                  <a:lnTo>
                    <a:pt x="8" y="292"/>
                  </a:lnTo>
                  <a:lnTo>
                    <a:pt x="9" y="290"/>
                  </a:lnTo>
                  <a:lnTo>
                    <a:pt x="9" y="290"/>
                  </a:lnTo>
                  <a:lnTo>
                    <a:pt x="11" y="274"/>
                  </a:lnTo>
                  <a:lnTo>
                    <a:pt x="13" y="258"/>
                  </a:lnTo>
                  <a:lnTo>
                    <a:pt x="16" y="226"/>
                  </a:lnTo>
                  <a:lnTo>
                    <a:pt x="16" y="194"/>
                  </a:lnTo>
                  <a:lnTo>
                    <a:pt x="16" y="162"/>
                  </a:lnTo>
                  <a:lnTo>
                    <a:pt x="16" y="162"/>
                  </a:lnTo>
                  <a:lnTo>
                    <a:pt x="17" y="143"/>
                  </a:lnTo>
                  <a:lnTo>
                    <a:pt x="19" y="125"/>
                  </a:lnTo>
                  <a:lnTo>
                    <a:pt x="22" y="106"/>
                  </a:lnTo>
                  <a:lnTo>
                    <a:pt x="24" y="87"/>
                  </a:lnTo>
                  <a:lnTo>
                    <a:pt x="24" y="87"/>
                  </a:lnTo>
                  <a:lnTo>
                    <a:pt x="27" y="46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8" name="Freeform 275"/>
            <p:cNvSpPr/>
            <p:nvPr/>
          </p:nvSpPr>
          <p:spPr bwMode="auto">
            <a:xfrm>
              <a:off x="2609850" y="2592388"/>
              <a:ext cx="25400" cy="158750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23"/>
                </a:cxn>
                <a:cxn ang="0">
                  <a:pos x="36" y="42"/>
                </a:cxn>
                <a:cxn ang="0">
                  <a:pos x="32" y="78"/>
                </a:cxn>
                <a:cxn ang="0">
                  <a:pos x="26" y="114"/>
                </a:cxn>
                <a:cxn ang="0">
                  <a:pos x="18" y="150"/>
                </a:cxn>
                <a:cxn ang="0">
                  <a:pos x="12" y="186"/>
                </a:cxn>
                <a:cxn ang="0">
                  <a:pos x="6" y="222"/>
                </a:cxn>
                <a:cxn ang="0">
                  <a:pos x="2" y="258"/>
                </a:cxn>
                <a:cxn ang="0">
                  <a:pos x="1" y="277"/>
                </a:cxn>
                <a:cxn ang="0">
                  <a:pos x="0" y="296"/>
                </a:cxn>
                <a:cxn ang="0">
                  <a:pos x="0" y="296"/>
                </a:cxn>
                <a:cxn ang="0">
                  <a:pos x="0" y="298"/>
                </a:cxn>
                <a:cxn ang="0">
                  <a:pos x="1" y="299"/>
                </a:cxn>
                <a:cxn ang="0">
                  <a:pos x="3" y="300"/>
                </a:cxn>
                <a:cxn ang="0">
                  <a:pos x="4" y="300"/>
                </a:cxn>
                <a:cxn ang="0">
                  <a:pos x="6" y="300"/>
                </a:cxn>
                <a:cxn ang="0">
                  <a:pos x="8" y="299"/>
                </a:cxn>
                <a:cxn ang="0">
                  <a:pos x="9" y="298"/>
                </a:cxn>
                <a:cxn ang="0">
                  <a:pos x="9" y="296"/>
                </a:cxn>
                <a:cxn ang="0">
                  <a:pos x="9" y="296"/>
                </a:cxn>
                <a:cxn ang="0">
                  <a:pos x="10" y="277"/>
                </a:cxn>
                <a:cxn ang="0">
                  <a:pos x="11" y="258"/>
                </a:cxn>
                <a:cxn ang="0">
                  <a:pos x="15" y="222"/>
                </a:cxn>
                <a:cxn ang="0">
                  <a:pos x="22" y="186"/>
                </a:cxn>
                <a:cxn ang="0">
                  <a:pos x="29" y="150"/>
                </a:cxn>
                <a:cxn ang="0">
                  <a:pos x="35" y="114"/>
                </a:cxn>
                <a:cxn ang="0">
                  <a:pos x="41" y="78"/>
                </a:cxn>
                <a:cxn ang="0">
                  <a:pos x="45" y="42"/>
                </a:cxn>
                <a:cxn ang="0">
                  <a:pos x="46" y="23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300">
                  <a:moveTo>
                    <a:pt x="38" y="4"/>
                  </a:moveTo>
                  <a:lnTo>
                    <a:pt x="38" y="4"/>
                  </a:lnTo>
                  <a:lnTo>
                    <a:pt x="37" y="23"/>
                  </a:lnTo>
                  <a:lnTo>
                    <a:pt x="36" y="42"/>
                  </a:lnTo>
                  <a:lnTo>
                    <a:pt x="32" y="78"/>
                  </a:lnTo>
                  <a:lnTo>
                    <a:pt x="26" y="114"/>
                  </a:lnTo>
                  <a:lnTo>
                    <a:pt x="18" y="150"/>
                  </a:lnTo>
                  <a:lnTo>
                    <a:pt x="12" y="186"/>
                  </a:lnTo>
                  <a:lnTo>
                    <a:pt x="6" y="222"/>
                  </a:lnTo>
                  <a:lnTo>
                    <a:pt x="2" y="258"/>
                  </a:lnTo>
                  <a:lnTo>
                    <a:pt x="1" y="277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8"/>
                  </a:lnTo>
                  <a:lnTo>
                    <a:pt x="1" y="299"/>
                  </a:lnTo>
                  <a:lnTo>
                    <a:pt x="3" y="300"/>
                  </a:lnTo>
                  <a:lnTo>
                    <a:pt x="4" y="300"/>
                  </a:lnTo>
                  <a:lnTo>
                    <a:pt x="6" y="300"/>
                  </a:lnTo>
                  <a:lnTo>
                    <a:pt x="8" y="299"/>
                  </a:lnTo>
                  <a:lnTo>
                    <a:pt x="9" y="298"/>
                  </a:lnTo>
                  <a:lnTo>
                    <a:pt x="9" y="296"/>
                  </a:lnTo>
                  <a:lnTo>
                    <a:pt x="9" y="296"/>
                  </a:lnTo>
                  <a:lnTo>
                    <a:pt x="10" y="277"/>
                  </a:lnTo>
                  <a:lnTo>
                    <a:pt x="11" y="258"/>
                  </a:lnTo>
                  <a:lnTo>
                    <a:pt x="15" y="222"/>
                  </a:lnTo>
                  <a:lnTo>
                    <a:pt x="22" y="186"/>
                  </a:lnTo>
                  <a:lnTo>
                    <a:pt x="29" y="150"/>
                  </a:lnTo>
                  <a:lnTo>
                    <a:pt x="35" y="114"/>
                  </a:lnTo>
                  <a:lnTo>
                    <a:pt x="41" y="78"/>
                  </a:lnTo>
                  <a:lnTo>
                    <a:pt x="45" y="42"/>
                  </a:lnTo>
                  <a:lnTo>
                    <a:pt x="46" y="23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9" name="Freeform 276"/>
            <p:cNvSpPr/>
            <p:nvPr/>
          </p:nvSpPr>
          <p:spPr bwMode="auto">
            <a:xfrm>
              <a:off x="2649538" y="2581275"/>
              <a:ext cx="22225" cy="206375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25"/>
                </a:cxn>
                <a:cxn ang="0">
                  <a:pos x="30" y="47"/>
                </a:cxn>
                <a:cxn ang="0">
                  <a:pos x="24" y="89"/>
                </a:cxn>
                <a:cxn ang="0">
                  <a:pos x="19" y="133"/>
                </a:cxn>
                <a:cxn ang="0">
                  <a:pos x="17" y="154"/>
                </a:cxn>
                <a:cxn ang="0">
                  <a:pos x="16" y="175"/>
                </a:cxn>
                <a:cxn ang="0">
                  <a:pos x="16" y="175"/>
                </a:cxn>
                <a:cxn ang="0">
                  <a:pos x="15" y="191"/>
                </a:cxn>
                <a:cxn ang="0">
                  <a:pos x="14" y="207"/>
                </a:cxn>
                <a:cxn ang="0">
                  <a:pos x="11" y="239"/>
                </a:cxn>
                <a:cxn ang="0">
                  <a:pos x="11" y="239"/>
                </a:cxn>
                <a:cxn ang="0">
                  <a:pos x="6" y="290"/>
                </a:cxn>
                <a:cxn ang="0">
                  <a:pos x="2" y="340"/>
                </a:cxn>
                <a:cxn ang="0">
                  <a:pos x="2" y="340"/>
                </a:cxn>
                <a:cxn ang="0">
                  <a:pos x="1" y="351"/>
                </a:cxn>
                <a:cxn ang="0">
                  <a:pos x="0" y="365"/>
                </a:cxn>
                <a:cxn ang="0">
                  <a:pos x="0" y="372"/>
                </a:cxn>
                <a:cxn ang="0">
                  <a:pos x="0" y="380"/>
                </a:cxn>
                <a:cxn ang="0">
                  <a:pos x="2" y="385"/>
                </a:cxn>
                <a:cxn ang="0">
                  <a:pos x="3" y="387"/>
                </a:cxn>
                <a:cxn ang="0">
                  <a:pos x="5" y="388"/>
                </a:cxn>
                <a:cxn ang="0">
                  <a:pos x="5" y="388"/>
                </a:cxn>
                <a:cxn ang="0">
                  <a:pos x="7" y="388"/>
                </a:cxn>
                <a:cxn ang="0">
                  <a:pos x="8" y="388"/>
                </a:cxn>
                <a:cxn ang="0">
                  <a:pos x="11" y="387"/>
                </a:cxn>
                <a:cxn ang="0">
                  <a:pos x="12" y="386"/>
                </a:cxn>
                <a:cxn ang="0">
                  <a:pos x="13" y="384"/>
                </a:cxn>
                <a:cxn ang="0">
                  <a:pos x="13" y="383"/>
                </a:cxn>
                <a:cxn ang="0">
                  <a:pos x="12" y="381"/>
                </a:cxn>
                <a:cxn ang="0">
                  <a:pos x="10" y="380"/>
                </a:cxn>
                <a:cxn ang="0">
                  <a:pos x="10" y="380"/>
                </a:cxn>
                <a:cxn ang="0">
                  <a:pos x="12" y="380"/>
                </a:cxn>
                <a:cxn ang="0">
                  <a:pos x="12" y="380"/>
                </a:cxn>
                <a:cxn ang="0">
                  <a:pos x="11" y="375"/>
                </a:cxn>
                <a:cxn ang="0">
                  <a:pos x="11" y="375"/>
                </a:cxn>
                <a:cxn ang="0">
                  <a:pos x="12" y="362"/>
                </a:cxn>
                <a:cxn ang="0">
                  <a:pos x="12" y="362"/>
                </a:cxn>
                <a:cxn ang="0">
                  <a:pos x="14" y="324"/>
                </a:cxn>
                <a:cxn ang="0">
                  <a:pos x="14" y="324"/>
                </a:cxn>
                <a:cxn ang="0">
                  <a:pos x="21" y="226"/>
                </a:cxn>
                <a:cxn ang="0">
                  <a:pos x="21" y="226"/>
                </a:cxn>
                <a:cxn ang="0">
                  <a:pos x="23" y="197"/>
                </a:cxn>
                <a:cxn ang="0">
                  <a:pos x="26" y="168"/>
                </a:cxn>
                <a:cxn ang="0">
                  <a:pos x="26" y="168"/>
                </a:cxn>
                <a:cxn ang="0">
                  <a:pos x="30" y="127"/>
                </a:cxn>
                <a:cxn ang="0">
                  <a:pos x="33" y="86"/>
                </a:cxn>
                <a:cxn ang="0">
                  <a:pos x="33" y="86"/>
                </a:cxn>
                <a:cxn ang="0">
                  <a:pos x="36" y="66"/>
                </a:cxn>
                <a:cxn ang="0">
                  <a:pos x="39" y="45"/>
                </a:cxn>
                <a:cxn ang="0">
                  <a:pos x="42" y="25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7" y="1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4" h="388">
                  <a:moveTo>
                    <a:pt x="34" y="5"/>
                  </a:moveTo>
                  <a:lnTo>
                    <a:pt x="34" y="5"/>
                  </a:lnTo>
                  <a:lnTo>
                    <a:pt x="33" y="25"/>
                  </a:lnTo>
                  <a:lnTo>
                    <a:pt x="30" y="47"/>
                  </a:lnTo>
                  <a:lnTo>
                    <a:pt x="24" y="89"/>
                  </a:lnTo>
                  <a:lnTo>
                    <a:pt x="19" y="133"/>
                  </a:lnTo>
                  <a:lnTo>
                    <a:pt x="17" y="154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5" y="191"/>
                  </a:lnTo>
                  <a:lnTo>
                    <a:pt x="14" y="207"/>
                  </a:lnTo>
                  <a:lnTo>
                    <a:pt x="11" y="239"/>
                  </a:lnTo>
                  <a:lnTo>
                    <a:pt x="11" y="239"/>
                  </a:lnTo>
                  <a:lnTo>
                    <a:pt x="6" y="290"/>
                  </a:lnTo>
                  <a:lnTo>
                    <a:pt x="2" y="340"/>
                  </a:lnTo>
                  <a:lnTo>
                    <a:pt x="2" y="340"/>
                  </a:lnTo>
                  <a:lnTo>
                    <a:pt x="1" y="351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2" y="385"/>
                  </a:lnTo>
                  <a:lnTo>
                    <a:pt x="3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7" y="388"/>
                  </a:lnTo>
                  <a:lnTo>
                    <a:pt x="8" y="388"/>
                  </a:lnTo>
                  <a:lnTo>
                    <a:pt x="11" y="387"/>
                  </a:lnTo>
                  <a:lnTo>
                    <a:pt x="12" y="386"/>
                  </a:lnTo>
                  <a:lnTo>
                    <a:pt x="13" y="384"/>
                  </a:lnTo>
                  <a:lnTo>
                    <a:pt x="13" y="383"/>
                  </a:lnTo>
                  <a:lnTo>
                    <a:pt x="12" y="381"/>
                  </a:lnTo>
                  <a:lnTo>
                    <a:pt x="10" y="380"/>
                  </a:lnTo>
                  <a:lnTo>
                    <a:pt x="10" y="380"/>
                  </a:lnTo>
                  <a:lnTo>
                    <a:pt x="12" y="380"/>
                  </a:lnTo>
                  <a:lnTo>
                    <a:pt x="12" y="380"/>
                  </a:lnTo>
                  <a:lnTo>
                    <a:pt x="11" y="375"/>
                  </a:lnTo>
                  <a:lnTo>
                    <a:pt x="11" y="375"/>
                  </a:lnTo>
                  <a:lnTo>
                    <a:pt x="12" y="362"/>
                  </a:lnTo>
                  <a:lnTo>
                    <a:pt x="12" y="362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21" y="226"/>
                  </a:lnTo>
                  <a:lnTo>
                    <a:pt x="21" y="226"/>
                  </a:lnTo>
                  <a:lnTo>
                    <a:pt x="23" y="197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30" y="127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6" y="66"/>
                  </a:lnTo>
                  <a:lnTo>
                    <a:pt x="39" y="45"/>
                  </a:lnTo>
                  <a:lnTo>
                    <a:pt x="42" y="25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0" name="Freeform 277"/>
            <p:cNvSpPr/>
            <p:nvPr/>
          </p:nvSpPr>
          <p:spPr bwMode="auto">
            <a:xfrm>
              <a:off x="2687638" y="2544763"/>
              <a:ext cx="20638" cy="236538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29" y="58"/>
                </a:cxn>
                <a:cxn ang="0">
                  <a:pos x="26" y="113"/>
                </a:cxn>
                <a:cxn ang="0">
                  <a:pos x="23" y="167"/>
                </a:cxn>
                <a:cxn ang="0">
                  <a:pos x="18" y="219"/>
                </a:cxn>
                <a:cxn ang="0">
                  <a:pos x="18" y="219"/>
                </a:cxn>
                <a:cxn ang="0">
                  <a:pos x="13" y="275"/>
                </a:cxn>
                <a:cxn ang="0">
                  <a:pos x="7" y="330"/>
                </a:cxn>
                <a:cxn ang="0">
                  <a:pos x="2" y="386"/>
                </a:cxn>
                <a:cxn ang="0">
                  <a:pos x="0" y="414"/>
                </a:cxn>
                <a:cxn ang="0">
                  <a:pos x="0" y="441"/>
                </a:cxn>
                <a:cxn ang="0">
                  <a:pos x="0" y="441"/>
                </a:cxn>
                <a:cxn ang="0">
                  <a:pos x="0" y="444"/>
                </a:cxn>
                <a:cxn ang="0">
                  <a:pos x="1" y="445"/>
                </a:cxn>
                <a:cxn ang="0">
                  <a:pos x="3" y="446"/>
                </a:cxn>
                <a:cxn ang="0">
                  <a:pos x="4" y="446"/>
                </a:cxn>
                <a:cxn ang="0">
                  <a:pos x="6" y="446"/>
                </a:cxn>
                <a:cxn ang="0">
                  <a:pos x="7" y="445"/>
                </a:cxn>
                <a:cxn ang="0">
                  <a:pos x="8" y="444"/>
                </a:cxn>
                <a:cxn ang="0">
                  <a:pos x="9" y="441"/>
                </a:cxn>
                <a:cxn ang="0">
                  <a:pos x="9" y="441"/>
                </a:cxn>
                <a:cxn ang="0">
                  <a:pos x="10" y="414"/>
                </a:cxn>
                <a:cxn ang="0">
                  <a:pos x="11" y="386"/>
                </a:cxn>
                <a:cxn ang="0">
                  <a:pos x="16" y="330"/>
                </a:cxn>
                <a:cxn ang="0">
                  <a:pos x="22" y="275"/>
                </a:cxn>
                <a:cxn ang="0">
                  <a:pos x="27" y="219"/>
                </a:cxn>
                <a:cxn ang="0">
                  <a:pos x="27" y="219"/>
                </a:cxn>
                <a:cxn ang="0">
                  <a:pos x="33" y="167"/>
                </a:cxn>
                <a:cxn ang="0">
                  <a:pos x="37" y="113"/>
                </a:cxn>
                <a:cxn ang="0">
                  <a:pos x="39" y="59"/>
                </a:cxn>
                <a:cxn ang="0">
                  <a:pos x="40" y="5"/>
                </a:cxn>
                <a:cxn ang="0">
                  <a:pos x="40" y="5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40" h="446">
                  <a:moveTo>
                    <a:pt x="31" y="5"/>
                  </a:moveTo>
                  <a:lnTo>
                    <a:pt x="31" y="5"/>
                  </a:lnTo>
                  <a:lnTo>
                    <a:pt x="29" y="58"/>
                  </a:lnTo>
                  <a:lnTo>
                    <a:pt x="26" y="113"/>
                  </a:lnTo>
                  <a:lnTo>
                    <a:pt x="23" y="167"/>
                  </a:lnTo>
                  <a:lnTo>
                    <a:pt x="18" y="219"/>
                  </a:lnTo>
                  <a:lnTo>
                    <a:pt x="18" y="219"/>
                  </a:lnTo>
                  <a:lnTo>
                    <a:pt x="13" y="275"/>
                  </a:lnTo>
                  <a:lnTo>
                    <a:pt x="7" y="330"/>
                  </a:lnTo>
                  <a:lnTo>
                    <a:pt x="2" y="386"/>
                  </a:lnTo>
                  <a:lnTo>
                    <a:pt x="0" y="414"/>
                  </a:lnTo>
                  <a:lnTo>
                    <a:pt x="0" y="441"/>
                  </a:lnTo>
                  <a:lnTo>
                    <a:pt x="0" y="441"/>
                  </a:lnTo>
                  <a:lnTo>
                    <a:pt x="0" y="444"/>
                  </a:lnTo>
                  <a:lnTo>
                    <a:pt x="1" y="445"/>
                  </a:lnTo>
                  <a:lnTo>
                    <a:pt x="3" y="446"/>
                  </a:lnTo>
                  <a:lnTo>
                    <a:pt x="4" y="446"/>
                  </a:lnTo>
                  <a:lnTo>
                    <a:pt x="6" y="446"/>
                  </a:lnTo>
                  <a:lnTo>
                    <a:pt x="7" y="445"/>
                  </a:lnTo>
                  <a:lnTo>
                    <a:pt x="8" y="444"/>
                  </a:lnTo>
                  <a:lnTo>
                    <a:pt x="9" y="441"/>
                  </a:lnTo>
                  <a:lnTo>
                    <a:pt x="9" y="441"/>
                  </a:lnTo>
                  <a:lnTo>
                    <a:pt x="10" y="414"/>
                  </a:lnTo>
                  <a:lnTo>
                    <a:pt x="11" y="386"/>
                  </a:lnTo>
                  <a:lnTo>
                    <a:pt x="16" y="330"/>
                  </a:lnTo>
                  <a:lnTo>
                    <a:pt x="22" y="275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33" y="167"/>
                  </a:lnTo>
                  <a:lnTo>
                    <a:pt x="37" y="113"/>
                  </a:lnTo>
                  <a:lnTo>
                    <a:pt x="39" y="59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1" name="Freeform 278"/>
            <p:cNvSpPr/>
            <p:nvPr/>
          </p:nvSpPr>
          <p:spPr bwMode="auto">
            <a:xfrm>
              <a:off x="2714625" y="2535238"/>
              <a:ext cx="17463" cy="265113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20" y="34"/>
                </a:cxn>
                <a:cxn ang="0">
                  <a:pos x="21" y="64"/>
                </a:cxn>
                <a:cxn ang="0">
                  <a:pos x="23" y="125"/>
                </a:cxn>
                <a:cxn ang="0">
                  <a:pos x="24" y="155"/>
                </a:cxn>
                <a:cxn ang="0">
                  <a:pos x="24" y="185"/>
                </a:cxn>
                <a:cxn ang="0">
                  <a:pos x="23" y="215"/>
                </a:cxn>
                <a:cxn ang="0">
                  <a:pos x="20" y="245"/>
                </a:cxn>
                <a:cxn ang="0">
                  <a:pos x="20" y="245"/>
                </a:cxn>
                <a:cxn ang="0">
                  <a:pos x="13" y="306"/>
                </a:cxn>
                <a:cxn ang="0">
                  <a:pos x="9" y="335"/>
                </a:cxn>
                <a:cxn ang="0">
                  <a:pos x="7" y="366"/>
                </a:cxn>
                <a:cxn ang="0">
                  <a:pos x="7" y="366"/>
                </a:cxn>
                <a:cxn ang="0">
                  <a:pos x="3" y="427"/>
                </a:cxn>
                <a:cxn ang="0">
                  <a:pos x="1" y="458"/>
                </a:cxn>
                <a:cxn ang="0">
                  <a:pos x="0" y="489"/>
                </a:cxn>
                <a:cxn ang="0">
                  <a:pos x="0" y="489"/>
                </a:cxn>
                <a:cxn ang="0">
                  <a:pos x="0" y="490"/>
                </a:cxn>
                <a:cxn ang="0">
                  <a:pos x="0" y="497"/>
                </a:cxn>
                <a:cxn ang="0">
                  <a:pos x="0" y="497"/>
                </a:cxn>
                <a:cxn ang="0">
                  <a:pos x="0" y="499"/>
                </a:cxn>
                <a:cxn ang="0">
                  <a:pos x="1" y="501"/>
                </a:cxn>
                <a:cxn ang="0">
                  <a:pos x="3" y="502"/>
                </a:cxn>
                <a:cxn ang="0">
                  <a:pos x="4" y="502"/>
                </a:cxn>
                <a:cxn ang="0">
                  <a:pos x="6" y="502"/>
                </a:cxn>
                <a:cxn ang="0">
                  <a:pos x="7" y="501"/>
                </a:cxn>
                <a:cxn ang="0">
                  <a:pos x="8" y="499"/>
                </a:cxn>
                <a:cxn ang="0">
                  <a:pos x="9" y="497"/>
                </a:cxn>
                <a:cxn ang="0">
                  <a:pos x="9" y="497"/>
                </a:cxn>
                <a:cxn ang="0">
                  <a:pos x="10" y="467"/>
                </a:cxn>
                <a:cxn ang="0">
                  <a:pos x="13" y="436"/>
                </a:cxn>
                <a:cxn ang="0">
                  <a:pos x="15" y="406"/>
                </a:cxn>
                <a:cxn ang="0">
                  <a:pos x="17" y="376"/>
                </a:cxn>
                <a:cxn ang="0">
                  <a:pos x="17" y="376"/>
                </a:cxn>
                <a:cxn ang="0">
                  <a:pos x="18" y="345"/>
                </a:cxn>
                <a:cxn ang="0">
                  <a:pos x="21" y="314"/>
                </a:cxn>
                <a:cxn ang="0">
                  <a:pos x="29" y="253"/>
                </a:cxn>
                <a:cxn ang="0">
                  <a:pos x="29" y="253"/>
                </a:cxn>
                <a:cxn ang="0">
                  <a:pos x="32" y="222"/>
                </a:cxn>
                <a:cxn ang="0">
                  <a:pos x="33" y="191"/>
                </a:cxn>
                <a:cxn ang="0">
                  <a:pos x="33" y="160"/>
                </a:cxn>
                <a:cxn ang="0">
                  <a:pos x="32" y="129"/>
                </a:cxn>
                <a:cxn ang="0">
                  <a:pos x="30" y="67"/>
                </a:cxn>
                <a:cxn ang="0">
                  <a:pos x="29" y="35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3" h="502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0" y="34"/>
                  </a:lnTo>
                  <a:lnTo>
                    <a:pt x="21" y="64"/>
                  </a:lnTo>
                  <a:lnTo>
                    <a:pt x="23" y="125"/>
                  </a:lnTo>
                  <a:lnTo>
                    <a:pt x="24" y="155"/>
                  </a:lnTo>
                  <a:lnTo>
                    <a:pt x="24" y="185"/>
                  </a:lnTo>
                  <a:lnTo>
                    <a:pt x="23" y="215"/>
                  </a:lnTo>
                  <a:lnTo>
                    <a:pt x="20" y="245"/>
                  </a:lnTo>
                  <a:lnTo>
                    <a:pt x="20" y="245"/>
                  </a:lnTo>
                  <a:lnTo>
                    <a:pt x="13" y="306"/>
                  </a:lnTo>
                  <a:lnTo>
                    <a:pt x="9" y="335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3" y="427"/>
                  </a:lnTo>
                  <a:lnTo>
                    <a:pt x="1" y="458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90"/>
                  </a:lnTo>
                  <a:lnTo>
                    <a:pt x="0" y="497"/>
                  </a:lnTo>
                  <a:lnTo>
                    <a:pt x="0" y="497"/>
                  </a:lnTo>
                  <a:lnTo>
                    <a:pt x="0" y="499"/>
                  </a:lnTo>
                  <a:lnTo>
                    <a:pt x="1" y="501"/>
                  </a:lnTo>
                  <a:lnTo>
                    <a:pt x="3" y="502"/>
                  </a:lnTo>
                  <a:lnTo>
                    <a:pt x="4" y="502"/>
                  </a:lnTo>
                  <a:lnTo>
                    <a:pt x="6" y="502"/>
                  </a:lnTo>
                  <a:lnTo>
                    <a:pt x="7" y="501"/>
                  </a:lnTo>
                  <a:lnTo>
                    <a:pt x="8" y="499"/>
                  </a:lnTo>
                  <a:lnTo>
                    <a:pt x="9" y="497"/>
                  </a:lnTo>
                  <a:lnTo>
                    <a:pt x="9" y="497"/>
                  </a:lnTo>
                  <a:lnTo>
                    <a:pt x="10" y="467"/>
                  </a:lnTo>
                  <a:lnTo>
                    <a:pt x="13" y="436"/>
                  </a:lnTo>
                  <a:lnTo>
                    <a:pt x="15" y="40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8" y="345"/>
                  </a:lnTo>
                  <a:lnTo>
                    <a:pt x="21" y="314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32" y="222"/>
                  </a:lnTo>
                  <a:lnTo>
                    <a:pt x="33" y="191"/>
                  </a:lnTo>
                  <a:lnTo>
                    <a:pt x="33" y="160"/>
                  </a:lnTo>
                  <a:lnTo>
                    <a:pt x="32" y="129"/>
                  </a:lnTo>
                  <a:lnTo>
                    <a:pt x="30" y="67"/>
                  </a:lnTo>
                  <a:lnTo>
                    <a:pt x="29" y="35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2" name="Freeform 279"/>
            <p:cNvSpPr/>
            <p:nvPr/>
          </p:nvSpPr>
          <p:spPr bwMode="auto">
            <a:xfrm>
              <a:off x="2744788" y="2547938"/>
              <a:ext cx="19050" cy="252413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26" y="64"/>
                </a:cxn>
                <a:cxn ang="0">
                  <a:pos x="27" y="123"/>
                </a:cxn>
                <a:cxn ang="0">
                  <a:pos x="27" y="123"/>
                </a:cxn>
                <a:cxn ang="0">
                  <a:pos x="25" y="151"/>
                </a:cxn>
                <a:cxn ang="0">
                  <a:pos x="23" y="180"/>
                </a:cxn>
                <a:cxn ang="0">
                  <a:pos x="16" y="238"/>
                </a:cxn>
                <a:cxn ang="0">
                  <a:pos x="16" y="238"/>
                </a:cxn>
                <a:cxn ang="0">
                  <a:pos x="6" y="355"/>
                </a:cxn>
                <a:cxn ang="0">
                  <a:pos x="2" y="414"/>
                </a:cxn>
                <a:cxn ang="0">
                  <a:pos x="0" y="443"/>
                </a:cxn>
                <a:cxn ang="0">
                  <a:pos x="0" y="472"/>
                </a:cxn>
                <a:cxn ang="0">
                  <a:pos x="0" y="472"/>
                </a:cxn>
                <a:cxn ang="0">
                  <a:pos x="0" y="474"/>
                </a:cxn>
                <a:cxn ang="0">
                  <a:pos x="1" y="476"/>
                </a:cxn>
                <a:cxn ang="0">
                  <a:pos x="3" y="477"/>
                </a:cxn>
                <a:cxn ang="0">
                  <a:pos x="4" y="477"/>
                </a:cxn>
                <a:cxn ang="0">
                  <a:pos x="6" y="477"/>
                </a:cxn>
                <a:cxn ang="0">
                  <a:pos x="7" y="476"/>
                </a:cxn>
                <a:cxn ang="0">
                  <a:pos x="9" y="474"/>
                </a:cxn>
                <a:cxn ang="0">
                  <a:pos x="9" y="472"/>
                </a:cxn>
                <a:cxn ang="0">
                  <a:pos x="9" y="472"/>
                </a:cxn>
                <a:cxn ang="0">
                  <a:pos x="9" y="443"/>
                </a:cxn>
                <a:cxn ang="0">
                  <a:pos x="11" y="414"/>
                </a:cxn>
                <a:cxn ang="0">
                  <a:pos x="15" y="355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32" y="180"/>
                </a:cxn>
                <a:cxn ang="0">
                  <a:pos x="35" y="151"/>
                </a:cxn>
                <a:cxn ang="0">
                  <a:pos x="36" y="123"/>
                </a:cxn>
                <a:cxn ang="0">
                  <a:pos x="36" y="123"/>
                </a:cxn>
                <a:cxn ang="0">
                  <a:pos x="36" y="93"/>
                </a:cxn>
                <a:cxn ang="0">
                  <a:pos x="35" y="64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36" h="477">
                  <a:moveTo>
                    <a:pt x="34" y="5"/>
                  </a:move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64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25" y="151"/>
                  </a:lnTo>
                  <a:lnTo>
                    <a:pt x="23" y="180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6" y="355"/>
                  </a:lnTo>
                  <a:lnTo>
                    <a:pt x="2" y="414"/>
                  </a:lnTo>
                  <a:lnTo>
                    <a:pt x="0" y="443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74"/>
                  </a:lnTo>
                  <a:lnTo>
                    <a:pt x="1" y="476"/>
                  </a:lnTo>
                  <a:lnTo>
                    <a:pt x="3" y="477"/>
                  </a:lnTo>
                  <a:lnTo>
                    <a:pt x="4" y="477"/>
                  </a:lnTo>
                  <a:lnTo>
                    <a:pt x="6" y="477"/>
                  </a:lnTo>
                  <a:lnTo>
                    <a:pt x="7" y="476"/>
                  </a:lnTo>
                  <a:lnTo>
                    <a:pt x="9" y="474"/>
                  </a:lnTo>
                  <a:lnTo>
                    <a:pt x="9" y="472"/>
                  </a:lnTo>
                  <a:lnTo>
                    <a:pt x="9" y="472"/>
                  </a:lnTo>
                  <a:lnTo>
                    <a:pt x="9" y="443"/>
                  </a:lnTo>
                  <a:lnTo>
                    <a:pt x="11" y="414"/>
                  </a:lnTo>
                  <a:lnTo>
                    <a:pt x="15" y="355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32" y="180"/>
                  </a:lnTo>
                  <a:lnTo>
                    <a:pt x="35" y="151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93"/>
                  </a:lnTo>
                  <a:lnTo>
                    <a:pt x="35" y="64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3" name="Freeform 280"/>
            <p:cNvSpPr/>
            <p:nvPr/>
          </p:nvSpPr>
          <p:spPr bwMode="auto">
            <a:xfrm>
              <a:off x="2774950" y="2544763"/>
              <a:ext cx="25400" cy="242888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60"/>
                </a:cxn>
                <a:cxn ang="0">
                  <a:pos x="39" y="116"/>
                </a:cxn>
                <a:cxn ang="0">
                  <a:pos x="39" y="144"/>
                </a:cxn>
                <a:cxn ang="0">
                  <a:pos x="39" y="172"/>
                </a:cxn>
                <a:cxn ang="0">
                  <a:pos x="37" y="200"/>
                </a:cxn>
                <a:cxn ang="0">
                  <a:pos x="35" y="228"/>
                </a:cxn>
                <a:cxn ang="0">
                  <a:pos x="35" y="228"/>
                </a:cxn>
                <a:cxn ang="0">
                  <a:pos x="27" y="291"/>
                </a:cxn>
                <a:cxn ang="0">
                  <a:pos x="21" y="322"/>
                </a:cxn>
                <a:cxn ang="0">
                  <a:pos x="16" y="353"/>
                </a:cxn>
                <a:cxn ang="0">
                  <a:pos x="16" y="353"/>
                </a:cxn>
                <a:cxn ang="0">
                  <a:pos x="7" y="395"/>
                </a:cxn>
                <a:cxn ang="0">
                  <a:pos x="3" y="417"/>
                </a:cxn>
                <a:cxn ang="0">
                  <a:pos x="1" y="438"/>
                </a:cxn>
                <a:cxn ang="0">
                  <a:pos x="1" y="438"/>
                </a:cxn>
                <a:cxn ang="0">
                  <a:pos x="0" y="441"/>
                </a:cxn>
                <a:cxn ang="0">
                  <a:pos x="0" y="454"/>
                </a:cxn>
                <a:cxn ang="0">
                  <a:pos x="0" y="454"/>
                </a:cxn>
                <a:cxn ang="0">
                  <a:pos x="0" y="456"/>
                </a:cxn>
                <a:cxn ang="0">
                  <a:pos x="1" y="457"/>
                </a:cxn>
                <a:cxn ang="0">
                  <a:pos x="3" y="458"/>
                </a:cxn>
                <a:cxn ang="0">
                  <a:pos x="4" y="458"/>
                </a:cxn>
                <a:cxn ang="0">
                  <a:pos x="6" y="458"/>
                </a:cxn>
                <a:cxn ang="0">
                  <a:pos x="8" y="457"/>
                </a:cxn>
                <a:cxn ang="0">
                  <a:pos x="9" y="456"/>
                </a:cxn>
                <a:cxn ang="0">
                  <a:pos x="9" y="454"/>
                </a:cxn>
                <a:cxn ang="0">
                  <a:pos x="9" y="454"/>
                </a:cxn>
                <a:cxn ang="0">
                  <a:pos x="10" y="440"/>
                </a:cxn>
                <a:cxn ang="0">
                  <a:pos x="11" y="426"/>
                </a:cxn>
                <a:cxn ang="0">
                  <a:pos x="15" y="399"/>
                </a:cxn>
                <a:cxn ang="0">
                  <a:pos x="27" y="345"/>
                </a:cxn>
                <a:cxn ang="0">
                  <a:pos x="27" y="345"/>
                </a:cxn>
                <a:cxn ang="0">
                  <a:pos x="32" y="319"/>
                </a:cxn>
                <a:cxn ang="0">
                  <a:pos x="36" y="292"/>
                </a:cxn>
                <a:cxn ang="0">
                  <a:pos x="43" y="237"/>
                </a:cxn>
                <a:cxn ang="0">
                  <a:pos x="43" y="237"/>
                </a:cxn>
                <a:cxn ang="0">
                  <a:pos x="46" y="208"/>
                </a:cxn>
                <a:cxn ang="0">
                  <a:pos x="47" y="179"/>
                </a:cxn>
                <a:cxn ang="0">
                  <a:pos x="48" y="150"/>
                </a:cxn>
                <a:cxn ang="0">
                  <a:pos x="48" y="121"/>
                </a:cxn>
                <a:cxn ang="0">
                  <a:pos x="48" y="63"/>
                </a:cxn>
                <a:cxn ang="0">
                  <a:pos x="47" y="5"/>
                </a:cxn>
                <a:cxn ang="0">
                  <a:pos x="47" y="5"/>
                </a:cxn>
              </a:cxnLst>
              <a:rect l="0" t="0" r="r" b="b"/>
              <a:pathLst>
                <a:path w="48" h="458">
                  <a:moveTo>
                    <a:pt x="47" y="5"/>
                  </a:moveTo>
                  <a:lnTo>
                    <a:pt x="47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0"/>
                  </a:lnTo>
                  <a:lnTo>
                    <a:pt x="39" y="116"/>
                  </a:lnTo>
                  <a:lnTo>
                    <a:pt x="39" y="144"/>
                  </a:lnTo>
                  <a:lnTo>
                    <a:pt x="39" y="172"/>
                  </a:lnTo>
                  <a:lnTo>
                    <a:pt x="37" y="200"/>
                  </a:lnTo>
                  <a:lnTo>
                    <a:pt x="35" y="228"/>
                  </a:lnTo>
                  <a:lnTo>
                    <a:pt x="35" y="228"/>
                  </a:lnTo>
                  <a:lnTo>
                    <a:pt x="27" y="291"/>
                  </a:lnTo>
                  <a:lnTo>
                    <a:pt x="21" y="322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7" y="395"/>
                  </a:lnTo>
                  <a:lnTo>
                    <a:pt x="3" y="417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41"/>
                  </a:lnTo>
                  <a:lnTo>
                    <a:pt x="0" y="454"/>
                  </a:lnTo>
                  <a:lnTo>
                    <a:pt x="0" y="454"/>
                  </a:lnTo>
                  <a:lnTo>
                    <a:pt x="0" y="456"/>
                  </a:lnTo>
                  <a:lnTo>
                    <a:pt x="1" y="457"/>
                  </a:lnTo>
                  <a:lnTo>
                    <a:pt x="3" y="458"/>
                  </a:lnTo>
                  <a:lnTo>
                    <a:pt x="4" y="458"/>
                  </a:lnTo>
                  <a:lnTo>
                    <a:pt x="6" y="458"/>
                  </a:lnTo>
                  <a:lnTo>
                    <a:pt x="8" y="457"/>
                  </a:lnTo>
                  <a:lnTo>
                    <a:pt x="9" y="456"/>
                  </a:lnTo>
                  <a:lnTo>
                    <a:pt x="9" y="454"/>
                  </a:lnTo>
                  <a:lnTo>
                    <a:pt x="9" y="454"/>
                  </a:lnTo>
                  <a:lnTo>
                    <a:pt x="10" y="440"/>
                  </a:lnTo>
                  <a:lnTo>
                    <a:pt x="11" y="426"/>
                  </a:lnTo>
                  <a:lnTo>
                    <a:pt x="15" y="399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32" y="319"/>
                  </a:lnTo>
                  <a:lnTo>
                    <a:pt x="36" y="292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6" y="208"/>
                  </a:lnTo>
                  <a:lnTo>
                    <a:pt x="47" y="179"/>
                  </a:lnTo>
                  <a:lnTo>
                    <a:pt x="48" y="150"/>
                  </a:lnTo>
                  <a:lnTo>
                    <a:pt x="48" y="121"/>
                  </a:lnTo>
                  <a:lnTo>
                    <a:pt x="48" y="63"/>
                  </a:lnTo>
                  <a:lnTo>
                    <a:pt x="47" y="5"/>
                  </a:lnTo>
                  <a:lnTo>
                    <a:pt x="4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4" name="Freeform 281"/>
            <p:cNvSpPr/>
            <p:nvPr/>
          </p:nvSpPr>
          <p:spPr bwMode="auto">
            <a:xfrm>
              <a:off x="2808288" y="2571750"/>
              <a:ext cx="20638" cy="2095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50"/>
                </a:cxn>
                <a:cxn ang="0">
                  <a:pos x="30" y="95"/>
                </a:cxn>
                <a:cxn ang="0">
                  <a:pos x="30" y="95"/>
                </a:cxn>
                <a:cxn ang="0">
                  <a:pos x="28" y="121"/>
                </a:cxn>
                <a:cxn ang="0">
                  <a:pos x="24" y="147"/>
                </a:cxn>
                <a:cxn ang="0">
                  <a:pos x="20" y="171"/>
                </a:cxn>
                <a:cxn ang="0">
                  <a:pos x="17" y="197"/>
                </a:cxn>
                <a:cxn ang="0">
                  <a:pos x="17" y="197"/>
                </a:cxn>
                <a:cxn ang="0">
                  <a:pos x="6" y="293"/>
                </a:cxn>
                <a:cxn ang="0">
                  <a:pos x="2" y="342"/>
                </a:cxn>
                <a:cxn ang="0">
                  <a:pos x="0" y="366"/>
                </a:cxn>
                <a:cxn ang="0">
                  <a:pos x="0" y="390"/>
                </a:cxn>
                <a:cxn ang="0">
                  <a:pos x="0" y="390"/>
                </a:cxn>
                <a:cxn ang="0">
                  <a:pos x="0" y="393"/>
                </a:cxn>
                <a:cxn ang="0">
                  <a:pos x="1" y="394"/>
                </a:cxn>
                <a:cxn ang="0">
                  <a:pos x="3" y="395"/>
                </a:cxn>
                <a:cxn ang="0">
                  <a:pos x="5" y="395"/>
                </a:cxn>
                <a:cxn ang="0">
                  <a:pos x="6" y="395"/>
                </a:cxn>
                <a:cxn ang="0">
                  <a:pos x="8" y="394"/>
                </a:cxn>
                <a:cxn ang="0">
                  <a:pos x="9" y="393"/>
                </a:cxn>
                <a:cxn ang="0">
                  <a:pos x="9" y="390"/>
                </a:cxn>
                <a:cxn ang="0">
                  <a:pos x="9" y="390"/>
                </a:cxn>
                <a:cxn ang="0">
                  <a:pos x="10" y="366"/>
                </a:cxn>
                <a:cxn ang="0">
                  <a:pos x="11" y="342"/>
                </a:cxn>
                <a:cxn ang="0">
                  <a:pos x="15" y="293"/>
                </a:cxn>
                <a:cxn ang="0">
                  <a:pos x="21" y="24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30" y="174"/>
                </a:cxn>
                <a:cxn ang="0">
                  <a:pos x="33" y="151"/>
                </a:cxn>
                <a:cxn ang="0">
                  <a:pos x="36" y="127"/>
                </a:cxn>
                <a:cxn ang="0">
                  <a:pos x="39" y="103"/>
                </a:cxn>
                <a:cxn ang="0">
                  <a:pos x="39" y="103"/>
                </a:cxn>
                <a:cxn ang="0">
                  <a:pos x="40" y="79"/>
                </a:cxn>
                <a:cxn ang="0">
                  <a:pos x="41" y="54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395">
                  <a:moveTo>
                    <a:pt x="32" y="4"/>
                  </a:moveTo>
                  <a:lnTo>
                    <a:pt x="32" y="4"/>
                  </a:lnTo>
                  <a:lnTo>
                    <a:pt x="31" y="50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28" y="121"/>
                  </a:lnTo>
                  <a:lnTo>
                    <a:pt x="24" y="147"/>
                  </a:lnTo>
                  <a:lnTo>
                    <a:pt x="20" y="171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6" y="293"/>
                  </a:lnTo>
                  <a:lnTo>
                    <a:pt x="2" y="342"/>
                  </a:lnTo>
                  <a:lnTo>
                    <a:pt x="0" y="366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0" y="393"/>
                  </a:lnTo>
                  <a:lnTo>
                    <a:pt x="1" y="394"/>
                  </a:lnTo>
                  <a:lnTo>
                    <a:pt x="3" y="395"/>
                  </a:lnTo>
                  <a:lnTo>
                    <a:pt x="5" y="395"/>
                  </a:lnTo>
                  <a:lnTo>
                    <a:pt x="6" y="395"/>
                  </a:lnTo>
                  <a:lnTo>
                    <a:pt x="8" y="394"/>
                  </a:lnTo>
                  <a:lnTo>
                    <a:pt x="9" y="393"/>
                  </a:lnTo>
                  <a:lnTo>
                    <a:pt x="9" y="390"/>
                  </a:lnTo>
                  <a:lnTo>
                    <a:pt x="9" y="390"/>
                  </a:lnTo>
                  <a:lnTo>
                    <a:pt x="10" y="366"/>
                  </a:lnTo>
                  <a:lnTo>
                    <a:pt x="11" y="342"/>
                  </a:lnTo>
                  <a:lnTo>
                    <a:pt x="15" y="293"/>
                  </a:lnTo>
                  <a:lnTo>
                    <a:pt x="21" y="24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30" y="174"/>
                  </a:lnTo>
                  <a:lnTo>
                    <a:pt x="33" y="151"/>
                  </a:lnTo>
                  <a:lnTo>
                    <a:pt x="36" y="127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40" y="79"/>
                  </a:lnTo>
                  <a:lnTo>
                    <a:pt x="41" y="5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5" name="Freeform 282"/>
            <p:cNvSpPr/>
            <p:nvPr/>
          </p:nvSpPr>
          <p:spPr bwMode="auto">
            <a:xfrm>
              <a:off x="2847975" y="2592388"/>
              <a:ext cx="14288" cy="144463"/>
            </a:xfrm>
            <a:custGeom>
              <a:avLst/>
              <a:gdLst/>
              <a:ahLst/>
              <a:cxnLst>
                <a:cxn ang="0">
                  <a:pos x="20" y="4"/>
                </a:cxn>
                <a:cxn ang="0">
                  <a:pos x="20" y="4"/>
                </a:cxn>
                <a:cxn ang="0">
                  <a:pos x="19" y="18"/>
                </a:cxn>
                <a:cxn ang="0">
                  <a:pos x="17" y="31"/>
                </a:cxn>
                <a:cxn ang="0">
                  <a:pos x="15" y="44"/>
                </a:cxn>
                <a:cxn ang="0">
                  <a:pos x="14" y="57"/>
                </a:cxn>
                <a:cxn ang="0">
                  <a:pos x="14" y="133"/>
                </a:cxn>
                <a:cxn ang="0">
                  <a:pos x="14" y="133"/>
                </a:cxn>
                <a:cxn ang="0">
                  <a:pos x="13" y="151"/>
                </a:cxn>
                <a:cxn ang="0">
                  <a:pos x="12" y="168"/>
                </a:cxn>
                <a:cxn ang="0">
                  <a:pos x="7" y="202"/>
                </a:cxn>
                <a:cxn ang="0">
                  <a:pos x="3" y="236"/>
                </a:cxn>
                <a:cxn ang="0">
                  <a:pos x="1" y="253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1" y="272"/>
                </a:cxn>
                <a:cxn ang="0">
                  <a:pos x="2" y="273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7" y="274"/>
                </a:cxn>
                <a:cxn ang="0">
                  <a:pos x="8" y="273"/>
                </a:cxn>
                <a:cxn ang="0">
                  <a:pos x="9" y="272"/>
                </a:cxn>
                <a:cxn ang="0">
                  <a:pos x="10" y="270"/>
                </a:cxn>
                <a:cxn ang="0">
                  <a:pos x="10" y="270"/>
                </a:cxn>
                <a:cxn ang="0">
                  <a:pos x="10" y="253"/>
                </a:cxn>
                <a:cxn ang="0">
                  <a:pos x="13" y="236"/>
                </a:cxn>
                <a:cxn ang="0">
                  <a:pos x="17" y="202"/>
                </a:cxn>
                <a:cxn ang="0">
                  <a:pos x="21" y="168"/>
                </a:cxn>
                <a:cxn ang="0">
                  <a:pos x="22" y="151"/>
                </a:cxn>
                <a:cxn ang="0">
                  <a:pos x="23" y="133"/>
                </a:cxn>
                <a:cxn ang="0">
                  <a:pos x="23" y="57"/>
                </a:cxn>
                <a:cxn ang="0">
                  <a:pos x="23" y="57"/>
                </a:cxn>
                <a:cxn ang="0">
                  <a:pos x="24" y="44"/>
                </a:cxn>
                <a:cxn ang="0">
                  <a:pos x="26" y="31"/>
                </a:cxn>
                <a:cxn ang="0">
                  <a:pos x="28" y="18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20" y="4"/>
                </a:cxn>
                <a:cxn ang="0">
                  <a:pos x="20" y="4"/>
                </a:cxn>
              </a:cxnLst>
              <a:rect l="0" t="0" r="r" b="b"/>
              <a:pathLst>
                <a:path w="29" h="275">
                  <a:moveTo>
                    <a:pt x="20" y="4"/>
                  </a:moveTo>
                  <a:lnTo>
                    <a:pt x="20" y="4"/>
                  </a:lnTo>
                  <a:lnTo>
                    <a:pt x="19" y="18"/>
                  </a:lnTo>
                  <a:lnTo>
                    <a:pt x="17" y="31"/>
                  </a:lnTo>
                  <a:lnTo>
                    <a:pt x="15" y="44"/>
                  </a:lnTo>
                  <a:lnTo>
                    <a:pt x="14" y="57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51"/>
                  </a:lnTo>
                  <a:lnTo>
                    <a:pt x="12" y="168"/>
                  </a:lnTo>
                  <a:lnTo>
                    <a:pt x="7" y="202"/>
                  </a:lnTo>
                  <a:lnTo>
                    <a:pt x="3" y="236"/>
                  </a:lnTo>
                  <a:lnTo>
                    <a:pt x="1" y="253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" y="272"/>
                  </a:lnTo>
                  <a:lnTo>
                    <a:pt x="2" y="273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8" y="273"/>
                  </a:lnTo>
                  <a:lnTo>
                    <a:pt x="9" y="272"/>
                  </a:lnTo>
                  <a:lnTo>
                    <a:pt x="10" y="270"/>
                  </a:lnTo>
                  <a:lnTo>
                    <a:pt x="10" y="270"/>
                  </a:lnTo>
                  <a:lnTo>
                    <a:pt x="10" y="253"/>
                  </a:lnTo>
                  <a:lnTo>
                    <a:pt x="13" y="236"/>
                  </a:lnTo>
                  <a:lnTo>
                    <a:pt x="17" y="202"/>
                  </a:lnTo>
                  <a:lnTo>
                    <a:pt x="21" y="168"/>
                  </a:lnTo>
                  <a:lnTo>
                    <a:pt x="22" y="151"/>
                  </a:lnTo>
                  <a:lnTo>
                    <a:pt x="23" y="133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4" y="44"/>
                  </a:lnTo>
                  <a:lnTo>
                    <a:pt x="26" y="31"/>
                  </a:lnTo>
                  <a:lnTo>
                    <a:pt x="28" y="18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6" name="Freeform 283"/>
            <p:cNvSpPr/>
            <p:nvPr/>
          </p:nvSpPr>
          <p:spPr bwMode="auto">
            <a:xfrm>
              <a:off x="2874963" y="2625725"/>
              <a:ext cx="14288" cy="10160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9" y="51"/>
                </a:cxn>
                <a:cxn ang="0">
                  <a:pos x="19" y="74"/>
                </a:cxn>
                <a:cxn ang="0">
                  <a:pos x="18" y="96"/>
                </a:cxn>
                <a:cxn ang="0">
                  <a:pos x="16" y="120"/>
                </a:cxn>
                <a:cxn ang="0">
                  <a:pos x="12" y="142"/>
                </a:cxn>
                <a:cxn ang="0">
                  <a:pos x="8" y="164"/>
                </a:cxn>
                <a:cxn ang="0">
                  <a:pos x="1" y="187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1" y="190"/>
                </a:cxn>
                <a:cxn ang="0">
                  <a:pos x="2" y="191"/>
                </a:cxn>
                <a:cxn ang="0">
                  <a:pos x="3" y="192"/>
                </a:cxn>
                <a:cxn ang="0">
                  <a:pos x="7" y="192"/>
                </a:cxn>
                <a:cxn ang="0">
                  <a:pos x="8" y="191"/>
                </a:cxn>
                <a:cxn ang="0">
                  <a:pos x="9" y="189"/>
                </a:cxn>
                <a:cxn ang="0">
                  <a:pos x="9" y="189"/>
                </a:cxn>
                <a:cxn ang="0">
                  <a:pos x="16" y="167"/>
                </a:cxn>
                <a:cxn ang="0">
                  <a:pos x="23" y="144"/>
                </a:cxn>
                <a:cxn ang="0">
                  <a:pos x="26" y="121"/>
                </a:cxn>
                <a:cxn ang="0">
                  <a:pos x="28" y="98"/>
                </a:cxn>
                <a:cxn ang="0">
                  <a:pos x="29" y="75"/>
                </a:cxn>
                <a:cxn ang="0">
                  <a:pos x="29" y="52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29" h="192">
                  <a:moveTo>
                    <a:pt x="29" y="4"/>
                  </a:move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51"/>
                  </a:lnTo>
                  <a:lnTo>
                    <a:pt x="19" y="74"/>
                  </a:lnTo>
                  <a:lnTo>
                    <a:pt x="18" y="96"/>
                  </a:lnTo>
                  <a:lnTo>
                    <a:pt x="16" y="120"/>
                  </a:lnTo>
                  <a:lnTo>
                    <a:pt x="12" y="142"/>
                  </a:lnTo>
                  <a:lnTo>
                    <a:pt x="8" y="164"/>
                  </a:lnTo>
                  <a:lnTo>
                    <a:pt x="1" y="187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3" y="192"/>
                  </a:lnTo>
                  <a:lnTo>
                    <a:pt x="7" y="192"/>
                  </a:lnTo>
                  <a:lnTo>
                    <a:pt x="8" y="191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6" y="167"/>
                  </a:lnTo>
                  <a:lnTo>
                    <a:pt x="23" y="144"/>
                  </a:lnTo>
                  <a:lnTo>
                    <a:pt x="26" y="121"/>
                  </a:lnTo>
                  <a:lnTo>
                    <a:pt x="28" y="98"/>
                  </a:lnTo>
                  <a:lnTo>
                    <a:pt x="29" y="75"/>
                  </a:lnTo>
                  <a:lnTo>
                    <a:pt x="29" y="52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7" name="Freeform 284"/>
            <p:cNvSpPr/>
            <p:nvPr/>
          </p:nvSpPr>
          <p:spPr bwMode="auto">
            <a:xfrm>
              <a:off x="2254250" y="2162175"/>
              <a:ext cx="657225" cy="652463"/>
            </a:xfrm>
            <a:custGeom>
              <a:avLst/>
              <a:gdLst/>
              <a:ahLst/>
              <a:cxnLst>
                <a:cxn ang="0">
                  <a:pos x="794" y="1224"/>
                </a:cxn>
                <a:cxn ang="0">
                  <a:pos x="567" y="1137"/>
                </a:cxn>
                <a:cxn ang="0">
                  <a:pos x="468" y="1063"/>
                </a:cxn>
                <a:cxn ang="0">
                  <a:pos x="325" y="941"/>
                </a:cxn>
                <a:cxn ang="0">
                  <a:pos x="171" y="752"/>
                </a:cxn>
                <a:cxn ang="0">
                  <a:pos x="109" y="650"/>
                </a:cxn>
                <a:cxn ang="0">
                  <a:pos x="52" y="558"/>
                </a:cxn>
                <a:cxn ang="0">
                  <a:pos x="12" y="442"/>
                </a:cxn>
                <a:cxn ang="0">
                  <a:pos x="2" y="323"/>
                </a:cxn>
                <a:cxn ang="0">
                  <a:pos x="45" y="213"/>
                </a:cxn>
                <a:cxn ang="0">
                  <a:pos x="165" y="75"/>
                </a:cxn>
                <a:cxn ang="0">
                  <a:pos x="261" y="10"/>
                </a:cxn>
                <a:cxn ang="0">
                  <a:pos x="280" y="1"/>
                </a:cxn>
                <a:cxn ang="0">
                  <a:pos x="336" y="9"/>
                </a:cxn>
                <a:cxn ang="0">
                  <a:pos x="412" y="44"/>
                </a:cxn>
                <a:cxn ang="0">
                  <a:pos x="470" y="93"/>
                </a:cxn>
                <a:cxn ang="0">
                  <a:pos x="549" y="207"/>
                </a:cxn>
                <a:cxn ang="0">
                  <a:pos x="570" y="271"/>
                </a:cxn>
                <a:cxn ang="0">
                  <a:pos x="583" y="316"/>
                </a:cxn>
                <a:cxn ang="0">
                  <a:pos x="563" y="330"/>
                </a:cxn>
                <a:cxn ang="0">
                  <a:pos x="541" y="302"/>
                </a:cxn>
                <a:cxn ang="0">
                  <a:pos x="522" y="232"/>
                </a:cxn>
                <a:cxn ang="0">
                  <a:pos x="429" y="102"/>
                </a:cxn>
                <a:cxn ang="0">
                  <a:pos x="351" y="54"/>
                </a:cxn>
                <a:cxn ang="0">
                  <a:pos x="283" y="42"/>
                </a:cxn>
                <a:cxn ang="0">
                  <a:pos x="169" y="115"/>
                </a:cxn>
                <a:cxn ang="0">
                  <a:pos x="95" y="197"/>
                </a:cxn>
                <a:cxn ang="0">
                  <a:pos x="52" y="278"/>
                </a:cxn>
                <a:cxn ang="0">
                  <a:pos x="37" y="361"/>
                </a:cxn>
                <a:cxn ang="0">
                  <a:pos x="59" y="479"/>
                </a:cxn>
                <a:cxn ang="0">
                  <a:pos x="113" y="593"/>
                </a:cxn>
                <a:cxn ang="0">
                  <a:pos x="154" y="647"/>
                </a:cxn>
                <a:cxn ang="0">
                  <a:pos x="194" y="713"/>
                </a:cxn>
                <a:cxn ang="0">
                  <a:pos x="265" y="822"/>
                </a:cxn>
                <a:cxn ang="0">
                  <a:pos x="440" y="993"/>
                </a:cxn>
                <a:cxn ang="0">
                  <a:pos x="526" y="1068"/>
                </a:cxn>
                <a:cxn ang="0">
                  <a:pos x="682" y="1151"/>
                </a:cxn>
                <a:cxn ang="0">
                  <a:pos x="831" y="1193"/>
                </a:cxn>
                <a:cxn ang="0">
                  <a:pos x="961" y="1178"/>
                </a:cxn>
                <a:cxn ang="0">
                  <a:pos x="1063" y="1130"/>
                </a:cxn>
                <a:cxn ang="0">
                  <a:pos x="1149" y="1057"/>
                </a:cxn>
                <a:cxn ang="0">
                  <a:pos x="1198" y="1006"/>
                </a:cxn>
                <a:cxn ang="0">
                  <a:pos x="1193" y="930"/>
                </a:cxn>
                <a:cxn ang="0">
                  <a:pos x="1158" y="869"/>
                </a:cxn>
                <a:cxn ang="0">
                  <a:pos x="1126" y="834"/>
                </a:cxn>
                <a:cxn ang="0">
                  <a:pos x="1059" y="783"/>
                </a:cxn>
                <a:cxn ang="0">
                  <a:pos x="892" y="720"/>
                </a:cxn>
                <a:cxn ang="0">
                  <a:pos x="875" y="706"/>
                </a:cxn>
                <a:cxn ang="0">
                  <a:pos x="886" y="684"/>
                </a:cxn>
                <a:cxn ang="0">
                  <a:pos x="923" y="690"/>
                </a:cxn>
                <a:cxn ang="0">
                  <a:pos x="1000" y="705"/>
                </a:cxn>
                <a:cxn ang="0">
                  <a:pos x="1112" y="776"/>
                </a:cxn>
                <a:cxn ang="0">
                  <a:pos x="1192" y="850"/>
                </a:cxn>
                <a:cxn ang="0">
                  <a:pos x="1228" y="925"/>
                </a:cxn>
                <a:cxn ang="0">
                  <a:pos x="1242" y="1015"/>
                </a:cxn>
                <a:cxn ang="0">
                  <a:pos x="1224" y="1029"/>
                </a:cxn>
                <a:cxn ang="0">
                  <a:pos x="1165" y="1095"/>
                </a:cxn>
                <a:cxn ang="0">
                  <a:pos x="1111" y="1141"/>
                </a:cxn>
                <a:cxn ang="0">
                  <a:pos x="1027" y="1191"/>
                </a:cxn>
                <a:cxn ang="0">
                  <a:pos x="858" y="1232"/>
                </a:cxn>
              </a:cxnLst>
              <a:rect l="0" t="0" r="r" b="b"/>
              <a:pathLst>
                <a:path w="1242" h="1232">
                  <a:moveTo>
                    <a:pt x="858" y="1232"/>
                  </a:moveTo>
                  <a:lnTo>
                    <a:pt x="858" y="1232"/>
                  </a:lnTo>
                  <a:lnTo>
                    <a:pt x="841" y="1232"/>
                  </a:lnTo>
                  <a:lnTo>
                    <a:pt x="825" y="1230"/>
                  </a:lnTo>
                  <a:lnTo>
                    <a:pt x="809" y="1227"/>
                  </a:lnTo>
                  <a:lnTo>
                    <a:pt x="794" y="1224"/>
                  </a:lnTo>
                  <a:lnTo>
                    <a:pt x="794" y="1224"/>
                  </a:lnTo>
                  <a:lnTo>
                    <a:pt x="761" y="1216"/>
                  </a:lnTo>
                  <a:lnTo>
                    <a:pt x="728" y="1206"/>
                  </a:lnTo>
                  <a:lnTo>
                    <a:pt x="696" y="1194"/>
                  </a:lnTo>
                  <a:lnTo>
                    <a:pt x="663" y="1182"/>
                  </a:lnTo>
                  <a:lnTo>
                    <a:pt x="630" y="1168"/>
                  </a:lnTo>
                  <a:lnTo>
                    <a:pt x="598" y="1152"/>
                  </a:lnTo>
                  <a:lnTo>
                    <a:pt x="567" y="1137"/>
                  </a:lnTo>
                  <a:lnTo>
                    <a:pt x="538" y="1119"/>
                  </a:lnTo>
                  <a:lnTo>
                    <a:pt x="538" y="1119"/>
                  </a:lnTo>
                  <a:lnTo>
                    <a:pt x="519" y="1107"/>
                  </a:lnTo>
                  <a:lnTo>
                    <a:pt x="501" y="1092"/>
                  </a:lnTo>
                  <a:lnTo>
                    <a:pt x="484" y="1078"/>
                  </a:lnTo>
                  <a:lnTo>
                    <a:pt x="468" y="1063"/>
                  </a:lnTo>
                  <a:lnTo>
                    <a:pt x="468" y="1063"/>
                  </a:lnTo>
                  <a:lnTo>
                    <a:pt x="448" y="1046"/>
                  </a:lnTo>
                  <a:lnTo>
                    <a:pt x="427" y="1028"/>
                  </a:lnTo>
                  <a:lnTo>
                    <a:pt x="427" y="1028"/>
                  </a:lnTo>
                  <a:lnTo>
                    <a:pt x="400" y="1006"/>
                  </a:lnTo>
                  <a:lnTo>
                    <a:pt x="374" y="985"/>
                  </a:lnTo>
                  <a:lnTo>
                    <a:pt x="350" y="963"/>
                  </a:lnTo>
                  <a:lnTo>
                    <a:pt x="325" y="941"/>
                  </a:lnTo>
                  <a:lnTo>
                    <a:pt x="325" y="941"/>
                  </a:lnTo>
                  <a:lnTo>
                    <a:pt x="297" y="913"/>
                  </a:lnTo>
                  <a:lnTo>
                    <a:pt x="270" y="885"/>
                  </a:lnTo>
                  <a:lnTo>
                    <a:pt x="243" y="854"/>
                  </a:lnTo>
                  <a:lnTo>
                    <a:pt x="218" y="822"/>
                  </a:lnTo>
                  <a:lnTo>
                    <a:pt x="194" y="787"/>
                  </a:lnTo>
                  <a:lnTo>
                    <a:pt x="171" y="752"/>
                  </a:lnTo>
                  <a:lnTo>
                    <a:pt x="150" y="715"/>
                  </a:lnTo>
                  <a:lnTo>
                    <a:pt x="130" y="678"/>
                  </a:lnTo>
                  <a:lnTo>
                    <a:pt x="130" y="678"/>
                  </a:lnTo>
                  <a:lnTo>
                    <a:pt x="125" y="671"/>
                  </a:lnTo>
                  <a:lnTo>
                    <a:pt x="120" y="663"/>
                  </a:lnTo>
                  <a:lnTo>
                    <a:pt x="109" y="650"/>
                  </a:lnTo>
                  <a:lnTo>
                    <a:pt x="109" y="650"/>
                  </a:lnTo>
                  <a:lnTo>
                    <a:pt x="98" y="639"/>
                  </a:lnTo>
                  <a:lnTo>
                    <a:pt x="93" y="632"/>
                  </a:lnTo>
                  <a:lnTo>
                    <a:pt x="89" y="626"/>
                  </a:lnTo>
                  <a:lnTo>
                    <a:pt x="89" y="626"/>
                  </a:lnTo>
                  <a:lnTo>
                    <a:pt x="75" y="598"/>
                  </a:lnTo>
                  <a:lnTo>
                    <a:pt x="60" y="573"/>
                  </a:lnTo>
                  <a:lnTo>
                    <a:pt x="52" y="558"/>
                  </a:lnTo>
                  <a:lnTo>
                    <a:pt x="52" y="558"/>
                  </a:lnTo>
                  <a:lnTo>
                    <a:pt x="44" y="544"/>
                  </a:lnTo>
                  <a:lnTo>
                    <a:pt x="38" y="528"/>
                  </a:lnTo>
                  <a:lnTo>
                    <a:pt x="31" y="514"/>
                  </a:lnTo>
                  <a:lnTo>
                    <a:pt x="26" y="498"/>
                  </a:lnTo>
                  <a:lnTo>
                    <a:pt x="17" y="468"/>
                  </a:lnTo>
                  <a:lnTo>
                    <a:pt x="12" y="442"/>
                  </a:lnTo>
                  <a:lnTo>
                    <a:pt x="12" y="442"/>
                  </a:lnTo>
                  <a:lnTo>
                    <a:pt x="5" y="409"/>
                  </a:lnTo>
                  <a:lnTo>
                    <a:pt x="2" y="392"/>
                  </a:lnTo>
                  <a:lnTo>
                    <a:pt x="0" y="374"/>
                  </a:lnTo>
                  <a:lnTo>
                    <a:pt x="0" y="358"/>
                  </a:lnTo>
                  <a:lnTo>
                    <a:pt x="0" y="340"/>
                  </a:lnTo>
                  <a:lnTo>
                    <a:pt x="2" y="323"/>
                  </a:lnTo>
                  <a:lnTo>
                    <a:pt x="6" y="305"/>
                  </a:lnTo>
                  <a:lnTo>
                    <a:pt x="6" y="305"/>
                  </a:lnTo>
                  <a:lnTo>
                    <a:pt x="11" y="289"/>
                  </a:lnTo>
                  <a:lnTo>
                    <a:pt x="16" y="273"/>
                  </a:lnTo>
                  <a:lnTo>
                    <a:pt x="22" y="258"/>
                  </a:lnTo>
                  <a:lnTo>
                    <a:pt x="29" y="243"/>
                  </a:lnTo>
                  <a:lnTo>
                    <a:pt x="45" y="213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80" y="158"/>
                  </a:lnTo>
                  <a:lnTo>
                    <a:pt x="98" y="137"/>
                  </a:lnTo>
                  <a:lnTo>
                    <a:pt x="117" y="115"/>
                  </a:lnTo>
                  <a:lnTo>
                    <a:pt x="140" y="94"/>
                  </a:lnTo>
                  <a:lnTo>
                    <a:pt x="165" y="75"/>
                  </a:lnTo>
                  <a:lnTo>
                    <a:pt x="193" y="55"/>
                  </a:lnTo>
                  <a:lnTo>
                    <a:pt x="224" y="35"/>
                  </a:lnTo>
                  <a:lnTo>
                    <a:pt x="257" y="16"/>
                  </a:lnTo>
                  <a:lnTo>
                    <a:pt x="259" y="15"/>
                  </a:lnTo>
                  <a:lnTo>
                    <a:pt x="260" y="13"/>
                  </a:lnTo>
                  <a:lnTo>
                    <a:pt x="260" y="13"/>
                  </a:lnTo>
                  <a:lnTo>
                    <a:pt x="261" y="10"/>
                  </a:lnTo>
                  <a:lnTo>
                    <a:pt x="264" y="5"/>
                  </a:lnTo>
                  <a:lnTo>
                    <a:pt x="268" y="2"/>
                  </a:lnTo>
                  <a:lnTo>
                    <a:pt x="271" y="1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80" y="1"/>
                  </a:lnTo>
                  <a:lnTo>
                    <a:pt x="280" y="1"/>
                  </a:lnTo>
                  <a:lnTo>
                    <a:pt x="288" y="3"/>
                  </a:lnTo>
                  <a:lnTo>
                    <a:pt x="294" y="4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23" y="5"/>
                  </a:lnTo>
                  <a:lnTo>
                    <a:pt x="330" y="7"/>
                  </a:lnTo>
                  <a:lnTo>
                    <a:pt x="336" y="9"/>
                  </a:lnTo>
                  <a:lnTo>
                    <a:pt x="336" y="9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21"/>
                  </a:lnTo>
                  <a:lnTo>
                    <a:pt x="385" y="29"/>
                  </a:lnTo>
                  <a:lnTo>
                    <a:pt x="385" y="29"/>
                  </a:lnTo>
                  <a:lnTo>
                    <a:pt x="412" y="44"/>
                  </a:lnTo>
                  <a:lnTo>
                    <a:pt x="424" y="52"/>
                  </a:lnTo>
                  <a:lnTo>
                    <a:pt x="435" y="59"/>
                  </a:lnTo>
                  <a:lnTo>
                    <a:pt x="446" y="67"/>
                  </a:lnTo>
                  <a:lnTo>
                    <a:pt x="455" y="76"/>
                  </a:lnTo>
                  <a:lnTo>
                    <a:pt x="463" y="84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87" y="115"/>
                  </a:lnTo>
                  <a:lnTo>
                    <a:pt x="503" y="138"/>
                  </a:lnTo>
                  <a:lnTo>
                    <a:pt x="533" y="184"/>
                  </a:lnTo>
                  <a:lnTo>
                    <a:pt x="544" y="200"/>
                  </a:lnTo>
                  <a:lnTo>
                    <a:pt x="544" y="200"/>
                  </a:lnTo>
                  <a:lnTo>
                    <a:pt x="549" y="207"/>
                  </a:lnTo>
                  <a:lnTo>
                    <a:pt x="549" y="207"/>
                  </a:lnTo>
                  <a:lnTo>
                    <a:pt x="554" y="214"/>
                  </a:lnTo>
                  <a:lnTo>
                    <a:pt x="559" y="222"/>
                  </a:lnTo>
                  <a:lnTo>
                    <a:pt x="562" y="230"/>
                  </a:lnTo>
                  <a:lnTo>
                    <a:pt x="563" y="238"/>
                  </a:lnTo>
                  <a:lnTo>
                    <a:pt x="563" y="238"/>
                  </a:lnTo>
                  <a:lnTo>
                    <a:pt x="565" y="251"/>
                  </a:lnTo>
                  <a:lnTo>
                    <a:pt x="570" y="271"/>
                  </a:lnTo>
                  <a:lnTo>
                    <a:pt x="575" y="291"/>
                  </a:lnTo>
                  <a:lnTo>
                    <a:pt x="578" y="299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82" y="308"/>
                  </a:lnTo>
                  <a:lnTo>
                    <a:pt x="583" y="312"/>
                  </a:lnTo>
                  <a:lnTo>
                    <a:pt x="583" y="316"/>
                  </a:lnTo>
                  <a:lnTo>
                    <a:pt x="582" y="321"/>
                  </a:lnTo>
                  <a:lnTo>
                    <a:pt x="582" y="321"/>
                  </a:lnTo>
                  <a:lnTo>
                    <a:pt x="579" y="325"/>
                  </a:lnTo>
                  <a:lnTo>
                    <a:pt x="574" y="328"/>
                  </a:lnTo>
                  <a:lnTo>
                    <a:pt x="570" y="330"/>
                  </a:lnTo>
                  <a:lnTo>
                    <a:pt x="563" y="330"/>
                  </a:lnTo>
                  <a:lnTo>
                    <a:pt x="563" y="330"/>
                  </a:lnTo>
                  <a:lnTo>
                    <a:pt x="560" y="330"/>
                  </a:lnTo>
                  <a:lnTo>
                    <a:pt x="556" y="329"/>
                  </a:lnTo>
                  <a:lnTo>
                    <a:pt x="553" y="326"/>
                  </a:lnTo>
                  <a:lnTo>
                    <a:pt x="549" y="322"/>
                  </a:lnTo>
                  <a:lnTo>
                    <a:pt x="549" y="322"/>
                  </a:lnTo>
                  <a:lnTo>
                    <a:pt x="544" y="312"/>
                  </a:lnTo>
                  <a:lnTo>
                    <a:pt x="541" y="302"/>
                  </a:lnTo>
                  <a:lnTo>
                    <a:pt x="539" y="291"/>
                  </a:lnTo>
                  <a:lnTo>
                    <a:pt x="537" y="278"/>
                  </a:lnTo>
                  <a:lnTo>
                    <a:pt x="537" y="278"/>
                  </a:lnTo>
                  <a:lnTo>
                    <a:pt x="534" y="267"/>
                  </a:lnTo>
                  <a:lnTo>
                    <a:pt x="531" y="254"/>
                  </a:lnTo>
                  <a:lnTo>
                    <a:pt x="528" y="243"/>
                  </a:lnTo>
                  <a:lnTo>
                    <a:pt x="522" y="232"/>
                  </a:lnTo>
                  <a:lnTo>
                    <a:pt x="522" y="232"/>
                  </a:lnTo>
                  <a:lnTo>
                    <a:pt x="490" y="183"/>
                  </a:lnTo>
                  <a:lnTo>
                    <a:pt x="459" y="137"/>
                  </a:lnTo>
                  <a:lnTo>
                    <a:pt x="459" y="137"/>
                  </a:lnTo>
                  <a:lnTo>
                    <a:pt x="450" y="124"/>
                  </a:lnTo>
                  <a:lnTo>
                    <a:pt x="439" y="113"/>
                  </a:lnTo>
                  <a:lnTo>
                    <a:pt x="429" y="102"/>
                  </a:lnTo>
                  <a:lnTo>
                    <a:pt x="418" y="91"/>
                  </a:lnTo>
                  <a:lnTo>
                    <a:pt x="405" y="82"/>
                  </a:lnTo>
                  <a:lnTo>
                    <a:pt x="392" y="74"/>
                  </a:lnTo>
                  <a:lnTo>
                    <a:pt x="378" y="66"/>
                  </a:lnTo>
                  <a:lnTo>
                    <a:pt x="365" y="59"/>
                  </a:lnTo>
                  <a:lnTo>
                    <a:pt x="365" y="59"/>
                  </a:lnTo>
                  <a:lnTo>
                    <a:pt x="351" y="54"/>
                  </a:lnTo>
                  <a:lnTo>
                    <a:pt x="337" y="50"/>
                  </a:lnTo>
                  <a:lnTo>
                    <a:pt x="323" y="47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288" y="41"/>
                  </a:lnTo>
                  <a:lnTo>
                    <a:pt x="286" y="41"/>
                  </a:lnTo>
                  <a:lnTo>
                    <a:pt x="283" y="42"/>
                  </a:lnTo>
                  <a:lnTo>
                    <a:pt x="283" y="42"/>
                  </a:lnTo>
                  <a:lnTo>
                    <a:pt x="280" y="44"/>
                  </a:lnTo>
                  <a:lnTo>
                    <a:pt x="280" y="44"/>
                  </a:lnTo>
                  <a:lnTo>
                    <a:pt x="251" y="60"/>
                  </a:lnTo>
                  <a:lnTo>
                    <a:pt x="222" y="77"/>
                  </a:lnTo>
                  <a:lnTo>
                    <a:pt x="195" y="95"/>
                  </a:lnTo>
                  <a:lnTo>
                    <a:pt x="169" y="115"/>
                  </a:lnTo>
                  <a:lnTo>
                    <a:pt x="155" y="125"/>
                  </a:lnTo>
                  <a:lnTo>
                    <a:pt x="144" y="137"/>
                  </a:lnTo>
                  <a:lnTo>
                    <a:pt x="133" y="148"/>
                  </a:lnTo>
                  <a:lnTo>
                    <a:pt x="121" y="159"/>
                  </a:lnTo>
                  <a:lnTo>
                    <a:pt x="112" y="172"/>
                  </a:lnTo>
                  <a:lnTo>
                    <a:pt x="103" y="184"/>
                  </a:lnTo>
                  <a:lnTo>
                    <a:pt x="95" y="197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79" y="228"/>
                  </a:lnTo>
                  <a:lnTo>
                    <a:pt x="70" y="244"/>
                  </a:lnTo>
                  <a:lnTo>
                    <a:pt x="70" y="244"/>
                  </a:lnTo>
                  <a:lnTo>
                    <a:pt x="58" y="267"/>
                  </a:lnTo>
                  <a:lnTo>
                    <a:pt x="52" y="278"/>
                  </a:lnTo>
                  <a:lnTo>
                    <a:pt x="47" y="290"/>
                  </a:lnTo>
                  <a:lnTo>
                    <a:pt x="43" y="302"/>
                  </a:lnTo>
                  <a:lnTo>
                    <a:pt x="40" y="315"/>
                  </a:lnTo>
                  <a:lnTo>
                    <a:pt x="38" y="329"/>
                  </a:lnTo>
                  <a:lnTo>
                    <a:pt x="37" y="343"/>
                  </a:lnTo>
                  <a:lnTo>
                    <a:pt x="37" y="343"/>
                  </a:lnTo>
                  <a:lnTo>
                    <a:pt x="37" y="361"/>
                  </a:lnTo>
                  <a:lnTo>
                    <a:pt x="38" y="378"/>
                  </a:lnTo>
                  <a:lnTo>
                    <a:pt x="40" y="396"/>
                  </a:lnTo>
                  <a:lnTo>
                    <a:pt x="42" y="414"/>
                  </a:lnTo>
                  <a:lnTo>
                    <a:pt x="46" y="430"/>
                  </a:lnTo>
                  <a:lnTo>
                    <a:pt x="49" y="447"/>
                  </a:lnTo>
                  <a:lnTo>
                    <a:pt x="54" y="463"/>
                  </a:lnTo>
                  <a:lnTo>
                    <a:pt x="59" y="479"/>
                  </a:lnTo>
                  <a:lnTo>
                    <a:pt x="59" y="479"/>
                  </a:lnTo>
                  <a:lnTo>
                    <a:pt x="68" y="501"/>
                  </a:lnTo>
                  <a:lnTo>
                    <a:pt x="78" y="523"/>
                  </a:lnTo>
                  <a:lnTo>
                    <a:pt x="100" y="566"/>
                  </a:lnTo>
                  <a:lnTo>
                    <a:pt x="100" y="566"/>
                  </a:lnTo>
                  <a:lnTo>
                    <a:pt x="113" y="593"/>
                  </a:lnTo>
                  <a:lnTo>
                    <a:pt x="113" y="593"/>
                  </a:lnTo>
                  <a:lnTo>
                    <a:pt x="118" y="603"/>
                  </a:lnTo>
                  <a:lnTo>
                    <a:pt x="124" y="611"/>
                  </a:lnTo>
                  <a:lnTo>
                    <a:pt x="138" y="626"/>
                  </a:lnTo>
                  <a:lnTo>
                    <a:pt x="138" y="626"/>
                  </a:lnTo>
                  <a:lnTo>
                    <a:pt x="150" y="641"/>
                  </a:lnTo>
                  <a:lnTo>
                    <a:pt x="150" y="641"/>
                  </a:lnTo>
                  <a:lnTo>
                    <a:pt x="154" y="647"/>
                  </a:lnTo>
                  <a:lnTo>
                    <a:pt x="157" y="653"/>
                  </a:lnTo>
                  <a:lnTo>
                    <a:pt x="165" y="666"/>
                  </a:lnTo>
                  <a:lnTo>
                    <a:pt x="165" y="666"/>
                  </a:lnTo>
                  <a:lnTo>
                    <a:pt x="171" y="677"/>
                  </a:lnTo>
                  <a:lnTo>
                    <a:pt x="177" y="688"/>
                  </a:lnTo>
                  <a:lnTo>
                    <a:pt x="177" y="688"/>
                  </a:lnTo>
                  <a:lnTo>
                    <a:pt x="194" y="713"/>
                  </a:lnTo>
                  <a:lnTo>
                    <a:pt x="208" y="738"/>
                  </a:lnTo>
                  <a:lnTo>
                    <a:pt x="208" y="738"/>
                  </a:lnTo>
                  <a:lnTo>
                    <a:pt x="231" y="776"/>
                  </a:lnTo>
                  <a:lnTo>
                    <a:pt x="243" y="795"/>
                  </a:lnTo>
                  <a:lnTo>
                    <a:pt x="257" y="812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86" y="846"/>
                  </a:lnTo>
                  <a:lnTo>
                    <a:pt x="306" y="870"/>
                  </a:lnTo>
                  <a:lnTo>
                    <a:pt x="328" y="894"/>
                  </a:lnTo>
                  <a:lnTo>
                    <a:pt x="351" y="916"/>
                  </a:lnTo>
                  <a:lnTo>
                    <a:pt x="351" y="916"/>
                  </a:lnTo>
                  <a:lnTo>
                    <a:pt x="398" y="958"/>
                  </a:lnTo>
                  <a:lnTo>
                    <a:pt x="440" y="993"/>
                  </a:lnTo>
                  <a:lnTo>
                    <a:pt x="440" y="993"/>
                  </a:lnTo>
                  <a:lnTo>
                    <a:pt x="460" y="1010"/>
                  </a:lnTo>
                  <a:lnTo>
                    <a:pt x="479" y="1027"/>
                  </a:lnTo>
                  <a:lnTo>
                    <a:pt x="479" y="1027"/>
                  </a:lnTo>
                  <a:lnTo>
                    <a:pt x="494" y="1042"/>
                  </a:lnTo>
                  <a:lnTo>
                    <a:pt x="510" y="1055"/>
                  </a:lnTo>
                  <a:lnTo>
                    <a:pt x="526" y="1068"/>
                  </a:lnTo>
                  <a:lnTo>
                    <a:pt x="543" y="1080"/>
                  </a:lnTo>
                  <a:lnTo>
                    <a:pt x="543" y="1080"/>
                  </a:lnTo>
                  <a:lnTo>
                    <a:pt x="570" y="1095"/>
                  </a:lnTo>
                  <a:lnTo>
                    <a:pt x="597" y="1111"/>
                  </a:lnTo>
                  <a:lnTo>
                    <a:pt x="625" y="1125"/>
                  </a:lnTo>
                  <a:lnTo>
                    <a:pt x="653" y="1139"/>
                  </a:lnTo>
                  <a:lnTo>
                    <a:pt x="682" y="1151"/>
                  </a:lnTo>
                  <a:lnTo>
                    <a:pt x="710" y="1162"/>
                  </a:lnTo>
                  <a:lnTo>
                    <a:pt x="738" y="1173"/>
                  </a:lnTo>
                  <a:lnTo>
                    <a:pt x="767" y="1182"/>
                  </a:lnTo>
                  <a:lnTo>
                    <a:pt x="767" y="1182"/>
                  </a:lnTo>
                  <a:lnTo>
                    <a:pt x="788" y="1187"/>
                  </a:lnTo>
                  <a:lnTo>
                    <a:pt x="809" y="1191"/>
                  </a:lnTo>
                  <a:lnTo>
                    <a:pt x="831" y="1193"/>
                  </a:lnTo>
                  <a:lnTo>
                    <a:pt x="854" y="1194"/>
                  </a:lnTo>
                  <a:lnTo>
                    <a:pt x="854" y="1194"/>
                  </a:lnTo>
                  <a:lnTo>
                    <a:pt x="874" y="1193"/>
                  </a:lnTo>
                  <a:lnTo>
                    <a:pt x="896" y="1191"/>
                  </a:lnTo>
                  <a:lnTo>
                    <a:pt x="918" y="1188"/>
                  </a:lnTo>
                  <a:lnTo>
                    <a:pt x="939" y="1184"/>
                  </a:lnTo>
                  <a:lnTo>
                    <a:pt x="961" y="1178"/>
                  </a:lnTo>
                  <a:lnTo>
                    <a:pt x="983" y="1171"/>
                  </a:lnTo>
                  <a:lnTo>
                    <a:pt x="1004" y="1162"/>
                  </a:lnTo>
                  <a:lnTo>
                    <a:pt x="1026" y="1152"/>
                  </a:lnTo>
                  <a:lnTo>
                    <a:pt x="1026" y="1152"/>
                  </a:lnTo>
                  <a:lnTo>
                    <a:pt x="1038" y="1146"/>
                  </a:lnTo>
                  <a:lnTo>
                    <a:pt x="1051" y="1139"/>
                  </a:lnTo>
                  <a:lnTo>
                    <a:pt x="1063" y="1130"/>
                  </a:lnTo>
                  <a:lnTo>
                    <a:pt x="1076" y="1122"/>
                  </a:lnTo>
                  <a:lnTo>
                    <a:pt x="1088" y="1112"/>
                  </a:lnTo>
                  <a:lnTo>
                    <a:pt x="1100" y="1101"/>
                  </a:lnTo>
                  <a:lnTo>
                    <a:pt x="1125" y="1078"/>
                  </a:lnTo>
                  <a:lnTo>
                    <a:pt x="1125" y="1078"/>
                  </a:lnTo>
                  <a:lnTo>
                    <a:pt x="1138" y="1067"/>
                  </a:lnTo>
                  <a:lnTo>
                    <a:pt x="1149" y="1057"/>
                  </a:lnTo>
                  <a:lnTo>
                    <a:pt x="1149" y="1057"/>
                  </a:lnTo>
                  <a:lnTo>
                    <a:pt x="1161" y="1047"/>
                  </a:lnTo>
                  <a:lnTo>
                    <a:pt x="1173" y="1035"/>
                  </a:lnTo>
                  <a:lnTo>
                    <a:pt x="1184" y="1024"/>
                  </a:lnTo>
                  <a:lnTo>
                    <a:pt x="1193" y="1011"/>
                  </a:lnTo>
                  <a:lnTo>
                    <a:pt x="1193" y="1011"/>
                  </a:lnTo>
                  <a:lnTo>
                    <a:pt x="1198" y="1006"/>
                  </a:lnTo>
                  <a:lnTo>
                    <a:pt x="1202" y="1003"/>
                  </a:lnTo>
                  <a:lnTo>
                    <a:pt x="1205" y="1002"/>
                  </a:lnTo>
                  <a:lnTo>
                    <a:pt x="1205" y="998"/>
                  </a:lnTo>
                  <a:lnTo>
                    <a:pt x="1205" y="998"/>
                  </a:lnTo>
                  <a:lnTo>
                    <a:pt x="1201" y="968"/>
                  </a:lnTo>
                  <a:lnTo>
                    <a:pt x="1198" y="950"/>
                  </a:lnTo>
                  <a:lnTo>
                    <a:pt x="1193" y="930"/>
                  </a:lnTo>
                  <a:lnTo>
                    <a:pt x="1187" y="911"/>
                  </a:lnTo>
                  <a:lnTo>
                    <a:pt x="1183" y="903"/>
                  </a:lnTo>
                  <a:lnTo>
                    <a:pt x="1179" y="895"/>
                  </a:lnTo>
                  <a:lnTo>
                    <a:pt x="1175" y="887"/>
                  </a:lnTo>
                  <a:lnTo>
                    <a:pt x="1170" y="880"/>
                  </a:lnTo>
                  <a:lnTo>
                    <a:pt x="1165" y="874"/>
                  </a:lnTo>
                  <a:lnTo>
                    <a:pt x="1158" y="869"/>
                  </a:lnTo>
                  <a:lnTo>
                    <a:pt x="1158" y="869"/>
                  </a:lnTo>
                  <a:lnTo>
                    <a:pt x="1152" y="865"/>
                  </a:lnTo>
                  <a:lnTo>
                    <a:pt x="1147" y="859"/>
                  </a:lnTo>
                  <a:lnTo>
                    <a:pt x="1137" y="846"/>
                  </a:lnTo>
                  <a:lnTo>
                    <a:pt x="1135" y="843"/>
                  </a:lnTo>
                  <a:lnTo>
                    <a:pt x="1135" y="843"/>
                  </a:lnTo>
                  <a:lnTo>
                    <a:pt x="1126" y="834"/>
                  </a:lnTo>
                  <a:lnTo>
                    <a:pt x="1117" y="825"/>
                  </a:lnTo>
                  <a:lnTo>
                    <a:pt x="1107" y="817"/>
                  </a:lnTo>
                  <a:lnTo>
                    <a:pt x="1096" y="810"/>
                  </a:lnTo>
                  <a:lnTo>
                    <a:pt x="1096" y="810"/>
                  </a:lnTo>
                  <a:lnTo>
                    <a:pt x="1082" y="800"/>
                  </a:lnTo>
                  <a:lnTo>
                    <a:pt x="1082" y="800"/>
                  </a:lnTo>
                  <a:lnTo>
                    <a:pt x="1059" y="783"/>
                  </a:lnTo>
                  <a:lnTo>
                    <a:pt x="1036" y="769"/>
                  </a:lnTo>
                  <a:lnTo>
                    <a:pt x="1012" y="755"/>
                  </a:lnTo>
                  <a:lnTo>
                    <a:pt x="988" y="744"/>
                  </a:lnTo>
                  <a:lnTo>
                    <a:pt x="964" y="735"/>
                  </a:lnTo>
                  <a:lnTo>
                    <a:pt x="939" y="728"/>
                  </a:lnTo>
                  <a:lnTo>
                    <a:pt x="916" y="723"/>
                  </a:lnTo>
                  <a:lnTo>
                    <a:pt x="892" y="720"/>
                  </a:lnTo>
                  <a:lnTo>
                    <a:pt x="892" y="720"/>
                  </a:lnTo>
                  <a:lnTo>
                    <a:pt x="888" y="719"/>
                  </a:lnTo>
                  <a:lnTo>
                    <a:pt x="885" y="717"/>
                  </a:lnTo>
                  <a:lnTo>
                    <a:pt x="881" y="715"/>
                  </a:lnTo>
                  <a:lnTo>
                    <a:pt x="878" y="713"/>
                  </a:lnTo>
                  <a:lnTo>
                    <a:pt x="877" y="710"/>
                  </a:lnTo>
                  <a:lnTo>
                    <a:pt x="875" y="706"/>
                  </a:lnTo>
                  <a:lnTo>
                    <a:pt x="874" y="699"/>
                  </a:lnTo>
                  <a:lnTo>
                    <a:pt x="874" y="699"/>
                  </a:lnTo>
                  <a:lnTo>
                    <a:pt x="875" y="693"/>
                  </a:lnTo>
                  <a:lnTo>
                    <a:pt x="878" y="688"/>
                  </a:lnTo>
                  <a:lnTo>
                    <a:pt x="880" y="686"/>
                  </a:lnTo>
                  <a:lnTo>
                    <a:pt x="883" y="685"/>
                  </a:lnTo>
                  <a:lnTo>
                    <a:pt x="886" y="684"/>
                  </a:lnTo>
                  <a:lnTo>
                    <a:pt x="890" y="684"/>
                  </a:lnTo>
                  <a:lnTo>
                    <a:pt x="890" y="684"/>
                  </a:lnTo>
                  <a:lnTo>
                    <a:pt x="892" y="684"/>
                  </a:lnTo>
                  <a:lnTo>
                    <a:pt x="892" y="684"/>
                  </a:lnTo>
                  <a:lnTo>
                    <a:pt x="907" y="686"/>
                  </a:lnTo>
                  <a:lnTo>
                    <a:pt x="923" y="690"/>
                  </a:lnTo>
                  <a:lnTo>
                    <a:pt x="923" y="690"/>
                  </a:lnTo>
                  <a:lnTo>
                    <a:pt x="939" y="694"/>
                  </a:lnTo>
                  <a:lnTo>
                    <a:pt x="939" y="694"/>
                  </a:lnTo>
                  <a:lnTo>
                    <a:pt x="960" y="698"/>
                  </a:lnTo>
                  <a:lnTo>
                    <a:pt x="960" y="698"/>
                  </a:lnTo>
                  <a:lnTo>
                    <a:pt x="974" y="700"/>
                  </a:lnTo>
                  <a:lnTo>
                    <a:pt x="988" y="702"/>
                  </a:lnTo>
                  <a:lnTo>
                    <a:pt x="1000" y="705"/>
                  </a:lnTo>
                  <a:lnTo>
                    <a:pt x="1005" y="707"/>
                  </a:lnTo>
                  <a:lnTo>
                    <a:pt x="1010" y="710"/>
                  </a:lnTo>
                  <a:lnTo>
                    <a:pt x="1010" y="710"/>
                  </a:lnTo>
                  <a:lnTo>
                    <a:pt x="1050" y="736"/>
                  </a:lnTo>
                  <a:lnTo>
                    <a:pt x="1050" y="736"/>
                  </a:lnTo>
                  <a:lnTo>
                    <a:pt x="1091" y="763"/>
                  </a:lnTo>
                  <a:lnTo>
                    <a:pt x="1112" y="776"/>
                  </a:lnTo>
                  <a:lnTo>
                    <a:pt x="1131" y="792"/>
                  </a:lnTo>
                  <a:lnTo>
                    <a:pt x="1131" y="792"/>
                  </a:lnTo>
                  <a:lnTo>
                    <a:pt x="1147" y="804"/>
                  </a:lnTo>
                  <a:lnTo>
                    <a:pt x="1160" y="816"/>
                  </a:lnTo>
                  <a:lnTo>
                    <a:pt x="1172" y="828"/>
                  </a:lnTo>
                  <a:lnTo>
                    <a:pt x="1183" y="839"/>
                  </a:lnTo>
                  <a:lnTo>
                    <a:pt x="1192" y="850"/>
                  </a:lnTo>
                  <a:lnTo>
                    <a:pt x="1201" y="861"/>
                  </a:lnTo>
                  <a:lnTo>
                    <a:pt x="1207" y="871"/>
                  </a:lnTo>
                  <a:lnTo>
                    <a:pt x="1212" y="881"/>
                  </a:lnTo>
                  <a:lnTo>
                    <a:pt x="1212" y="881"/>
                  </a:lnTo>
                  <a:lnTo>
                    <a:pt x="1218" y="896"/>
                  </a:lnTo>
                  <a:lnTo>
                    <a:pt x="1223" y="910"/>
                  </a:lnTo>
                  <a:lnTo>
                    <a:pt x="1228" y="925"/>
                  </a:lnTo>
                  <a:lnTo>
                    <a:pt x="1232" y="941"/>
                  </a:lnTo>
                  <a:lnTo>
                    <a:pt x="1236" y="958"/>
                  </a:lnTo>
                  <a:lnTo>
                    <a:pt x="1238" y="975"/>
                  </a:lnTo>
                  <a:lnTo>
                    <a:pt x="1240" y="993"/>
                  </a:lnTo>
                  <a:lnTo>
                    <a:pt x="1242" y="1011"/>
                  </a:lnTo>
                  <a:lnTo>
                    <a:pt x="1242" y="1011"/>
                  </a:lnTo>
                  <a:lnTo>
                    <a:pt x="1242" y="1015"/>
                  </a:lnTo>
                  <a:lnTo>
                    <a:pt x="1240" y="1019"/>
                  </a:lnTo>
                  <a:lnTo>
                    <a:pt x="1239" y="1021"/>
                  </a:lnTo>
                  <a:lnTo>
                    <a:pt x="1237" y="1023"/>
                  </a:lnTo>
                  <a:lnTo>
                    <a:pt x="1232" y="1026"/>
                  </a:lnTo>
                  <a:lnTo>
                    <a:pt x="1229" y="1027"/>
                  </a:lnTo>
                  <a:lnTo>
                    <a:pt x="1225" y="1027"/>
                  </a:lnTo>
                  <a:lnTo>
                    <a:pt x="1224" y="1029"/>
                  </a:lnTo>
                  <a:lnTo>
                    <a:pt x="1224" y="1029"/>
                  </a:lnTo>
                  <a:lnTo>
                    <a:pt x="1217" y="1039"/>
                  </a:lnTo>
                  <a:lnTo>
                    <a:pt x="1210" y="1050"/>
                  </a:lnTo>
                  <a:lnTo>
                    <a:pt x="1192" y="1069"/>
                  </a:lnTo>
                  <a:lnTo>
                    <a:pt x="1183" y="1079"/>
                  </a:lnTo>
                  <a:lnTo>
                    <a:pt x="1174" y="1087"/>
                  </a:lnTo>
                  <a:lnTo>
                    <a:pt x="1165" y="1095"/>
                  </a:lnTo>
                  <a:lnTo>
                    <a:pt x="1155" y="1101"/>
                  </a:lnTo>
                  <a:lnTo>
                    <a:pt x="1155" y="1101"/>
                  </a:lnTo>
                  <a:lnTo>
                    <a:pt x="1146" y="1108"/>
                  </a:lnTo>
                  <a:lnTo>
                    <a:pt x="1138" y="1115"/>
                  </a:lnTo>
                  <a:lnTo>
                    <a:pt x="1122" y="1129"/>
                  </a:lnTo>
                  <a:lnTo>
                    <a:pt x="1122" y="1129"/>
                  </a:lnTo>
                  <a:lnTo>
                    <a:pt x="1111" y="1141"/>
                  </a:lnTo>
                  <a:lnTo>
                    <a:pt x="1099" y="1150"/>
                  </a:lnTo>
                  <a:lnTo>
                    <a:pt x="1099" y="1150"/>
                  </a:lnTo>
                  <a:lnTo>
                    <a:pt x="1087" y="1159"/>
                  </a:lnTo>
                  <a:lnTo>
                    <a:pt x="1074" y="1168"/>
                  </a:lnTo>
                  <a:lnTo>
                    <a:pt x="1045" y="1183"/>
                  </a:lnTo>
                  <a:lnTo>
                    <a:pt x="1045" y="1183"/>
                  </a:lnTo>
                  <a:lnTo>
                    <a:pt x="1027" y="1191"/>
                  </a:lnTo>
                  <a:lnTo>
                    <a:pt x="1008" y="1200"/>
                  </a:lnTo>
                  <a:lnTo>
                    <a:pt x="986" y="1208"/>
                  </a:lnTo>
                  <a:lnTo>
                    <a:pt x="962" y="1216"/>
                  </a:lnTo>
                  <a:lnTo>
                    <a:pt x="937" y="1222"/>
                  </a:lnTo>
                  <a:lnTo>
                    <a:pt x="911" y="1227"/>
                  </a:lnTo>
                  <a:lnTo>
                    <a:pt x="886" y="1231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8" name="Freeform 285"/>
            <p:cNvSpPr/>
            <p:nvPr/>
          </p:nvSpPr>
          <p:spPr bwMode="auto">
            <a:xfrm>
              <a:off x="2463800" y="2317750"/>
              <a:ext cx="261938" cy="290513"/>
            </a:xfrm>
            <a:custGeom>
              <a:avLst/>
              <a:gdLst/>
              <a:ahLst/>
              <a:cxnLst>
                <a:cxn ang="0">
                  <a:pos x="314" y="547"/>
                </a:cxn>
                <a:cxn ang="0">
                  <a:pos x="288" y="541"/>
                </a:cxn>
                <a:cxn ang="0">
                  <a:pos x="245" y="523"/>
                </a:cxn>
                <a:cxn ang="0">
                  <a:pos x="210" y="499"/>
                </a:cxn>
                <a:cxn ang="0">
                  <a:pos x="170" y="460"/>
                </a:cxn>
                <a:cxn ang="0">
                  <a:pos x="135" y="426"/>
                </a:cxn>
                <a:cxn ang="0">
                  <a:pos x="104" y="390"/>
                </a:cxn>
                <a:cxn ang="0">
                  <a:pos x="40" y="301"/>
                </a:cxn>
                <a:cxn ang="0">
                  <a:pos x="16" y="260"/>
                </a:cxn>
                <a:cxn ang="0">
                  <a:pos x="3" y="221"/>
                </a:cxn>
                <a:cxn ang="0">
                  <a:pos x="1" y="180"/>
                </a:cxn>
                <a:cxn ang="0">
                  <a:pos x="8" y="157"/>
                </a:cxn>
                <a:cxn ang="0">
                  <a:pos x="29" y="121"/>
                </a:cxn>
                <a:cxn ang="0">
                  <a:pos x="71" y="67"/>
                </a:cxn>
                <a:cxn ang="0">
                  <a:pos x="89" y="48"/>
                </a:cxn>
                <a:cxn ang="0">
                  <a:pos x="150" y="3"/>
                </a:cxn>
                <a:cxn ang="0">
                  <a:pos x="158" y="0"/>
                </a:cxn>
                <a:cxn ang="0">
                  <a:pos x="168" y="3"/>
                </a:cxn>
                <a:cxn ang="0">
                  <a:pos x="175" y="13"/>
                </a:cxn>
                <a:cxn ang="0">
                  <a:pos x="175" y="25"/>
                </a:cxn>
                <a:cxn ang="0">
                  <a:pos x="167" y="34"/>
                </a:cxn>
                <a:cxn ang="0">
                  <a:pos x="144" y="49"/>
                </a:cxn>
                <a:cxn ang="0">
                  <a:pos x="106" y="81"/>
                </a:cxn>
                <a:cxn ang="0">
                  <a:pos x="91" y="101"/>
                </a:cxn>
                <a:cxn ang="0">
                  <a:pos x="72" y="124"/>
                </a:cxn>
                <a:cxn ang="0">
                  <a:pos x="47" y="158"/>
                </a:cxn>
                <a:cxn ang="0">
                  <a:pos x="38" y="188"/>
                </a:cxn>
                <a:cxn ang="0">
                  <a:pos x="42" y="216"/>
                </a:cxn>
                <a:cxn ang="0">
                  <a:pos x="46" y="234"/>
                </a:cxn>
                <a:cxn ang="0">
                  <a:pos x="53" y="253"/>
                </a:cxn>
                <a:cxn ang="0">
                  <a:pos x="66" y="272"/>
                </a:cxn>
                <a:cxn ang="0">
                  <a:pos x="80" y="290"/>
                </a:cxn>
                <a:cxn ang="0">
                  <a:pos x="127" y="361"/>
                </a:cxn>
                <a:cxn ang="0">
                  <a:pos x="179" y="417"/>
                </a:cxn>
                <a:cxn ang="0">
                  <a:pos x="208" y="446"/>
                </a:cxn>
                <a:cxn ang="0">
                  <a:pos x="233" y="472"/>
                </a:cxn>
                <a:cxn ang="0">
                  <a:pos x="263" y="493"/>
                </a:cxn>
                <a:cxn ang="0">
                  <a:pos x="286" y="503"/>
                </a:cxn>
                <a:cxn ang="0">
                  <a:pos x="312" y="507"/>
                </a:cxn>
                <a:cxn ang="0">
                  <a:pos x="345" y="501"/>
                </a:cxn>
                <a:cxn ang="0">
                  <a:pos x="375" y="486"/>
                </a:cxn>
                <a:cxn ang="0">
                  <a:pos x="412" y="455"/>
                </a:cxn>
                <a:cxn ang="0">
                  <a:pos x="460" y="398"/>
                </a:cxn>
                <a:cxn ang="0">
                  <a:pos x="468" y="392"/>
                </a:cxn>
                <a:cxn ang="0">
                  <a:pos x="475" y="390"/>
                </a:cxn>
                <a:cxn ang="0">
                  <a:pos x="491" y="396"/>
                </a:cxn>
                <a:cxn ang="0">
                  <a:pos x="495" y="405"/>
                </a:cxn>
                <a:cxn ang="0">
                  <a:pos x="492" y="415"/>
                </a:cxn>
                <a:cxn ang="0">
                  <a:pos x="444" y="473"/>
                </a:cxn>
                <a:cxn ang="0">
                  <a:pos x="401" y="514"/>
                </a:cxn>
                <a:cxn ang="0">
                  <a:pos x="370" y="535"/>
                </a:cxn>
                <a:cxn ang="0">
                  <a:pos x="341" y="546"/>
                </a:cxn>
                <a:cxn ang="0">
                  <a:pos x="322" y="548"/>
                </a:cxn>
              </a:cxnLst>
              <a:rect l="0" t="0" r="r" b="b"/>
              <a:pathLst>
                <a:path w="495" h="548">
                  <a:moveTo>
                    <a:pt x="322" y="548"/>
                  </a:moveTo>
                  <a:lnTo>
                    <a:pt x="322" y="548"/>
                  </a:lnTo>
                  <a:lnTo>
                    <a:pt x="314" y="547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288" y="541"/>
                  </a:lnTo>
                  <a:lnTo>
                    <a:pt x="273" y="536"/>
                  </a:lnTo>
                  <a:lnTo>
                    <a:pt x="258" y="530"/>
                  </a:lnTo>
                  <a:lnTo>
                    <a:pt x="245" y="523"/>
                  </a:lnTo>
                  <a:lnTo>
                    <a:pt x="232" y="516"/>
                  </a:lnTo>
                  <a:lnTo>
                    <a:pt x="221" y="508"/>
                  </a:lnTo>
                  <a:lnTo>
                    <a:pt x="210" y="499"/>
                  </a:lnTo>
                  <a:lnTo>
                    <a:pt x="198" y="488"/>
                  </a:lnTo>
                  <a:lnTo>
                    <a:pt x="198" y="488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53" y="444"/>
                  </a:lnTo>
                  <a:lnTo>
                    <a:pt x="135" y="426"/>
                  </a:lnTo>
                  <a:lnTo>
                    <a:pt x="119" y="409"/>
                  </a:lnTo>
                  <a:lnTo>
                    <a:pt x="104" y="390"/>
                  </a:lnTo>
                  <a:lnTo>
                    <a:pt x="104" y="390"/>
                  </a:lnTo>
                  <a:lnTo>
                    <a:pt x="82" y="360"/>
                  </a:lnTo>
                  <a:lnTo>
                    <a:pt x="61" y="330"/>
                  </a:lnTo>
                  <a:lnTo>
                    <a:pt x="40" y="30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16" y="260"/>
                  </a:lnTo>
                  <a:lnTo>
                    <a:pt x="11" y="248"/>
                  </a:lnTo>
                  <a:lnTo>
                    <a:pt x="6" y="235"/>
                  </a:lnTo>
                  <a:lnTo>
                    <a:pt x="3" y="221"/>
                  </a:lnTo>
                  <a:lnTo>
                    <a:pt x="1" y="207"/>
                  </a:lnTo>
                  <a:lnTo>
                    <a:pt x="0" y="194"/>
                  </a:lnTo>
                  <a:lnTo>
                    <a:pt x="1" y="180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8" y="157"/>
                  </a:lnTo>
                  <a:lnTo>
                    <a:pt x="15" y="144"/>
                  </a:lnTo>
                  <a:lnTo>
                    <a:pt x="21" y="133"/>
                  </a:lnTo>
                  <a:lnTo>
                    <a:pt x="29" y="121"/>
                  </a:lnTo>
                  <a:lnTo>
                    <a:pt x="46" y="98"/>
                  </a:lnTo>
                  <a:lnTo>
                    <a:pt x="64" y="76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80" y="58"/>
                  </a:lnTo>
                  <a:lnTo>
                    <a:pt x="89" y="48"/>
                  </a:lnTo>
                  <a:lnTo>
                    <a:pt x="107" y="32"/>
                  </a:lnTo>
                  <a:lnTo>
                    <a:pt x="128" y="17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63" y="0"/>
                  </a:lnTo>
                  <a:lnTo>
                    <a:pt x="168" y="3"/>
                  </a:lnTo>
                  <a:lnTo>
                    <a:pt x="172" y="7"/>
                  </a:lnTo>
                  <a:lnTo>
                    <a:pt x="175" y="13"/>
                  </a:lnTo>
                  <a:lnTo>
                    <a:pt x="175" y="13"/>
                  </a:lnTo>
                  <a:lnTo>
                    <a:pt x="175" y="16"/>
                  </a:lnTo>
                  <a:lnTo>
                    <a:pt x="175" y="21"/>
                  </a:lnTo>
                  <a:lnTo>
                    <a:pt x="175" y="25"/>
                  </a:lnTo>
                  <a:lnTo>
                    <a:pt x="173" y="28"/>
                  </a:lnTo>
                  <a:lnTo>
                    <a:pt x="170" y="31"/>
                  </a:lnTo>
                  <a:lnTo>
                    <a:pt x="167" y="34"/>
                  </a:lnTo>
                  <a:lnTo>
                    <a:pt x="164" y="36"/>
                  </a:lnTo>
                  <a:lnTo>
                    <a:pt x="164" y="36"/>
                  </a:lnTo>
                  <a:lnTo>
                    <a:pt x="144" y="49"/>
                  </a:lnTo>
                  <a:lnTo>
                    <a:pt x="124" y="64"/>
                  </a:lnTo>
                  <a:lnTo>
                    <a:pt x="115" y="72"/>
                  </a:lnTo>
                  <a:lnTo>
                    <a:pt x="106" y="81"/>
                  </a:lnTo>
                  <a:lnTo>
                    <a:pt x="98" y="9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3" y="112"/>
                  </a:lnTo>
                  <a:lnTo>
                    <a:pt x="72" y="124"/>
                  </a:lnTo>
                  <a:lnTo>
                    <a:pt x="72" y="124"/>
                  </a:lnTo>
                  <a:lnTo>
                    <a:pt x="59" y="140"/>
                  </a:lnTo>
                  <a:lnTo>
                    <a:pt x="52" y="149"/>
                  </a:lnTo>
                  <a:lnTo>
                    <a:pt x="47" y="158"/>
                  </a:lnTo>
                  <a:lnTo>
                    <a:pt x="42" y="167"/>
                  </a:lnTo>
                  <a:lnTo>
                    <a:pt x="39" y="177"/>
                  </a:lnTo>
                  <a:lnTo>
                    <a:pt x="38" y="188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43" y="225"/>
                  </a:lnTo>
                  <a:lnTo>
                    <a:pt x="46" y="234"/>
                  </a:lnTo>
                  <a:lnTo>
                    <a:pt x="49" y="245"/>
                  </a:lnTo>
                  <a:lnTo>
                    <a:pt x="53" y="253"/>
                  </a:lnTo>
                  <a:lnTo>
                    <a:pt x="53" y="253"/>
                  </a:lnTo>
                  <a:lnTo>
                    <a:pt x="60" y="263"/>
                  </a:lnTo>
                  <a:lnTo>
                    <a:pt x="66" y="272"/>
                  </a:lnTo>
                  <a:lnTo>
                    <a:pt x="66" y="272"/>
                  </a:lnTo>
                  <a:lnTo>
                    <a:pt x="73" y="281"/>
                  </a:lnTo>
                  <a:lnTo>
                    <a:pt x="80" y="290"/>
                  </a:lnTo>
                  <a:lnTo>
                    <a:pt x="80" y="290"/>
                  </a:lnTo>
                  <a:lnTo>
                    <a:pt x="104" y="328"/>
                  </a:lnTo>
                  <a:lnTo>
                    <a:pt x="127" y="361"/>
                  </a:lnTo>
                  <a:lnTo>
                    <a:pt x="127" y="361"/>
                  </a:lnTo>
                  <a:lnTo>
                    <a:pt x="140" y="377"/>
                  </a:lnTo>
                  <a:lnTo>
                    <a:pt x="152" y="390"/>
                  </a:lnTo>
                  <a:lnTo>
                    <a:pt x="179" y="417"/>
                  </a:lnTo>
                  <a:lnTo>
                    <a:pt x="179" y="417"/>
                  </a:lnTo>
                  <a:lnTo>
                    <a:pt x="205" y="443"/>
                  </a:lnTo>
                  <a:lnTo>
                    <a:pt x="208" y="446"/>
                  </a:lnTo>
                  <a:lnTo>
                    <a:pt x="208" y="446"/>
                  </a:lnTo>
                  <a:lnTo>
                    <a:pt x="224" y="462"/>
                  </a:lnTo>
                  <a:lnTo>
                    <a:pt x="233" y="472"/>
                  </a:lnTo>
                  <a:lnTo>
                    <a:pt x="243" y="479"/>
                  </a:lnTo>
                  <a:lnTo>
                    <a:pt x="252" y="487"/>
                  </a:lnTo>
                  <a:lnTo>
                    <a:pt x="263" y="493"/>
                  </a:lnTo>
                  <a:lnTo>
                    <a:pt x="274" y="499"/>
                  </a:lnTo>
                  <a:lnTo>
                    <a:pt x="286" y="503"/>
                  </a:lnTo>
                  <a:lnTo>
                    <a:pt x="286" y="503"/>
                  </a:lnTo>
                  <a:lnTo>
                    <a:pt x="299" y="506"/>
                  </a:lnTo>
                  <a:lnTo>
                    <a:pt x="312" y="507"/>
                  </a:lnTo>
                  <a:lnTo>
                    <a:pt x="312" y="507"/>
                  </a:lnTo>
                  <a:lnTo>
                    <a:pt x="323" y="506"/>
                  </a:lnTo>
                  <a:lnTo>
                    <a:pt x="334" y="504"/>
                  </a:lnTo>
                  <a:lnTo>
                    <a:pt x="345" y="501"/>
                  </a:lnTo>
                  <a:lnTo>
                    <a:pt x="355" y="497"/>
                  </a:lnTo>
                  <a:lnTo>
                    <a:pt x="366" y="491"/>
                  </a:lnTo>
                  <a:lnTo>
                    <a:pt x="375" y="486"/>
                  </a:lnTo>
                  <a:lnTo>
                    <a:pt x="385" y="479"/>
                  </a:lnTo>
                  <a:lnTo>
                    <a:pt x="395" y="472"/>
                  </a:lnTo>
                  <a:lnTo>
                    <a:pt x="412" y="455"/>
                  </a:lnTo>
                  <a:lnTo>
                    <a:pt x="430" y="437"/>
                  </a:lnTo>
                  <a:lnTo>
                    <a:pt x="445" y="417"/>
                  </a:lnTo>
                  <a:lnTo>
                    <a:pt x="460" y="398"/>
                  </a:lnTo>
                  <a:lnTo>
                    <a:pt x="460" y="398"/>
                  </a:lnTo>
                  <a:lnTo>
                    <a:pt x="464" y="394"/>
                  </a:lnTo>
                  <a:lnTo>
                    <a:pt x="468" y="392"/>
                  </a:lnTo>
                  <a:lnTo>
                    <a:pt x="472" y="390"/>
                  </a:lnTo>
                  <a:lnTo>
                    <a:pt x="475" y="390"/>
                  </a:lnTo>
                  <a:lnTo>
                    <a:pt x="475" y="390"/>
                  </a:lnTo>
                  <a:lnTo>
                    <a:pt x="481" y="391"/>
                  </a:lnTo>
                  <a:lnTo>
                    <a:pt x="487" y="393"/>
                  </a:lnTo>
                  <a:lnTo>
                    <a:pt x="491" y="396"/>
                  </a:lnTo>
                  <a:lnTo>
                    <a:pt x="494" y="400"/>
                  </a:lnTo>
                  <a:lnTo>
                    <a:pt x="494" y="400"/>
                  </a:lnTo>
                  <a:lnTo>
                    <a:pt x="495" y="405"/>
                  </a:lnTo>
                  <a:lnTo>
                    <a:pt x="495" y="408"/>
                  </a:lnTo>
                  <a:lnTo>
                    <a:pt x="494" y="412"/>
                  </a:lnTo>
                  <a:lnTo>
                    <a:pt x="492" y="415"/>
                  </a:lnTo>
                  <a:lnTo>
                    <a:pt x="492" y="415"/>
                  </a:lnTo>
                  <a:lnTo>
                    <a:pt x="468" y="446"/>
                  </a:lnTo>
                  <a:lnTo>
                    <a:pt x="444" y="473"/>
                  </a:lnTo>
                  <a:lnTo>
                    <a:pt x="423" y="496"/>
                  </a:lnTo>
                  <a:lnTo>
                    <a:pt x="411" y="506"/>
                  </a:lnTo>
                  <a:lnTo>
                    <a:pt x="401" y="514"/>
                  </a:lnTo>
                  <a:lnTo>
                    <a:pt x="391" y="522"/>
                  </a:lnTo>
                  <a:lnTo>
                    <a:pt x="380" y="530"/>
                  </a:lnTo>
                  <a:lnTo>
                    <a:pt x="370" y="535"/>
                  </a:lnTo>
                  <a:lnTo>
                    <a:pt x="360" y="540"/>
                  </a:lnTo>
                  <a:lnTo>
                    <a:pt x="350" y="543"/>
                  </a:lnTo>
                  <a:lnTo>
                    <a:pt x="341" y="546"/>
                  </a:lnTo>
                  <a:lnTo>
                    <a:pt x="332" y="547"/>
                  </a:lnTo>
                  <a:lnTo>
                    <a:pt x="322" y="548"/>
                  </a:lnTo>
                  <a:lnTo>
                    <a:pt x="322" y="5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9" name="Freeform 286"/>
            <p:cNvSpPr>
              <a:spLocks noEditPoints="1"/>
            </p:cNvSpPr>
            <p:nvPr/>
          </p:nvSpPr>
          <p:spPr bwMode="auto">
            <a:xfrm>
              <a:off x="2262188" y="2705100"/>
              <a:ext cx="312738" cy="139700"/>
            </a:xfrm>
            <a:custGeom>
              <a:avLst/>
              <a:gdLst/>
              <a:ahLst/>
              <a:cxnLst>
                <a:cxn ang="0">
                  <a:pos x="146" y="262"/>
                </a:cxn>
                <a:cxn ang="0">
                  <a:pos x="69" y="253"/>
                </a:cxn>
                <a:cxn ang="0">
                  <a:pos x="30" y="239"/>
                </a:cxn>
                <a:cxn ang="0">
                  <a:pos x="2" y="212"/>
                </a:cxn>
                <a:cxn ang="0">
                  <a:pos x="1" y="197"/>
                </a:cxn>
                <a:cxn ang="0">
                  <a:pos x="10" y="187"/>
                </a:cxn>
                <a:cxn ang="0">
                  <a:pos x="23" y="184"/>
                </a:cxn>
                <a:cxn ang="0">
                  <a:pos x="33" y="193"/>
                </a:cxn>
                <a:cxn ang="0">
                  <a:pos x="58" y="213"/>
                </a:cxn>
                <a:cxn ang="0">
                  <a:pos x="111" y="225"/>
                </a:cxn>
                <a:cxn ang="0">
                  <a:pos x="159" y="226"/>
                </a:cxn>
                <a:cxn ang="0">
                  <a:pos x="199" y="218"/>
                </a:cxn>
                <a:cxn ang="0">
                  <a:pos x="160" y="192"/>
                </a:cxn>
                <a:cxn ang="0">
                  <a:pos x="126" y="150"/>
                </a:cxn>
                <a:cxn ang="0">
                  <a:pos x="119" y="111"/>
                </a:cxn>
                <a:cxn ang="0">
                  <a:pos x="127" y="56"/>
                </a:cxn>
                <a:cxn ang="0">
                  <a:pos x="146" y="24"/>
                </a:cxn>
                <a:cxn ang="0">
                  <a:pos x="178" y="4"/>
                </a:cxn>
                <a:cxn ang="0">
                  <a:pos x="209" y="0"/>
                </a:cxn>
                <a:cxn ang="0">
                  <a:pos x="265" y="17"/>
                </a:cxn>
                <a:cxn ang="0">
                  <a:pos x="307" y="66"/>
                </a:cxn>
                <a:cxn ang="0">
                  <a:pos x="322" y="113"/>
                </a:cxn>
                <a:cxn ang="0">
                  <a:pos x="322" y="146"/>
                </a:cxn>
                <a:cxn ang="0">
                  <a:pos x="310" y="177"/>
                </a:cxn>
                <a:cxn ang="0">
                  <a:pos x="284" y="210"/>
                </a:cxn>
                <a:cxn ang="0">
                  <a:pos x="312" y="212"/>
                </a:cxn>
                <a:cxn ang="0">
                  <a:pos x="366" y="205"/>
                </a:cxn>
                <a:cxn ang="0">
                  <a:pos x="453" y="185"/>
                </a:cxn>
                <a:cxn ang="0">
                  <a:pos x="498" y="166"/>
                </a:cxn>
                <a:cxn ang="0">
                  <a:pos x="540" y="135"/>
                </a:cxn>
                <a:cxn ang="0">
                  <a:pos x="555" y="106"/>
                </a:cxn>
                <a:cxn ang="0">
                  <a:pos x="560" y="98"/>
                </a:cxn>
                <a:cxn ang="0">
                  <a:pos x="570" y="94"/>
                </a:cxn>
                <a:cxn ang="0">
                  <a:pos x="587" y="102"/>
                </a:cxn>
                <a:cxn ang="0">
                  <a:pos x="590" y="113"/>
                </a:cxn>
                <a:cxn ang="0">
                  <a:pos x="582" y="138"/>
                </a:cxn>
                <a:cxn ang="0">
                  <a:pos x="554" y="174"/>
                </a:cxn>
                <a:cxn ang="0">
                  <a:pos x="513" y="199"/>
                </a:cxn>
                <a:cxn ang="0">
                  <a:pos x="447" y="224"/>
                </a:cxn>
                <a:cxn ang="0">
                  <a:pos x="344" y="246"/>
                </a:cxn>
                <a:cxn ang="0">
                  <a:pos x="314" y="248"/>
                </a:cxn>
                <a:cxn ang="0">
                  <a:pos x="247" y="238"/>
                </a:cxn>
                <a:cxn ang="0">
                  <a:pos x="231" y="244"/>
                </a:cxn>
                <a:cxn ang="0">
                  <a:pos x="186" y="259"/>
                </a:cxn>
                <a:cxn ang="0">
                  <a:pos x="152" y="263"/>
                </a:cxn>
                <a:cxn ang="0">
                  <a:pos x="188" y="40"/>
                </a:cxn>
                <a:cxn ang="0">
                  <a:pos x="160" y="66"/>
                </a:cxn>
                <a:cxn ang="0">
                  <a:pos x="155" y="101"/>
                </a:cxn>
                <a:cxn ang="0">
                  <a:pos x="161" y="132"/>
                </a:cxn>
                <a:cxn ang="0">
                  <a:pos x="192" y="170"/>
                </a:cxn>
                <a:cxn ang="0">
                  <a:pos x="226" y="191"/>
                </a:cxn>
                <a:cxn ang="0">
                  <a:pos x="244" y="196"/>
                </a:cxn>
                <a:cxn ang="0">
                  <a:pos x="272" y="168"/>
                </a:cxn>
                <a:cxn ang="0">
                  <a:pos x="286" y="135"/>
                </a:cxn>
                <a:cxn ang="0">
                  <a:pos x="285" y="108"/>
                </a:cxn>
                <a:cxn ang="0">
                  <a:pos x="270" y="73"/>
                </a:cxn>
                <a:cxn ang="0">
                  <a:pos x="241" y="48"/>
                </a:cxn>
                <a:cxn ang="0">
                  <a:pos x="204" y="37"/>
                </a:cxn>
              </a:cxnLst>
              <a:rect l="0" t="0" r="r" b="b"/>
              <a:pathLst>
                <a:path w="590" h="263">
                  <a:moveTo>
                    <a:pt x="152" y="263"/>
                  </a:moveTo>
                  <a:lnTo>
                    <a:pt x="152" y="263"/>
                  </a:lnTo>
                  <a:lnTo>
                    <a:pt x="146" y="262"/>
                  </a:lnTo>
                  <a:lnTo>
                    <a:pt x="146" y="262"/>
                  </a:lnTo>
                  <a:lnTo>
                    <a:pt x="130" y="262"/>
                  </a:lnTo>
                  <a:lnTo>
                    <a:pt x="111" y="260"/>
                  </a:lnTo>
                  <a:lnTo>
                    <a:pt x="91" y="258"/>
                  </a:lnTo>
                  <a:lnTo>
                    <a:pt x="69" y="253"/>
                  </a:lnTo>
                  <a:lnTo>
                    <a:pt x="59" y="251"/>
                  </a:lnTo>
                  <a:lnTo>
                    <a:pt x="48" y="247"/>
                  </a:lnTo>
                  <a:lnTo>
                    <a:pt x="39" y="243"/>
                  </a:lnTo>
                  <a:lnTo>
                    <a:pt x="30" y="239"/>
                  </a:lnTo>
                  <a:lnTo>
                    <a:pt x="22" y="233"/>
                  </a:lnTo>
                  <a:lnTo>
                    <a:pt x="13" y="226"/>
                  </a:lnTo>
                  <a:lnTo>
                    <a:pt x="7" y="219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0" y="206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6" y="190"/>
                  </a:lnTo>
                  <a:lnTo>
                    <a:pt x="10" y="187"/>
                  </a:lnTo>
                  <a:lnTo>
                    <a:pt x="14" y="185"/>
                  </a:lnTo>
                  <a:lnTo>
                    <a:pt x="20" y="184"/>
                  </a:lnTo>
                  <a:lnTo>
                    <a:pt x="20" y="184"/>
                  </a:lnTo>
                  <a:lnTo>
                    <a:pt x="23" y="184"/>
                  </a:lnTo>
                  <a:lnTo>
                    <a:pt x="27" y="186"/>
                  </a:lnTo>
                  <a:lnTo>
                    <a:pt x="30" y="188"/>
                  </a:lnTo>
                  <a:lnTo>
                    <a:pt x="33" y="193"/>
                  </a:lnTo>
                  <a:lnTo>
                    <a:pt x="33" y="193"/>
                  </a:lnTo>
                  <a:lnTo>
                    <a:pt x="37" y="198"/>
                  </a:lnTo>
                  <a:lnTo>
                    <a:pt x="42" y="204"/>
                  </a:lnTo>
                  <a:lnTo>
                    <a:pt x="49" y="209"/>
                  </a:lnTo>
                  <a:lnTo>
                    <a:pt x="58" y="213"/>
                  </a:lnTo>
                  <a:lnTo>
                    <a:pt x="66" y="216"/>
                  </a:lnTo>
                  <a:lnTo>
                    <a:pt x="75" y="219"/>
                  </a:lnTo>
                  <a:lnTo>
                    <a:pt x="94" y="223"/>
                  </a:lnTo>
                  <a:lnTo>
                    <a:pt x="111" y="225"/>
                  </a:lnTo>
                  <a:lnTo>
                    <a:pt x="128" y="226"/>
                  </a:lnTo>
                  <a:lnTo>
                    <a:pt x="145" y="227"/>
                  </a:lnTo>
                  <a:lnTo>
                    <a:pt x="145" y="227"/>
                  </a:lnTo>
                  <a:lnTo>
                    <a:pt x="159" y="226"/>
                  </a:lnTo>
                  <a:lnTo>
                    <a:pt x="159" y="226"/>
                  </a:lnTo>
                  <a:lnTo>
                    <a:pt x="171" y="224"/>
                  </a:lnTo>
                  <a:lnTo>
                    <a:pt x="186" y="221"/>
                  </a:lnTo>
                  <a:lnTo>
                    <a:pt x="199" y="218"/>
                  </a:lnTo>
                  <a:lnTo>
                    <a:pt x="187" y="211"/>
                  </a:lnTo>
                  <a:lnTo>
                    <a:pt x="187" y="211"/>
                  </a:lnTo>
                  <a:lnTo>
                    <a:pt x="172" y="201"/>
                  </a:lnTo>
                  <a:lnTo>
                    <a:pt x="160" y="192"/>
                  </a:lnTo>
                  <a:lnTo>
                    <a:pt x="149" y="182"/>
                  </a:lnTo>
                  <a:lnTo>
                    <a:pt x="139" y="172"/>
                  </a:lnTo>
                  <a:lnTo>
                    <a:pt x="132" y="161"/>
                  </a:lnTo>
                  <a:lnTo>
                    <a:pt x="126" y="150"/>
                  </a:lnTo>
                  <a:lnTo>
                    <a:pt x="122" y="138"/>
                  </a:lnTo>
                  <a:lnTo>
                    <a:pt x="120" y="127"/>
                  </a:lnTo>
                  <a:lnTo>
                    <a:pt x="120" y="127"/>
                  </a:lnTo>
                  <a:lnTo>
                    <a:pt x="119" y="111"/>
                  </a:lnTo>
                  <a:lnTo>
                    <a:pt x="119" y="92"/>
                  </a:lnTo>
                  <a:lnTo>
                    <a:pt x="122" y="73"/>
                  </a:lnTo>
                  <a:lnTo>
                    <a:pt x="124" y="65"/>
                  </a:lnTo>
                  <a:lnTo>
                    <a:pt x="127" y="56"/>
                  </a:lnTo>
                  <a:lnTo>
                    <a:pt x="130" y="47"/>
                  </a:lnTo>
                  <a:lnTo>
                    <a:pt x="134" y="38"/>
                  </a:lnTo>
                  <a:lnTo>
                    <a:pt x="139" y="31"/>
                  </a:lnTo>
                  <a:lnTo>
                    <a:pt x="146" y="24"/>
                  </a:lnTo>
                  <a:lnTo>
                    <a:pt x="152" y="18"/>
                  </a:lnTo>
                  <a:lnTo>
                    <a:pt x="159" y="12"/>
                  </a:lnTo>
                  <a:lnTo>
                    <a:pt x="16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24" y="1"/>
                  </a:lnTo>
                  <a:lnTo>
                    <a:pt x="239" y="4"/>
                  </a:lnTo>
                  <a:lnTo>
                    <a:pt x="252" y="9"/>
                  </a:lnTo>
                  <a:lnTo>
                    <a:pt x="265" y="17"/>
                  </a:lnTo>
                  <a:lnTo>
                    <a:pt x="278" y="27"/>
                  </a:lnTo>
                  <a:lnTo>
                    <a:pt x="288" y="38"/>
                  </a:lnTo>
                  <a:lnTo>
                    <a:pt x="297" y="51"/>
                  </a:lnTo>
                  <a:lnTo>
                    <a:pt x="307" y="66"/>
                  </a:lnTo>
                  <a:lnTo>
                    <a:pt x="307" y="66"/>
                  </a:lnTo>
                  <a:lnTo>
                    <a:pt x="315" y="86"/>
                  </a:lnTo>
                  <a:lnTo>
                    <a:pt x="321" y="103"/>
                  </a:lnTo>
                  <a:lnTo>
                    <a:pt x="322" y="113"/>
                  </a:lnTo>
                  <a:lnTo>
                    <a:pt x="323" y="121"/>
                  </a:lnTo>
                  <a:lnTo>
                    <a:pt x="324" y="129"/>
                  </a:lnTo>
                  <a:lnTo>
                    <a:pt x="323" y="137"/>
                  </a:lnTo>
                  <a:lnTo>
                    <a:pt x="322" y="146"/>
                  </a:lnTo>
                  <a:lnTo>
                    <a:pt x="320" y="153"/>
                  </a:lnTo>
                  <a:lnTo>
                    <a:pt x="318" y="161"/>
                  </a:lnTo>
                  <a:lnTo>
                    <a:pt x="314" y="168"/>
                  </a:lnTo>
                  <a:lnTo>
                    <a:pt x="310" y="177"/>
                  </a:lnTo>
                  <a:lnTo>
                    <a:pt x="306" y="184"/>
                  </a:lnTo>
                  <a:lnTo>
                    <a:pt x="293" y="199"/>
                  </a:lnTo>
                  <a:lnTo>
                    <a:pt x="291" y="201"/>
                  </a:lnTo>
                  <a:lnTo>
                    <a:pt x="284" y="210"/>
                  </a:lnTo>
                  <a:lnTo>
                    <a:pt x="295" y="211"/>
                  </a:lnTo>
                  <a:lnTo>
                    <a:pt x="295" y="211"/>
                  </a:lnTo>
                  <a:lnTo>
                    <a:pt x="312" y="212"/>
                  </a:lnTo>
                  <a:lnTo>
                    <a:pt x="312" y="212"/>
                  </a:lnTo>
                  <a:lnTo>
                    <a:pt x="328" y="211"/>
                  </a:lnTo>
                  <a:lnTo>
                    <a:pt x="344" y="209"/>
                  </a:lnTo>
                  <a:lnTo>
                    <a:pt x="344" y="209"/>
                  </a:lnTo>
                  <a:lnTo>
                    <a:pt x="366" y="205"/>
                  </a:lnTo>
                  <a:lnTo>
                    <a:pt x="366" y="205"/>
                  </a:lnTo>
                  <a:lnTo>
                    <a:pt x="410" y="196"/>
                  </a:lnTo>
                  <a:lnTo>
                    <a:pt x="432" y="191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67" y="180"/>
                  </a:lnTo>
                  <a:lnTo>
                    <a:pt x="482" y="174"/>
                  </a:lnTo>
                  <a:lnTo>
                    <a:pt x="498" y="166"/>
                  </a:lnTo>
                  <a:lnTo>
                    <a:pt x="513" y="157"/>
                  </a:lnTo>
                  <a:lnTo>
                    <a:pt x="528" y="147"/>
                  </a:lnTo>
                  <a:lnTo>
                    <a:pt x="534" y="142"/>
                  </a:lnTo>
                  <a:lnTo>
                    <a:pt x="540" y="135"/>
                  </a:lnTo>
                  <a:lnTo>
                    <a:pt x="545" y="129"/>
                  </a:lnTo>
                  <a:lnTo>
                    <a:pt x="549" y="122"/>
                  </a:lnTo>
                  <a:lnTo>
                    <a:pt x="553" y="115"/>
                  </a:lnTo>
                  <a:lnTo>
                    <a:pt x="555" y="106"/>
                  </a:lnTo>
                  <a:lnTo>
                    <a:pt x="555" y="106"/>
                  </a:lnTo>
                  <a:lnTo>
                    <a:pt x="557" y="103"/>
                  </a:lnTo>
                  <a:lnTo>
                    <a:pt x="558" y="100"/>
                  </a:lnTo>
                  <a:lnTo>
                    <a:pt x="560" y="98"/>
                  </a:lnTo>
                  <a:lnTo>
                    <a:pt x="562" y="96"/>
                  </a:lnTo>
                  <a:lnTo>
                    <a:pt x="567" y="95"/>
                  </a:lnTo>
                  <a:lnTo>
                    <a:pt x="570" y="94"/>
                  </a:lnTo>
                  <a:lnTo>
                    <a:pt x="570" y="94"/>
                  </a:lnTo>
                  <a:lnTo>
                    <a:pt x="575" y="95"/>
                  </a:lnTo>
                  <a:lnTo>
                    <a:pt x="579" y="96"/>
                  </a:lnTo>
                  <a:lnTo>
                    <a:pt x="584" y="99"/>
                  </a:lnTo>
                  <a:lnTo>
                    <a:pt x="587" y="102"/>
                  </a:lnTo>
                  <a:lnTo>
                    <a:pt x="587" y="102"/>
                  </a:lnTo>
                  <a:lnTo>
                    <a:pt x="588" y="104"/>
                  </a:lnTo>
                  <a:lnTo>
                    <a:pt x="590" y="107"/>
                  </a:lnTo>
                  <a:lnTo>
                    <a:pt x="590" y="113"/>
                  </a:lnTo>
                  <a:lnTo>
                    <a:pt x="590" y="117"/>
                  </a:lnTo>
                  <a:lnTo>
                    <a:pt x="590" y="117"/>
                  </a:lnTo>
                  <a:lnTo>
                    <a:pt x="587" y="128"/>
                  </a:lnTo>
                  <a:lnTo>
                    <a:pt x="582" y="138"/>
                  </a:lnTo>
                  <a:lnTo>
                    <a:pt x="576" y="149"/>
                  </a:lnTo>
                  <a:lnTo>
                    <a:pt x="570" y="157"/>
                  </a:lnTo>
                  <a:lnTo>
                    <a:pt x="562" y="165"/>
                  </a:lnTo>
                  <a:lnTo>
                    <a:pt x="554" y="174"/>
                  </a:lnTo>
                  <a:lnTo>
                    <a:pt x="544" y="181"/>
                  </a:lnTo>
                  <a:lnTo>
                    <a:pt x="534" y="187"/>
                  </a:lnTo>
                  <a:lnTo>
                    <a:pt x="524" y="193"/>
                  </a:lnTo>
                  <a:lnTo>
                    <a:pt x="513" y="199"/>
                  </a:lnTo>
                  <a:lnTo>
                    <a:pt x="491" y="209"/>
                  </a:lnTo>
                  <a:lnTo>
                    <a:pt x="469" y="217"/>
                  </a:lnTo>
                  <a:lnTo>
                    <a:pt x="447" y="224"/>
                  </a:lnTo>
                  <a:lnTo>
                    <a:pt x="447" y="224"/>
                  </a:lnTo>
                  <a:lnTo>
                    <a:pt x="410" y="235"/>
                  </a:lnTo>
                  <a:lnTo>
                    <a:pt x="376" y="242"/>
                  </a:lnTo>
                  <a:lnTo>
                    <a:pt x="359" y="245"/>
                  </a:lnTo>
                  <a:lnTo>
                    <a:pt x="344" y="246"/>
                  </a:lnTo>
                  <a:lnTo>
                    <a:pt x="328" y="247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296" y="247"/>
                  </a:lnTo>
                  <a:lnTo>
                    <a:pt x="279" y="245"/>
                  </a:lnTo>
                  <a:lnTo>
                    <a:pt x="262" y="242"/>
                  </a:lnTo>
                  <a:lnTo>
                    <a:pt x="247" y="238"/>
                  </a:lnTo>
                  <a:lnTo>
                    <a:pt x="245" y="238"/>
                  </a:lnTo>
                  <a:lnTo>
                    <a:pt x="243" y="239"/>
                  </a:lnTo>
                  <a:lnTo>
                    <a:pt x="243" y="239"/>
                  </a:lnTo>
                  <a:lnTo>
                    <a:pt x="231" y="244"/>
                  </a:lnTo>
                  <a:lnTo>
                    <a:pt x="220" y="249"/>
                  </a:lnTo>
                  <a:lnTo>
                    <a:pt x="209" y="253"/>
                  </a:lnTo>
                  <a:lnTo>
                    <a:pt x="197" y="256"/>
                  </a:lnTo>
                  <a:lnTo>
                    <a:pt x="186" y="259"/>
                  </a:lnTo>
                  <a:lnTo>
                    <a:pt x="174" y="261"/>
                  </a:lnTo>
                  <a:lnTo>
                    <a:pt x="163" y="262"/>
                  </a:lnTo>
                  <a:lnTo>
                    <a:pt x="152" y="263"/>
                  </a:lnTo>
                  <a:lnTo>
                    <a:pt x="152" y="263"/>
                  </a:lnTo>
                  <a:close/>
                  <a:moveTo>
                    <a:pt x="204" y="37"/>
                  </a:moveTo>
                  <a:lnTo>
                    <a:pt x="204" y="37"/>
                  </a:lnTo>
                  <a:lnTo>
                    <a:pt x="196" y="38"/>
                  </a:lnTo>
                  <a:lnTo>
                    <a:pt x="188" y="40"/>
                  </a:lnTo>
                  <a:lnTo>
                    <a:pt x="180" y="43"/>
                  </a:lnTo>
                  <a:lnTo>
                    <a:pt x="171" y="50"/>
                  </a:lnTo>
                  <a:lnTo>
                    <a:pt x="165" y="57"/>
                  </a:lnTo>
                  <a:lnTo>
                    <a:pt x="160" y="66"/>
                  </a:lnTo>
                  <a:lnTo>
                    <a:pt x="157" y="79"/>
                  </a:lnTo>
                  <a:lnTo>
                    <a:pt x="155" y="92"/>
                  </a:lnTo>
                  <a:lnTo>
                    <a:pt x="155" y="92"/>
                  </a:lnTo>
                  <a:lnTo>
                    <a:pt x="155" y="101"/>
                  </a:lnTo>
                  <a:lnTo>
                    <a:pt x="156" y="110"/>
                  </a:lnTo>
                  <a:lnTo>
                    <a:pt x="157" y="118"/>
                  </a:lnTo>
                  <a:lnTo>
                    <a:pt x="159" y="125"/>
                  </a:lnTo>
                  <a:lnTo>
                    <a:pt x="161" y="132"/>
                  </a:lnTo>
                  <a:lnTo>
                    <a:pt x="164" y="139"/>
                  </a:lnTo>
                  <a:lnTo>
                    <a:pt x="172" y="151"/>
                  </a:lnTo>
                  <a:lnTo>
                    <a:pt x="182" y="161"/>
                  </a:lnTo>
                  <a:lnTo>
                    <a:pt x="192" y="170"/>
                  </a:lnTo>
                  <a:lnTo>
                    <a:pt x="202" y="178"/>
                  </a:lnTo>
                  <a:lnTo>
                    <a:pt x="214" y="185"/>
                  </a:lnTo>
                  <a:lnTo>
                    <a:pt x="214" y="185"/>
                  </a:lnTo>
                  <a:lnTo>
                    <a:pt x="226" y="191"/>
                  </a:lnTo>
                  <a:lnTo>
                    <a:pt x="239" y="196"/>
                  </a:lnTo>
                  <a:lnTo>
                    <a:pt x="242" y="197"/>
                  </a:lnTo>
                  <a:lnTo>
                    <a:pt x="244" y="196"/>
                  </a:lnTo>
                  <a:lnTo>
                    <a:pt x="244" y="196"/>
                  </a:lnTo>
                  <a:lnTo>
                    <a:pt x="253" y="189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72" y="168"/>
                  </a:lnTo>
                  <a:lnTo>
                    <a:pt x="279" y="155"/>
                  </a:lnTo>
                  <a:lnTo>
                    <a:pt x="282" y="149"/>
                  </a:lnTo>
                  <a:lnTo>
                    <a:pt x="284" y="142"/>
                  </a:lnTo>
                  <a:lnTo>
                    <a:pt x="286" y="135"/>
                  </a:lnTo>
                  <a:lnTo>
                    <a:pt x="287" y="128"/>
                  </a:lnTo>
                  <a:lnTo>
                    <a:pt x="287" y="122"/>
                  </a:lnTo>
                  <a:lnTo>
                    <a:pt x="286" y="116"/>
                  </a:lnTo>
                  <a:lnTo>
                    <a:pt x="285" y="108"/>
                  </a:lnTo>
                  <a:lnTo>
                    <a:pt x="283" y="102"/>
                  </a:lnTo>
                  <a:lnTo>
                    <a:pt x="278" y="88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3" y="66"/>
                  </a:lnTo>
                  <a:lnTo>
                    <a:pt x="256" y="59"/>
                  </a:lnTo>
                  <a:lnTo>
                    <a:pt x="249" y="53"/>
                  </a:lnTo>
                  <a:lnTo>
                    <a:pt x="241" y="48"/>
                  </a:lnTo>
                  <a:lnTo>
                    <a:pt x="231" y="43"/>
                  </a:lnTo>
                  <a:lnTo>
                    <a:pt x="223" y="40"/>
                  </a:lnTo>
                  <a:lnTo>
                    <a:pt x="214" y="38"/>
                  </a:lnTo>
                  <a:lnTo>
                    <a:pt x="204" y="37"/>
                  </a:lnTo>
                  <a:lnTo>
                    <a:pt x="20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0" name="Freeform 287"/>
            <p:cNvSpPr/>
            <p:nvPr/>
          </p:nvSpPr>
          <p:spPr bwMode="auto">
            <a:xfrm>
              <a:off x="2338388" y="2205038"/>
              <a:ext cx="153988" cy="179388"/>
            </a:xfrm>
            <a:custGeom>
              <a:avLst/>
              <a:gdLst/>
              <a:ahLst/>
              <a:cxnLst>
                <a:cxn ang="0">
                  <a:pos x="273" y="340"/>
                </a:cxn>
                <a:cxn ang="0">
                  <a:pos x="263" y="337"/>
                </a:cxn>
                <a:cxn ang="0">
                  <a:pos x="259" y="333"/>
                </a:cxn>
                <a:cxn ang="0">
                  <a:pos x="256" y="326"/>
                </a:cxn>
                <a:cxn ang="0">
                  <a:pos x="255" y="319"/>
                </a:cxn>
                <a:cxn ang="0">
                  <a:pos x="253" y="317"/>
                </a:cxn>
                <a:cxn ang="0">
                  <a:pos x="250" y="316"/>
                </a:cxn>
                <a:cxn ang="0">
                  <a:pos x="246" y="308"/>
                </a:cxn>
                <a:cxn ang="0">
                  <a:pos x="244" y="298"/>
                </a:cxn>
                <a:cxn ang="0">
                  <a:pos x="242" y="288"/>
                </a:cxn>
                <a:cxn ang="0">
                  <a:pos x="236" y="260"/>
                </a:cxn>
                <a:cxn ang="0">
                  <a:pos x="233" y="253"/>
                </a:cxn>
                <a:cxn ang="0">
                  <a:pos x="221" y="231"/>
                </a:cxn>
                <a:cxn ang="0">
                  <a:pos x="215" y="222"/>
                </a:cxn>
                <a:cxn ang="0">
                  <a:pos x="210" y="213"/>
                </a:cxn>
                <a:cxn ang="0">
                  <a:pos x="203" y="195"/>
                </a:cxn>
                <a:cxn ang="0">
                  <a:pos x="194" y="174"/>
                </a:cxn>
                <a:cxn ang="0">
                  <a:pos x="191" y="168"/>
                </a:cxn>
                <a:cxn ang="0">
                  <a:pos x="175" y="146"/>
                </a:cxn>
                <a:cxn ang="0">
                  <a:pos x="157" y="125"/>
                </a:cxn>
                <a:cxn ang="0">
                  <a:pos x="138" y="106"/>
                </a:cxn>
                <a:cxn ang="0">
                  <a:pos x="93" y="73"/>
                </a:cxn>
                <a:cxn ang="0">
                  <a:pos x="41" y="46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7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50" y="11"/>
                </a:cxn>
                <a:cxn ang="0">
                  <a:pos x="101" y="36"/>
                </a:cxn>
                <a:cxn ang="0">
                  <a:pos x="146" y="66"/>
                </a:cxn>
                <a:cxn ang="0">
                  <a:pos x="184" y="101"/>
                </a:cxn>
                <a:cxn ang="0">
                  <a:pos x="201" y="121"/>
                </a:cxn>
                <a:cxn ang="0">
                  <a:pos x="214" y="142"/>
                </a:cxn>
                <a:cxn ang="0">
                  <a:pos x="226" y="166"/>
                </a:cxn>
                <a:cxn ang="0">
                  <a:pos x="239" y="194"/>
                </a:cxn>
                <a:cxn ang="0">
                  <a:pos x="257" y="219"/>
                </a:cxn>
                <a:cxn ang="0">
                  <a:pos x="263" y="226"/>
                </a:cxn>
                <a:cxn ang="0">
                  <a:pos x="271" y="243"/>
                </a:cxn>
                <a:cxn ang="0">
                  <a:pos x="276" y="263"/>
                </a:cxn>
                <a:cxn ang="0">
                  <a:pos x="281" y="293"/>
                </a:cxn>
                <a:cxn ang="0">
                  <a:pos x="282" y="296"/>
                </a:cxn>
                <a:cxn ang="0">
                  <a:pos x="287" y="302"/>
                </a:cxn>
                <a:cxn ang="0">
                  <a:pos x="291" y="314"/>
                </a:cxn>
                <a:cxn ang="0">
                  <a:pos x="291" y="322"/>
                </a:cxn>
                <a:cxn ang="0">
                  <a:pos x="290" y="329"/>
                </a:cxn>
                <a:cxn ang="0">
                  <a:pos x="286" y="336"/>
                </a:cxn>
                <a:cxn ang="0">
                  <a:pos x="279" y="339"/>
                </a:cxn>
                <a:cxn ang="0">
                  <a:pos x="273" y="340"/>
                </a:cxn>
              </a:cxnLst>
              <a:rect l="0" t="0" r="r" b="b"/>
              <a:pathLst>
                <a:path w="291" h="340">
                  <a:moveTo>
                    <a:pt x="273" y="340"/>
                  </a:moveTo>
                  <a:lnTo>
                    <a:pt x="273" y="340"/>
                  </a:lnTo>
                  <a:lnTo>
                    <a:pt x="266" y="339"/>
                  </a:lnTo>
                  <a:lnTo>
                    <a:pt x="263" y="337"/>
                  </a:lnTo>
                  <a:lnTo>
                    <a:pt x="261" y="336"/>
                  </a:lnTo>
                  <a:lnTo>
                    <a:pt x="259" y="333"/>
                  </a:lnTo>
                  <a:lnTo>
                    <a:pt x="257" y="329"/>
                  </a:lnTo>
                  <a:lnTo>
                    <a:pt x="256" y="326"/>
                  </a:lnTo>
                  <a:lnTo>
                    <a:pt x="255" y="322"/>
                  </a:lnTo>
                  <a:lnTo>
                    <a:pt x="255" y="319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6"/>
                  </a:lnTo>
                  <a:lnTo>
                    <a:pt x="250" y="316"/>
                  </a:lnTo>
                  <a:lnTo>
                    <a:pt x="247" y="312"/>
                  </a:lnTo>
                  <a:lnTo>
                    <a:pt x="246" y="308"/>
                  </a:lnTo>
                  <a:lnTo>
                    <a:pt x="246" y="308"/>
                  </a:lnTo>
                  <a:lnTo>
                    <a:pt x="244" y="298"/>
                  </a:lnTo>
                  <a:lnTo>
                    <a:pt x="242" y="288"/>
                  </a:lnTo>
                  <a:lnTo>
                    <a:pt x="242" y="288"/>
                  </a:lnTo>
                  <a:lnTo>
                    <a:pt x="240" y="275"/>
                  </a:lnTo>
                  <a:lnTo>
                    <a:pt x="236" y="260"/>
                  </a:lnTo>
                  <a:lnTo>
                    <a:pt x="236" y="260"/>
                  </a:lnTo>
                  <a:lnTo>
                    <a:pt x="233" y="253"/>
                  </a:lnTo>
                  <a:lnTo>
                    <a:pt x="230" y="246"/>
                  </a:lnTo>
                  <a:lnTo>
                    <a:pt x="221" y="231"/>
                  </a:lnTo>
                  <a:lnTo>
                    <a:pt x="221" y="231"/>
                  </a:lnTo>
                  <a:lnTo>
                    <a:pt x="215" y="222"/>
                  </a:lnTo>
                  <a:lnTo>
                    <a:pt x="210" y="213"/>
                  </a:lnTo>
                  <a:lnTo>
                    <a:pt x="210" y="213"/>
                  </a:lnTo>
                  <a:lnTo>
                    <a:pt x="203" y="195"/>
                  </a:lnTo>
                  <a:lnTo>
                    <a:pt x="203" y="195"/>
                  </a:lnTo>
                  <a:lnTo>
                    <a:pt x="197" y="181"/>
                  </a:lnTo>
                  <a:lnTo>
                    <a:pt x="194" y="174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3" y="157"/>
                  </a:lnTo>
                  <a:lnTo>
                    <a:pt x="175" y="146"/>
                  </a:lnTo>
                  <a:lnTo>
                    <a:pt x="167" y="135"/>
                  </a:lnTo>
                  <a:lnTo>
                    <a:pt x="157" y="125"/>
                  </a:lnTo>
                  <a:lnTo>
                    <a:pt x="148" y="116"/>
                  </a:lnTo>
                  <a:lnTo>
                    <a:pt x="138" y="106"/>
                  </a:lnTo>
                  <a:lnTo>
                    <a:pt x="116" y="89"/>
                  </a:lnTo>
                  <a:lnTo>
                    <a:pt x="93" y="73"/>
                  </a:lnTo>
                  <a:lnTo>
                    <a:pt x="68" y="59"/>
                  </a:lnTo>
                  <a:lnTo>
                    <a:pt x="41" y="4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5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50" y="11"/>
                  </a:lnTo>
                  <a:lnTo>
                    <a:pt x="76" y="24"/>
                  </a:lnTo>
                  <a:lnTo>
                    <a:pt x="101" y="36"/>
                  </a:lnTo>
                  <a:lnTo>
                    <a:pt x="124" y="51"/>
                  </a:lnTo>
                  <a:lnTo>
                    <a:pt x="146" y="66"/>
                  </a:lnTo>
                  <a:lnTo>
                    <a:pt x="166" y="83"/>
                  </a:lnTo>
                  <a:lnTo>
                    <a:pt x="184" y="101"/>
                  </a:lnTo>
                  <a:lnTo>
                    <a:pt x="201" y="121"/>
                  </a:lnTo>
                  <a:lnTo>
                    <a:pt x="201" y="121"/>
                  </a:lnTo>
                  <a:lnTo>
                    <a:pt x="208" y="131"/>
                  </a:lnTo>
                  <a:lnTo>
                    <a:pt x="214" y="142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32" y="180"/>
                  </a:lnTo>
                  <a:lnTo>
                    <a:pt x="239" y="194"/>
                  </a:lnTo>
                  <a:lnTo>
                    <a:pt x="247" y="208"/>
                  </a:lnTo>
                  <a:lnTo>
                    <a:pt x="257" y="219"/>
                  </a:lnTo>
                  <a:lnTo>
                    <a:pt x="257" y="219"/>
                  </a:lnTo>
                  <a:lnTo>
                    <a:pt x="263" y="226"/>
                  </a:lnTo>
                  <a:lnTo>
                    <a:pt x="267" y="234"/>
                  </a:lnTo>
                  <a:lnTo>
                    <a:pt x="271" y="243"/>
                  </a:lnTo>
                  <a:lnTo>
                    <a:pt x="274" y="253"/>
                  </a:lnTo>
                  <a:lnTo>
                    <a:pt x="276" y="263"/>
                  </a:lnTo>
                  <a:lnTo>
                    <a:pt x="278" y="274"/>
                  </a:lnTo>
                  <a:lnTo>
                    <a:pt x="281" y="293"/>
                  </a:lnTo>
                  <a:lnTo>
                    <a:pt x="281" y="295"/>
                  </a:lnTo>
                  <a:lnTo>
                    <a:pt x="282" y="296"/>
                  </a:lnTo>
                  <a:lnTo>
                    <a:pt x="282" y="296"/>
                  </a:lnTo>
                  <a:lnTo>
                    <a:pt x="287" y="302"/>
                  </a:lnTo>
                  <a:lnTo>
                    <a:pt x="289" y="308"/>
                  </a:lnTo>
                  <a:lnTo>
                    <a:pt x="291" y="314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6"/>
                  </a:lnTo>
                  <a:lnTo>
                    <a:pt x="290" y="329"/>
                  </a:lnTo>
                  <a:lnTo>
                    <a:pt x="288" y="333"/>
                  </a:lnTo>
                  <a:lnTo>
                    <a:pt x="286" y="336"/>
                  </a:lnTo>
                  <a:lnTo>
                    <a:pt x="282" y="337"/>
                  </a:lnTo>
                  <a:lnTo>
                    <a:pt x="279" y="339"/>
                  </a:lnTo>
                  <a:lnTo>
                    <a:pt x="273" y="340"/>
                  </a:lnTo>
                  <a:lnTo>
                    <a:pt x="273" y="3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1" name="Freeform 288"/>
            <p:cNvSpPr/>
            <p:nvPr/>
          </p:nvSpPr>
          <p:spPr bwMode="auto">
            <a:xfrm>
              <a:off x="2679700" y="2560638"/>
              <a:ext cx="160338" cy="195263"/>
            </a:xfrm>
            <a:custGeom>
              <a:avLst/>
              <a:gdLst/>
              <a:ahLst/>
              <a:cxnLst>
                <a:cxn ang="0">
                  <a:pos x="287" y="368"/>
                </a:cxn>
                <a:cxn ang="0">
                  <a:pos x="277" y="366"/>
                </a:cxn>
                <a:cxn ang="0">
                  <a:pos x="273" y="362"/>
                </a:cxn>
                <a:cxn ang="0">
                  <a:pos x="270" y="355"/>
                </a:cxn>
                <a:cxn ang="0">
                  <a:pos x="269" y="351"/>
                </a:cxn>
                <a:cxn ang="0">
                  <a:pos x="268" y="325"/>
                </a:cxn>
                <a:cxn ang="0">
                  <a:pos x="262" y="297"/>
                </a:cxn>
                <a:cxn ang="0">
                  <a:pos x="246" y="240"/>
                </a:cxn>
                <a:cxn ang="0">
                  <a:pos x="220" y="187"/>
                </a:cxn>
                <a:cxn ang="0">
                  <a:pos x="205" y="165"/>
                </a:cxn>
                <a:cxn ang="0">
                  <a:pos x="188" y="144"/>
                </a:cxn>
                <a:cxn ang="0">
                  <a:pos x="169" y="123"/>
                </a:cxn>
                <a:cxn ang="0">
                  <a:pos x="137" y="92"/>
                </a:cxn>
                <a:cxn ang="0">
                  <a:pos x="114" y="74"/>
                </a:cxn>
                <a:cxn ang="0">
                  <a:pos x="101" y="65"/>
                </a:cxn>
                <a:cxn ang="0">
                  <a:pos x="70" y="52"/>
                </a:cxn>
                <a:cxn ang="0">
                  <a:pos x="39" y="44"/>
                </a:cxn>
                <a:cxn ang="0">
                  <a:pos x="12" y="37"/>
                </a:cxn>
                <a:cxn ang="0">
                  <a:pos x="8" y="34"/>
                </a:cxn>
                <a:cxn ang="0">
                  <a:pos x="3" y="30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4" y="6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2" y="1"/>
                </a:cxn>
                <a:cxn ang="0">
                  <a:pos x="51" y="10"/>
                </a:cxn>
                <a:cxn ang="0">
                  <a:pos x="92" y="22"/>
                </a:cxn>
                <a:cxn ang="0">
                  <a:pos x="112" y="30"/>
                </a:cxn>
                <a:cxn ang="0">
                  <a:pos x="131" y="43"/>
                </a:cxn>
                <a:cxn ang="0">
                  <a:pos x="159" y="64"/>
                </a:cxn>
                <a:cxn ang="0">
                  <a:pos x="205" y="108"/>
                </a:cxn>
                <a:cxn ang="0">
                  <a:pos x="223" y="128"/>
                </a:cxn>
                <a:cxn ang="0">
                  <a:pos x="256" y="178"/>
                </a:cxn>
                <a:cxn ang="0">
                  <a:pos x="281" y="233"/>
                </a:cxn>
                <a:cxn ang="0">
                  <a:pos x="298" y="290"/>
                </a:cxn>
                <a:cxn ang="0">
                  <a:pos x="304" y="331"/>
                </a:cxn>
                <a:cxn ang="0">
                  <a:pos x="305" y="345"/>
                </a:cxn>
                <a:cxn ang="0">
                  <a:pos x="305" y="351"/>
                </a:cxn>
                <a:cxn ang="0">
                  <a:pos x="304" y="359"/>
                </a:cxn>
                <a:cxn ang="0">
                  <a:pos x="300" y="364"/>
                </a:cxn>
                <a:cxn ang="0">
                  <a:pos x="293" y="367"/>
                </a:cxn>
                <a:cxn ang="0">
                  <a:pos x="287" y="368"/>
                </a:cxn>
              </a:cxnLst>
              <a:rect l="0" t="0" r="r" b="b"/>
              <a:pathLst>
                <a:path w="305" h="368">
                  <a:moveTo>
                    <a:pt x="287" y="368"/>
                  </a:moveTo>
                  <a:lnTo>
                    <a:pt x="287" y="368"/>
                  </a:lnTo>
                  <a:lnTo>
                    <a:pt x="280" y="367"/>
                  </a:lnTo>
                  <a:lnTo>
                    <a:pt x="277" y="366"/>
                  </a:lnTo>
                  <a:lnTo>
                    <a:pt x="275" y="364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5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38"/>
                  </a:lnTo>
                  <a:lnTo>
                    <a:pt x="268" y="325"/>
                  </a:lnTo>
                  <a:lnTo>
                    <a:pt x="265" y="310"/>
                  </a:lnTo>
                  <a:lnTo>
                    <a:pt x="262" y="297"/>
                  </a:lnTo>
                  <a:lnTo>
                    <a:pt x="255" y="269"/>
                  </a:lnTo>
                  <a:lnTo>
                    <a:pt x="246" y="240"/>
                  </a:lnTo>
                  <a:lnTo>
                    <a:pt x="234" y="213"/>
                  </a:lnTo>
                  <a:lnTo>
                    <a:pt x="220" y="187"/>
                  </a:lnTo>
                  <a:lnTo>
                    <a:pt x="213" y="176"/>
                  </a:lnTo>
                  <a:lnTo>
                    <a:pt x="205" y="165"/>
                  </a:lnTo>
                  <a:lnTo>
                    <a:pt x="197" y="153"/>
                  </a:lnTo>
                  <a:lnTo>
                    <a:pt x="188" y="144"/>
                  </a:lnTo>
                  <a:lnTo>
                    <a:pt x="188" y="144"/>
                  </a:lnTo>
                  <a:lnTo>
                    <a:pt x="169" y="123"/>
                  </a:lnTo>
                  <a:lnTo>
                    <a:pt x="149" y="103"/>
                  </a:lnTo>
                  <a:lnTo>
                    <a:pt x="137" y="92"/>
                  </a:lnTo>
                  <a:lnTo>
                    <a:pt x="126" y="83"/>
                  </a:lnTo>
                  <a:lnTo>
                    <a:pt x="114" y="74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86" y="58"/>
                  </a:lnTo>
                  <a:lnTo>
                    <a:pt x="70" y="52"/>
                  </a:lnTo>
                  <a:lnTo>
                    <a:pt x="55" y="48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6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71" y="16"/>
                  </a:lnTo>
                  <a:lnTo>
                    <a:pt x="92" y="22"/>
                  </a:lnTo>
                  <a:lnTo>
                    <a:pt x="102" y="26"/>
                  </a:lnTo>
                  <a:lnTo>
                    <a:pt x="112" y="30"/>
                  </a:lnTo>
                  <a:lnTo>
                    <a:pt x="122" y="37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159" y="64"/>
                  </a:lnTo>
                  <a:lnTo>
                    <a:pt x="184" y="86"/>
                  </a:lnTo>
                  <a:lnTo>
                    <a:pt x="205" y="108"/>
                  </a:lnTo>
                  <a:lnTo>
                    <a:pt x="223" y="128"/>
                  </a:lnTo>
                  <a:lnTo>
                    <a:pt x="223" y="128"/>
                  </a:lnTo>
                  <a:lnTo>
                    <a:pt x="241" y="152"/>
                  </a:lnTo>
                  <a:lnTo>
                    <a:pt x="256" y="178"/>
                  </a:lnTo>
                  <a:lnTo>
                    <a:pt x="270" y="205"/>
                  </a:lnTo>
                  <a:lnTo>
                    <a:pt x="281" y="233"/>
                  </a:lnTo>
                  <a:lnTo>
                    <a:pt x="290" y="262"/>
                  </a:lnTo>
                  <a:lnTo>
                    <a:pt x="298" y="290"/>
                  </a:lnTo>
                  <a:lnTo>
                    <a:pt x="303" y="317"/>
                  </a:lnTo>
                  <a:lnTo>
                    <a:pt x="304" y="331"/>
                  </a:lnTo>
                  <a:lnTo>
                    <a:pt x="305" y="344"/>
                  </a:lnTo>
                  <a:lnTo>
                    <a:pt x="305" y="345"/>
                  </a:lnTo>
                  <a:lnTo>
                    <a:pt x="305" y="351"/>
                  </a:lnTo>
                  <a:lnTo>
                    <a:pt x="305" y="351"/>
                  </a:lnTo>
                  <a:lnTo>
                    <a:pt x="305" y="355"/>
                  </a:lnTo>
                  <a:lnTo>
                    <a:pt x="304" y="359"/>
                  </a:lnTo>
                  <a:lnTo>
                    <a:pt x="302" y="362"/>
                  </a:lnTo>
                  <a:lnTo>
                    <a:pt x="300" y="364"/>
                  </a:lnTo>
                  <a:lnTo>
                    <a:pt x="296" y="366"/>
                  </a:lnTo>
                  <a:lnTo>
                    <a:pt x="293" y="367"/>
                  </a:lnTo>
                  <a:lnTo>
                    <a:pt x="287" y="368"/>
                  </a:lnTo>
                  <a:lnTo>
                    <a:pt x="287" y="3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6479837" y="2797271"/>
            <a:ext cx="455266" cy="465235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253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4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5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6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7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8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9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0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1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2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3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4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5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6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7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8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9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0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1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2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751390" y="4170084"/>
            <a:ext cx="487389" cy="499573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274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5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6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7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8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9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0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1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2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3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4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5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6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7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8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9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0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1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2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3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4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5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6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31" name="任意多边形 130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任意多边形 131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任意多边形 132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任意多边形 133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5" name="组合 134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7" name="任意多边形 13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8" name="矩形 137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40" name="图片 13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41" name="任意多边形 14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199456" y="2018701"/>
            <a:ext cx="2703879" cy="1982285"/>
            <a:chOff x="5610999" y="2123266"/>
            <a:chExt cx="5013020" cy="3268381"/>
          </a:xfrm>
        </p:grpSpPr>
        <p:sp>
          <p:nvSpPr>
            <p:cNvPr id="6" name="任意多边形 5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400049" y="2269370"/>
            <a:ext cx="2284715" cy="1512168"/>
          </a:xfrm>
          <a:prstGeom prst="rect">
            <a:avLst/>
          </a:prstGeom>
          <a:blipFill dpi="0" rotWithShape="1">
            <a:blip r:embed="rId1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16281" y="2018701"/>
            <a:ext cx="2703879" cy="1982285"/>
            <a:chOff x="5610999" y="2123266"/>
            <a:chExt cx="5013020" cy="3268381"/>
          </a:xfrm>
        </p:grpSpPr>
        <p:sp>
          <p:nvSpPr>
            <p:cNvPr id="16" name="任意多边形 15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916874" y="2269370"/>
            <a:ext cx="2284715" cy="1512168"/>
          </a:xfrm>
          <a:prstGeom prst="rect">
            <a:avLst/>
          </a:prstGeom>
          <a:blipFill dpi="0" rotWithShape="1">
            <a:blip r:embed="rId1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149260" y="1988840"/>
            <a:ext cx="2703879" cy="1982285"/>
            <a:chOff x="5610999" y="2123266"/>
            <a:chExt cx="5013020" cy="3268381"/>
          </a:xfrm>
        </p:grpSpPr>
        <p:sp>
          <p:nvSpPr>
            <p:cNvPr id="20" name="任意多边形 19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349853" y="2239509"/>
            <a:ext cx="2284715" cy="1512168"/>
          </a:xfrm>
          <a:prstGeom prst="rect">
            <a:avLst/>
          </a:prstGeom>
          <a:blipFill dpi="0" rotWithShape="1">
            <a:blip r:embed="rId1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6283" y="428009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30934" y="4791708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1873159" y="43750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28" name="文本框 27"/>
          <p:cNvSpPr txBox="1"/>
          <p:nvPr/>
        </p:nvSpPr>
        <p:spPr>
          <a:xfrm>
            <a:off x="5763273" y="428009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47924" y="4791708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490149" y="43750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31" name="文本框 30"/>
          <p:cNvSpPr txBox="1"/>
          <p:nvPr/>
        </p:nvSpPr>
        <p:spPr>
          <a:xfrm>
            <a:off x="9191127" y="423818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475778" y="4749805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8918003" y="433314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" y="1834673"/>
            <a:ext cx="3770750" cy="32543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2/</a:t>
            </a:r>
            <a:r>
              <a:rPr lang="zh-CN" altLang="en-US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3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3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113"/>
          <p:cNvSpPr/>
          <p:nvPr/>
        </p:nvSpPr>
        <p:spPr>
          <a:xfrm>
            <a:off x="4732098" y="3508413"/>
            <a:ext cx="140124" cy="1401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2" name="Oval 116"/>
          <p:cNvSpPr/>
          <p:nvPr/>
        </p:nvSpPr>
        <p:spPr>
          <a:xfrm>
            <a:off x="3971389" y="2800648"/>
            <a:ext cx="604855" cy="6048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4" name="Oval 118"/>
          <p:cNvSpPr/>
          <p:nvPr/>
        </p:nvSpPr>
        <p:spPr>
          <a:xfrm>
            <a:off x="4312476" y="3890094"/>
            <a:ext cx="546990" cy="54699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12897" y="2486821"/>
            <a:ext cx="4200670" cy="2398368"/>
            <a:chOff x="3848953" y="3070470"/>
            <a:chExt cx="4200670" cy="2398368"/>
          </a:xfrm>
          <a:solidFill>
            <a:schemeClr val="bg1"/>
          </a:solidFill>
        </p:grpSpPr>
        <p:sp>
          <p:nvSpPr>
            <p:cNvPr id="151" name="Oval 94"/>
            <p:cNvSpPr/>
            <p:nvPr/>
          </p:nvSpPr>
          <p:spPr>
            <a:xfrm>
              <a:off x="3848953" y="3854155"/>
              <a:ext cx="299430" cy="29943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4" name="Oval 97"/>
            <p:cNvSpPr/>
            <p:nvPr/>
          </p:nvSpPr>
          <p:spPr>
            <a:xfrm>
              <a:off x="6093615" y="4128038"/>
              <a:ext cx="381699" cy="38169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6" name="Oval 99"/>
            <p:cNvSpPr/>
            <p:nvPr/>
          </p:nvSpPr>
          <p:spPr>
            <a:xfrm>
              <a:off x="6475314" y="4982696"/>
              <a:ext cx="486142" cy="48614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5" name="Oval 108"/>
            <p:cNvSpPr/>
            <p:nvPr/>
          </p:nvSpPr>
          <p:spPr>
            <a:xfrm>
              <a:off x="7815317" y="3862705"/>
              <a:ext cx="234306" cy="234306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7" name="Oval 110"/>
            <p:cNvSpPr/>
            <p:nvPr/>
          </p:nvSpPr>
          <p:spPr>
            <a:xfrm>
              <a:off x="6013331" y="3114600"/>
              <a:ext cx="234306" cy="234306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9" name="Oval 112"/>
            <p:cNvSpPr/>
            <p:nvPr/>
          </p:nvSpPr>
          <p:spPr>
            <a:xfrm>
              <a:off x="5581076" y="4443724"/>
              <a:ext cx="140124" cy="140124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3" name="Oval 117"/>
            <p:cNvSpPr/>
            <p:nvPr/>
          </p:nvSpPr>
          <p:spPr>
            <a:xfrm>
              <a:off x="4758419" y="4567452"/>
              <a:ext cx="546990" cy="54699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5" name="Oval 119"/>
            <p:cNvSpPr/>
            <p:nvPr/>
          </p:nvSpPr>
          <p:spPr>
            <a:xfrm>
              <a:off x="4321252" y="3070470"/>
              <a:ext cx="494695" cy="49469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8" name="Oval 122"/>
            <p:cNvSpPr/>
            <p:nvPr/>
          </p:nvSpPr>
          <p:spPr>
            <a:xfrm>
              <a:off x="7739731" y="3378204"/>
              <a:ext cx="302499" cy="30249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5" name="Freeform 56"/>
          <p:cNvSpPr/>
          <p:nvPr/>
        </p:nvSpPr>
        <p:spPr bwMode="auto">
          <a:xfrm>
            <a:off x="2007254" y="3101259"/>
            <a:ext cx="2717522" cy="3784125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0" name="椭圆 31"/>
          <p:cNvSpPr/>
          <p:nvPr/>
        </p:nvSpPr>
        <p:spPr>
          <a:xfrm rot="15654318">
            <a:off x="2028673" y="1741597"/>
            <a:ext cx="1465933" cy="145131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椭圆 31"/>
          <p:cNvSpPr/>
          <p:nvPr/>
        </p:nvSpPr>
        <p:spPr>
          <a:xfrm rot="15654318">
            <a:off x="1073397" y="3313274"/>
            <a:ext cx="1326436" cy="131320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椭圆 31"/>
          <p:cNvSpPr/>
          <p:nvPr/>
        </p:nvSpPr>
        <p:spPr>
          <a:xfrm rot="15654318">
            <a:off x="3659117" y="2065503"/>
            <a:ext cx="1254210" cy="1241703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椭圆 31"/>
          <p:cNvSpPr/>
          <p:nvPr/>
        </p:nvSpPr>
        <p:spPr>
          <a:xfrm rot="15654318">
            <a:off x="4013693" y="3393018"/>
            <a:ext cx="1521587" cy="150641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80" name="组合 279"/>
          <p:cNvGrpSpPr/>
          <p:nvPr/>
        </p:nvGrpSpPr>
        <p:grpSpPr>
          <a:xfrm>
            <a:off x="4409864" y="3792916"/>
            <a:ext cx="674484" cy="711466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281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2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3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4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5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6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7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8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9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0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1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2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3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4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5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6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7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8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9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0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1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2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3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4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5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6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7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8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9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0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1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2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3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4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5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6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7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8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9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0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1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2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3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4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5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6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27" name="组合 326"/>
          <p:cNvGrpSpPr/>
          <p:nvPr/>
        </p:nvGrpSpPr>
        <p:grpSpPr>
          <a:xfrm>
            <a:off x="1367421" y="3590701"/>
            <a:ext cx="723795" cy="739644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328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9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0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1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2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3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4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5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6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7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8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9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0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1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2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3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4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5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6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7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48" name="组合 347"/>
          <p:cNvGrpSpPr/>
          <p:nvPr/>
        </p:nvGrpSpPr>
        <p:grpSpPr>
          <a:xfrm>
            <a:off x="4038528" y="2455907"/>
            <a:ext cx="483459" cy="489186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349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0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1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2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3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4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5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6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7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8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9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0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1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2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3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4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5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6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7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8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9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0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1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2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3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4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5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6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7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8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9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0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1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2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3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4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5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6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87" name="组合 386"/>
          <p:cNvGrpSpPr/>
          <p:nvPr/>
        </p:nvGrpSpPr>
        <p:grpSpPr>
          <a:xfrm>
            <a:off x="2392380" y="2062288"/>
            <a:ext cx="774866" cy="79423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388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9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0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1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2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3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4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5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6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7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8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9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0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1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2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3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4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5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6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7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8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9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0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68" name="文本框 167"/>
          <p:cNvSpPr txBox="1"/>
          <p:nvPr/>
        </p:nvSpPr>
        <p:spPr>
          <a:xfrm>
            <a:off x="7209957" y="168155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301611" y="2051576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7235885" y="275028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7327539" y="3120302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7253157" y="381881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7344811" y="4188836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7281965" y="48875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7373619" y="5257562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41" name="组合 440"/>
          <p:cNvGrpSpPr/>
          <p:nvPr/>
        </p:nvGrpSpPr>
        <p:grpSpPr>
          <a:xfrm>
            <a:off x="6086985" y="2039807"/>
            <a:ext cx="1166813" cy="577851"/>
            <a:chOff x="7239000" y="2012949"/>
            <a:chExt cx="1166813" cy="577851"/>
          </a:xfrm>
        </p:grpSpPr>
        <p:sp>
          <p:nvSpPr>
            <p:cNvPr id="442" name="矩形 441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43" name="直接连接符 442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直接连接符 443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组合 444"/>
          <p:cNvGrpSpPr/>
          <p:nvPr/>
        </p:nvGrpSpPr>
        <p:grpSpPr>
          <a:xfrm>
            <a:off x="6086985" y="3088244"/>
            <a:ext cx="1166813" cy="577851"/>
            <a:chOff x="7239000" y="2012949"/>
            <a:chExt cx="1166813" cy="577851"/>
          </a:xfrm>
        </p:grpSpPr>
        <p:sp>
          <p:nvSpPr>
            <p:cNvPr id="446" name="矩形 445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47" name="直接连接符 446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直接连接符 447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9" name="组合 448"/>
          <p:cNvGrpSpPr/>
          <p:nvPr/>
        </p:nvGrpSpPr>
        <p:grpSpPr>
          <a:xfrm>
            <a:off x="6086985" y="4055401"/>
            <a:ext cx="1166813" cy="577851"/>
            <a:chOff x="7239000" y="2012949"/>
            <a:chExt cx="1166813" cy="577851"/>
          </a:xfrm>
        </p:grpSpPr>
        <p:sp>
          <p:nvSpPr>
            <p:cNvPr id="450" name="矩形 449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51" name="直接连接符 450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直接连接符 451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组合 452"/>
          <p:cNvGrpSpPr/>
          <p:nvPr/>
        </p:nvGrpSpPr>
        <p:grpSpPr>
          <a:xfrm>
            <a:off x="6086985" y="5136151"/>
            <a:ext cx="1166813" cy="577851"/>
            <a:chOff x="7239000" y="2012949"/>
            <a:chExt cx="1166813" cy="577851"/>
          </a:xfrm>
        </p:grpSpPr>
        <p:sp>
          <p:nvSpPr>
            <p:cNvPr id="454" name="矩形 453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55" name="直接连接符 454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接连接符 455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7" name="文本框 456"/>
          <p:cNvSpPr txBox="1"/>
          <p:nvPr/>
        </p:nvSpPr>
        <p:spPr>
          <a:xfrm>
            <a:off x="6171613" y="1935880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step1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8" name="文本框 457"/>
          <p:cNvSpPr txBox="1"/>
          <p:nvPr/>
        </p:nvSpPr>
        <p:spPr>
          <a:xfrm>
            <a:off x="6171613" y="3021839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step2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9" name="文本框 458"/>
          <p:cNvSpPr txBox="1"/>
          <p:nvPr/>
        </p:nvSpPr>
        <p:spPr>
          <a:xfrm>
            <a:off x="6128679" y="3980479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step3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60" name="文本框 459"/>
          <p:cNvSpPr txBox="1"/>
          <p:nvPr/>
        </p:nvSpPr>
        <p:spPr>
          <a:xfrm>
            <a:off x="6171612" y="5030521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step4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9" name="任意多边形 17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任意多边形 17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任意多边形 180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任意多边形 181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3" name="组合 182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5" name="任意多边形 18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87" name="组合 186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88" name="图片 18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9" name="任意多边形 18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036186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2636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440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1099685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6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任意多边形 68"/>
          <p:cNvSpPr/>
          <p:nvPr/>
        </p:nvSpPr>
        <p:spPr>
          <a:xfrm>
            <a:off x="3706571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413021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02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725825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3" name="矩形 1"/>
          <p:cNvSpPr>
            <a:spLocks noChangeArrowheads="1"/>
          </p:cNvSpPr>
          <p:nvPr/>
        </p:nvSpPr>
        <p:spPr bwMode="auto">
          <a:xfrm>
            <a:off x="3770070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6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5" name="任意多边形 74"/>
          <p:cNvSpPr/>
          <p:nvPr/>
        </p:nvSpPr>
        <p:spPr>
          <a:xfrm>
            <a:off x="6400840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107290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03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420094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6464339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6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9071225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777675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04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090479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9134724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6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022932" y="2864301"/>
            <a:ext cx="674484" cy="711466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45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7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879927" y="2794403"/>
            <a:ext cx="723795" cy="739644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05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4441370" y="2926131"/>
            <a:ext cx="627725" cy="649636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126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1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2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1660822" y="2864301"/>
            <a:ext cx="774866" cy="79423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186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2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3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4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5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6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7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8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9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0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1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2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3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4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5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6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7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8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49" name="任意多边形 14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任意多边形 14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任意多边形 151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4" name="组合 153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6" name="任意多边形 15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7" name="矩形 156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58" name="组合 157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0" name="任意多边形 1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20434167">
            <a:off x="4088867" y="2513302"/>
            <a:ext cx="1848730" cy="2022651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 rot="19144893">
            <a:off x="1505994" y="1926626"/>
            <a:ext cx="1908135" cy="2087645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8803393">
            <a:off x="6397546" y="1983946"/>
            <a:ext cx="1848730" cy="2022651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 rot="20820775">
            <a:off x="8863649" y="2204865"/>
            <a:ext cx="1751212" cy="1915959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460788" y="2627095"/>
            <a:ext cx="513151" cy="541287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9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20031" y="2374177"/>
            <a:ext cx="550667" cy="562725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56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5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918108" y="2979893"/>
            <a:ext cx="565405" cy="572103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77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8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9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1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2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3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4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5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15411" y="2441678"/>
            <a:ext cx="589522" cy="604259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116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40" name="Freeform 5"/>
          <p:cNvSpPr/>
          <p:nvPr/>
        </p:nvSpPr>
        <p:spPr bwMode="auto">
          <a:xfrm>
            <a:off x="2028555" y="2991418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文本框 140"/>
          <p:cNvSpPr txBox="1"/>
          <p:nvPr/>
        </p:nvSpPr>
        <p:spPr>
          <a:xfrm>
            <a:off x="2058894" y="3065172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2" name="Freeform 5"/>
          <p:cNvSpPr/>
          <p:nvPr/>
        </p:nvSpPr>
        <p:spPr bwMode="auto">
          <a:xfrm>
            <a:off x="4532624" y="3599040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文本框 142"/>
          <p:cNvSpPr txBox="1"/>
          <p:nvPr/>
        </p:nvSpPr>
        <p:spPr>
          <a:xfrm>
            <a:off x="4562963" y="3672794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4" name="Freeform 5"/>
          <p:cNvSpPr/>
          <p:nvPr/>
        </p:nvSpPr>
        <p:spPr bwMode="auto">
          <a:xfrm>
            <a:off x="6879691" y="3054552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文本框 144"/>
          <p:cNvSpPr txBox="1"/>
          <p:nvPr/>
        </p:nvSpPr>
        <p:spPr>
          <a:xfrm>
            <a:off x="6910030" y="3128306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6" name="Freeform 5"/>
          <p:cNvSpPr/>
          <p:nvPr/>
        </p:nvSpPr>
        <p:spPr bwMode="auto">
          <a:xfrm>
            <a:off x="9247046" y="3158240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文本框 146"/>
          <p:cNvSpPr txBox="1"/>
          <p:nvPr/>
        </p:nvSpPr>
        <p:spPr>
          <a:xfrm>
            <a:off x="9277385" y="3231994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2115535" y="42460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1419749" y="4720788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9" name="Freeform 30"/>
          <p:cNvSpPr>
            <a:spLocks noEditPoints="1"/>
          </p:cNvSpPr>
          <p:nvPr/>
        </p:nvSpPr>
        <p:spPr bwMode="auto">
          <a:xfrm>
            <a:off x="1842411" y="434099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0" name="文本框 159"/>
          <p:cNvSpPr txBox="1"/>
          <p:nvPr/>
        </p:nvSpPr>
        <p:spPr>
          <a:xfrm>
            <a:off x="4631546" y="4643535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3935760" y="5118283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2" name="Freeform 30"/>
          <p:cNvSpPr>
            <a:spLocks noEditPoints="1"/>
          </p:cNvSpPr>
          <p:nvPr/>
        </p:nvSpPr>
        <p:spPr bwMode="auto">
          <a:xfrm>
            <a:off x="4358422" y="4738491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3" name="文本框 162"/>
          <p:cNvSpPr txBox="1"/>
          <p:nvPr/>
        </p:nvSpPr>
        <p:spPr>
          <a:xfrm>
            <a:off x="7079560" y="4243999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6383774" y="4718747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5" name="Freeform 30"/>
          <p:cNvSpPr>
            <a:spLocks noEditPoints="1"/>
          </p:cNvSpPr>
          <p:nvPr/>
        </p:nvSpPr>
        <p:spPr bwMode="auto">
          <a:xfrm>
            <a:off x="6806436" y="4338955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6" name="文本框 165"/>
          <p:cNvSpPr txBox="1"/>
          <p:nvPr/>
        </p:nvSpPr>
        <p:spPr>
          <a:xfrm>
            <a:off x="9528090" y="436510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832304" y="4839852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8" name="Freeform 30"/>
          <p:cNvSpPr>
            <a:spLocks noEditPoints="1"/>
          </p:cNvSpPr>
          <p:nvPr/>
        </p:nvSpPr>
        <p:spPr bwMode="auto">
          <a:xfrm>
            <a:off x="9254966" y="446006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9" name="任意多边形 16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任意多边形 16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任意多边形 170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任意多边形 171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3" name="组合 172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74" name="图片 17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75" name="任意多边形 17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6" name="矩形 175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77" name="组合 176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78" name="图片 17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79" name="任意多边形 1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2011680" y="2115312"/>
            <a:ext cx="2772425" cy="2740152"/>
          </a:xfrm>
          <a:custGeom>
            <a:avLst/>
            <a:gdLst>
              <a:gd name="connsiteX0" fmla="*/ 0 w 2772425"/>
              <a:gd name="connsiteY0" fmla="*/ 216408 h 2740152"/>
              <a:gd name="connsiteX1" fmla="*/ 219456 w 2772425"/>
              <a:gd name="connsiteY1" fmla="*/ 88392 h 2740152"/>
              <a:gd name="connsiteX2" fmla="*/ 557784 w 2772425"/>
              <a:gd name="connsiteY2" fmla="*/ 6096 h 2740152"/>
              <a:gd name="connsiteX3" fmla="*/ 841248 w 2772425"/>
              <a:gd name="connsiteY3" fmla="*/ 6096 h 2740152"/>
              <a:gd name="connsiteX4" fmla="*/ 1060704 w 2772425"/>
              <a:gd name="connsiteY4" fmla="*/ 6096 h 2740152"/>
              <a:gd name="connsiteX5" fmla="*/ 1307592 w 2772425"/>
              <a:gd name="connsiteY5" fmla="*/ 42672 h 2740152"/>
              <a:gd name="connsiteX6" fmla="*/ 1600200 w 2772425"/>
              <a:gd name="connsiteY6" fmla="*/ 124968 h 2740152"/>
              <a:gd name="connsiteX7" fmla="*/ 1883664 w 2772425"/>
              <a:gd name="connsiteY7" fmla="*/ 262128 h 2740152"/>
              <a:gd name="connsiteX8" fmla="*/ 2157984 w 2772425"/>
              <a:gd name="connsiteY8" fmla="*/ 527304 h 2740152"/>
              <a:gd name="connsiteX9" fmla="*/ 2331720 w 2772425"/>
              <a:gd name="connsiteY9" fmla="*/ 664464 h 2740152"/>
              <a:gd name="connsiteX10" fmla="*/ 2514600 w 2772425"/>
              <a:gd name="connsiteY10" fmla="*/ 865632 h 2740152"/>
              <a:gd name="connsiteX11" fmla="*/ 2606040 w 2772425"/>
              <a:gd name="connsiteY11" fmla="*/ 1048512 h 2740152"/>
              <a:gd name="connsiteX12" fmla="*/ 2715768 w 2772425"/>
              <a:gd name="connsiteY12" fmla="*/ 1249680 h 2740152"/>
              <a:gd name="connsiteX13" fmla="*/ 2761488 w 2772425"/>
              <a:gd name="connsiteY13" fmla="*/ 1432560 h 2740152"/>
              <a:gd name="connsiteX14" fmla="*/ 2770632 w 2772425"/>
              <a:gd name="connsiteY14" fmla="*/ 1615440 h 2740152"/>
              <a:gd name="connsiteX15" fmla="*/ 2734056 w 2772425"/>
              <a:gd name="connsiteY15" fmla="*/ 1898904 h 2740152"/>
              <a:gd name="connsiteX16" fmla="*/ 2670048 w 2772425"/>
              <a:gd name="connsiteY16" fmla="*/ 2182368 h 2740152"/>
              <a:gd name="connsiteX17" fmla="*/ 2560320 w 2772425"/>
              <a:gd name="connsiteY17" fmla="*/ 2502408 h 2740152"/>
              <a:gd name="connsiteX18" fmla="*/ 2450592 w 2772425"/>
              <a:gd name="connsiteY18" fmla="*/ 2740152 h 27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72425" h="2740152">
                <a:moveTo>
                  <a:pt x="0" y="216408"/>
                </a:moveTo>
                <a:cubicBezTo>
                  <a:pt x="63246" y="169926"/>
                  <a:pt x="126492" y="123444"/>
                  <a:pt x="219456" y="88392"/>
                </a:cubicBezTo>
                <a:cubicBezTo>
                  <a:pt x="312420" y="53340"/>
                  <a:pt x="454152" y="19812"/>
                  <a:pt x="557784" y="6096"/>
                </a:cubicBezTo>
                <a:cubicBezTo>
                  <a:pt x="661416" y="-7620"/>
                  <a:pt x="841248" y="6096"/>
                  <a:pt x="841248" y="6096"/>
                </a:cubicBezTo>
                <a:cubicBezTo>
                  <a:pt x="925068" y="6096"/>
                  <a:pt x="982980" y="0"/>
                  <a:pt x="1060704" y="6096"/>
                </a:cubicBezTo>
                <a:cubicBezTo>
                  <a:pt x="1138428" y="12192"/>
                  <a:pt x="1217676" y="22860"/>
                  <a:pt x="1307592" y="42672"/>
                </a:cubicBezTo>
                <a:cubicBezTo>
                  <a:pt x="1397508" y="62484"/>
                  <a:pt x="1504188" y="88392"/>
                  <a:pt x="1600200" y="124968"/>
                </a:cubicBezTo>
                <a:cubicBezTo>
                  <a:pt x="1696212" y="161544"/>
                  <a:pt x="1790700" y="195072"/>
                  <a:pt x="1883664" y="262128"/>
                </a:cubicBezTo>
                <a:cubicBezTo>
                  <a:pt x="1976628" y="329184"/>
                  <a:pt x="2083308" y="460248"/>
                  <a:pt x="2157984" y="527304"/>
                </a:cubicBezTo>
                <a:cubicBezTo>
                  <a:pt x="2232660" y="594360"/>
                  <a:pt x="2272284" y="608076"/>
                  <a:pt x="2331720" y="664464"/>
                </a:cubicBezTo>
                <a:cubicBezTo>
                  <a:pt x="2391156" y="720852"/>
                  <a:pt x="2468880" y="801624"/>
                  <a:pt x="2514600" y="865632"/>
                </a:cubicBezTo>
                <a:cubicBezTo>
                  <a:pt x="2560320" y="929640"/>
                  <a:pt x="2572512" y="984504"/>
                  <a:pt x="2606040" y="1048512"/>
                </a:cubicBezTo>
                <a:cubicBezTo>
                  <a:pt x="2639568" y="1112520"/>
                  <a:pt x="2689860" y="1185672"/>
                  <a:pt x="2715768" y="1249680"/>
                </a:cubicBezTo>
                <a:cubicBezTo>
                  <a:pt x="2741676" y="1313688"/>
                  <a:pt x="2752344" y="1371600"/>
                  <a:pt x="2761488" y="1432560"/>
                </a:cubicBezTo>
                <a:cubicBezTo>
                  <a:pt x="2770632" y="1493520"/>
                  <a:pt x="2775204" y="1537716"/>
                  <a:pt x="2770632" y="1615440"/>
                </a:cubicBezTo>
                <a:cubicBezTo>
                  <a:pt x="2766060" y="1693164"/>
                  <a:pt x="2750820" y="1804416"/>
                  <a:pt x="2734056" y="1898904"/>
                </a:cubicBezTo>
                <a:cubicBezTo>
                  <a:pt x="2717292" y="1993392"/>
                  <a:pt x="2699004" y="2081784"/>
                  <a:pt x="2670048" y="2182368"/>
                </a:cubicBezTo>
                <a:cubicBezTo>
                  <a:pt x="2641092" y="2282952"/>
                  <a:pt x="2596896" y="2409444"/>
                  <a:pt x="2560320" y="2502408"/>
                </a:cubicBezTo>
                <a:cubicBezTo>
                  <a:pt x="2523744" y="2595372"/>
                  <a:pt x="2487168" y="2667762"/>
                  <a:pt x="2450592" y="2740152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100"/>
          <p:cNvSpPr>
            <a:spLocks noEditPoints="1"/>
          </p:cNvSpPr>
          <p:nvPr/>
        </p:nvSpPr>
        <p:spPr bwMode="auto">
          <a:xfrm flipH="1" flipV="1">
            <a:off x="3840352" y="2282560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" name="Freeform 100"/>
          <p:cNvSpPr>
            <a:spLocks noEditPoints="1"/>
          </p:cNvSpPr>
          <p:nvPr/>
        </p:nvSpPr>
        <p:spPr bwMode="auto">
          <a:xfrm flipH="1" flipV="1">
            <a:off x="4552483" y="3148911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" name="Freeform 100"/>
          <p:cNvSpPr>
            <a:spLocks noEditPoints="1"/>
          </p:cNvSpPr>
          <p:nvPr/>
        </p:nvSpPr>
        <p:spPr bwMode="auto">
          <a:xfrm flipH="1" flipV="1">
            <a:off x="4515907" y="4264136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5454730" y="2018351"/>
            <a:ext cx="429277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90604" y="2144539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Freeform 30"/>
          <p:cNvSpPr>
            <a:spLocks noEditPoints="1"/>
          </p:cNvSpPr>
          <p:nvPr/>
        </p:nvSpPr>
        <p:spPr bwMode="auto">
          <a:xfrm>
            <a:off x="4376677" y="218448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34713" y="2980944"/>
            <a:ext cx="429277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70587" y="3107132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Freeform 30"/>
          <p:cNvSpPr>
            <a:spLocks noEditPoints="1"/>
          </p:cNvSpPr>
          <p:nvPr/>
        </p:nvSpPr>
        <p:spPr bwMode="auto">
          <a:xfrm>
            <a:off x="5056660" y="314707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75009" y="4105365"/>
            <a:ext cx="4292773" cy="1209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0883" y="4231553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" name="Freeform 30"/>
          <p:cNvSpPr>
            <a:spLocks noEditPoints="1"/>
          </p:cNvSpPr>
          <p:nvPr/>
        </p:nvSpPr>
        <p:spPr bwMode="auto">
          <a:xfrm>
            <a:off x="4996956" y="427149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4" name="任意多边形 2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8" name="任意多边形 2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6" y="2471912"/>
            <a:ext cx="5004883" cy="4319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41057" y="4051029"/>
            <a:ext cx="3070903" cy="2330299"/>
            <a:chOff x="2220992" y="3244739"/>
            <a:chExt cx="3858753" cy="2928144"/>
          </a:xfrm>
        </p:grpSpPr>
        <p:sp>
          <p:nvSpPr>
            <p:cNvPr id="3" name="Freeform 5"/>
            <p:cNvSpPr/>
            <p:nvPr/>
          </p:nvSpPr>
          <p:spPr bwMode="auto">
            <a:xfrm>
              <a:off x="2220992" y="3959115"/>
              <a:ext cx="2264904" cy="2213768"/>
            </a:xfrm>
            <a:custGeom>
              <a:avLst/>
              <a:gdLst>
                <a:gd name="T0" fmla="*/ 112 w 604"/>
                <a:gd name="T1" fmla="*/ 11 h 650"/>
                <a:gd name="T2" fmla="*/ 103 w 604"/>
                <a:gd name="T3" fmla="*/ 58 h 650"/>
                <a:gd name="T4" fmla="*/ 103 w 604"/>
                <a:gd name="T5" fmla="*/ 59 h 650"/>
                <a:gd name="T6" fmla="*/ 103 w 604"/>
                <a:gd name="T7" fmla="*/ 60 h 650"/>
                <a:gd name="T8" fmla="*/ 103 w 604"/>
                <a:gd name="T9" fmla="*/ 63 h 650"/>
                <a:gd name="T10" fmla="*/ 91 w 604"/>
                <a:gd name="T11" fmla="*/ 88 h 650"/>
                <a:gd name="T12" fmla="*/ 84 w 604"/>
                <a:gd name="T13" fmla="*/ 96 h 650"/>
                <a:gd name="T14" fmla="*/ 60 w 604"/>
                <a:gd name="T15" fmla="*/ 114 h 650"/>
                <a:gd name="T16" fmla="*/ 58 w 604"/>
                <a:gd name="T17" fmla="*/ 115 h 650"/>
                <a:gd name="T18" fmla="*/ 5 w 604"/>
                <a:gd name="T19" fmla="*/ 167 h 650"/>
                <a:gd name="T20" fmla="*/ 5 w 604"/>
                <a:gd name="T21" fmla="*/ 169 h 650"/>
                <a:gd name="T22" fmla="*/ 4 w 604"/>
                <a:gd name="T23" fmla="*/ 170 h 650"/>
                <a:gd name="T24" fmla="*/ 2 w 604"/>
                <a:gd name="T25" fmla="*/ 185 h 650"/>
                <a:gd name="T26" fmla="*/ 13 w 604"/>
                <a:gd name="T27" fmla="*/ 196 h 650"/>
                <a:gd name="T28" fmla="*/ 16 w 604"/>
                <a:gd name="T29" fmla="*/ 197 h 650"/>
                <a:gd name="T30" fmla="*/ 25 w 604"/>
                <a:gd name="T31" fmla="*/ 203 h 650"/>
                <a:gd name="T32" fmla="*/ 34 w 604"/>
                <a:gd name="T33" fmla="*/ 210 h 650"/>
                <a:gd name="T34" fmla="*/ 45 w 604"/>
                <a:gd name="T35" fmla="*/ 248 h 650"/>
                <a:gd name="T36" fmla="*/ 43 w 604"/>
                <a:gd name="T37" fmla="*/ 263 h 650"/>
                <a:gd name="T38" fmla="*/ 40 w 604"/>
                <a:gd name="T39" fmla="*/ 276 h 650"/>
                <a:gd name="T40" fmla="*/ 51 w 604"/>
                <a:gd name="T41" fmla="*/ 286 h 650"/>
                <a:gd name="T42" fmla="*/ 62 w 604"/>
                <a:gd name="T43" fmla="*/ 291 h 650"/>
                <a:gd name="T44" fmla="*/ 49 w 604"/>
                <a:gd name="T45" fmla="*/ 314 h 650"/>
                <a:gd name="T46" fmla="*/ 49 w 604"/>
                <a:gd name="T47" fmla="*/ 317 h 650"/>
                <a:gd name="T48" fmla="*/ 56 w 604"/>
                <a:gd name="T49" fmla="*/ 340 h 650"/>
                <a:gd name="T50" fmla="*/ 56 w 604"/>
                <a:gd name="T51" fmla="*/ 341 h 650"/>
                <a:gd name="T52" fmla="*/ 56 w 604"/>
                <a:gd name="T53" fmla="*/ 343 h 650"/>
                <a:gd name="T54" fmla="*/ 63 w 604"/>
                <a:gd name="T55" fmla="*/ 375 h 650"/>
                <a:gd name="T56" fmla="*/ 69 w 604"/>
                <a:gd name="T57" fmla="*/ 439 h 650"/>
                <a:gd name="T58" fmla="*/ 131 w 604"/>
                <a:gd name="T59" fmla="*/ 453 h 650"/>
                <a:gd name="T60" fmla="*/ 166 w 604"/>
                <a:gd name="T61" fmla="*/ 449 h 650"/>
                <a:gd name="T62" fmla="*/ 167 w 604"/>
                <a:gd name="T63" fmla="*/ 449 h 650"/>
                <a:gd name="T64" fmla="*/ 168 w 604"/>
                <a:gd name="T65" fmla="*/ 449 h 650"/>
                <a:gd name="T66" fmla="*/ 174 w 604"/>
                <a:gd name="T67" fmla="*/ 448 h 650"/>
                <a:gd name="T68" fmla="*/ 209 w 604"/>
                <a:gd name="T69" fmla="*/ 465 h 650"/>
                <a:gd name="T70" fmla="*/ 222 w 604"/>
                <a:gd name="T71" fmla="*/ 486 h 650"/>
                <a:gd name="T72" fmla="*/ 223 w 604"/>
                <a:gd name="T73" fmla="*/ 487 h 650"/>
                <a:gd name="T74" fmla="*/ 310 w 604"/>
                <a:gd name="T75" fmla="*/ 650 h 650"/>
                <a:gd name="T76" fmla="*/ 396 w 604"/>
                <a:gd name="T77" fmla="*/ 487 h 650"/>
                <a:gd name="T78" fmla="*/ 474 w 604"/>
                <a:gd name="T79" fmla="*/ 339 h 650"/>
                <a:gd name="T80" fmla="*/ 475 w 604"/>
                <a:gd name="T81" fmla="*/ 337 h 650"/>
                <a:gd name="T82" fmla="*/ 476 w 604"/>
                <a:gd name="T83" fmla="*/ 336 h 650"/>
                <a:gd name="T84" fmla="*/ 563 w 604"/>
                <a:gd name="T85" fmla="*/ 222 h 650"/>
                <a:gd name="T86" fmla="*/ 563 w 604"/>
                <a:gd name="T87" fmla="*/ 221 h 650"/>
                <a:gd name="T88" fmla="*/ 604 w 604"/>
                <a:gd name="T89" fmla="*/ 99 h 650"/>
                <a:gd name="T90" fmla="*/ 604 w 604"/>
                <a:gd name="T91" fmla="*/ 85 h 650"/>
                <a:gd name="T92" fmla="*/ 591 w 604"/>
                <a:gd name="T93" fmla="*/ 0 h 650"/>
                <a:gd name="T94" fmla="*/ 118 w 604"/>
                <a:gd name="T95" fmla="*/ 0 h 650"/>
                <a:gd name="T96" fmla="*/ 112 w 604"/>
                <a:gd name="T97" fmla="*/ 11 h 650"/>
                <a:gd name="connsiteX0" fmla="*/ 1831 w 9977"/>
                <a:gd name="connsiteY0" fmla="*/ 169 h 10076"/>
                <a:gd name="connsiteX1" fmla="*/ 1682 w 9977"/>
                <a:gd name="connsiteY1" fmla="*/ 892 h 10076"/>
                <a:gd name="connsiteX2" fmla="*/ 1682 w 9977"/>
                <a:gd name="connsiteY2" fmla="*/ 908 h 10076"/>
                <a:gd name="connsiteX3" fmla="*/ 1682 w 9977"/>
                <a:gd name="connsiteY3" fmla="*/ 923 h 10076"/>
                <a:gd name="connsiteX4" fmla="*/ 1682 w 9977"/>
                <a:gd name="connsiteY4" fmla="*/ 969 h 10076"/>
                <a:gd name="connsiteX5" fmla="*/ 1484 w 9977"/>
                <a:gd name="connsiteY5" fmla="*/ 1354 h 10076"/>
                <a:gd name="connsiteX6" fmla="*/ 1368 w 9977"/>
                <a:gd name="connsiteY6" fmla="*/ 1477 h 10076"/>
                <a:gd name="connsiteX7" fmla="*/ 970 w 9977"/>
                <a:gd name="connsiteY7" fmla="*/ 1754 h 10076"/>
                <a:gd name="connsiteX8" fmla="*/ 937 w 9977"/>
                <a:gd name="connsiteY8" fmla="*/ 1769 h 10076"/>
                <a:gd name="connsiteX9" fmla="*/ 60 w 9977"/>
                <a:gd name="connsiteY9" fmla="*/ 2569 h 10076"/>
                <a:gd name="connsiteX10" fmla="*/ 60 w 9977"/>
                <a:gd name="connsiteY10" fmla="*/ 2600 h 10076"/>
                <a:gd name="connsiteX11" fmla="*/ 43 w 9977"/>
                <a:gd name="connsiteY11" fmla="*/ 2615 h 10076"/>
                <a:gd name="connsiteX12" fmla="*/ 10 w 9977"/>
                <a:gd name="connsiteY12" fmla="*/ 2846 h 10076"/>
                <a:gd name="connsiteX13" fmla="*/ 192 w 9977"/>
                <a:gd name="connsiteY13" fmla="*/ 3015 h 10076"/>
                <a:gd name="connsiteX14" fmla="*/ 242 w 9977"/>
                <a:gd name="connsiteY14" fmla="*/ 3031 h 10076"/>
                <a:gd name="connsiteX15" fmla="*/ 391 w 9977"/>
                <a:gd name="connsiteY15" fmla="*/ 3123 h 10076"/>
                <a:gd name="connsiteX16" fmla="*/ 540 w 9977"/>
                <a:gd name="connsiteY16" fmla="*/ 3231 h 10076"/>
                <a:gd name="connsiteX17" fmla="*/ 722 w 9977"/>
                <a:gd name="connsiteY17" fmla="*/ 3815 h 10076"/>
                <a:gd name="connsiteX18" fmla="*/ 689 w 9977"/>
                <a:gd name="connsiteY18" fmla="*/ 4046 h 10076"/>
                <a:gd name="connsiteX19" fmla="*/ 639 w 9977"/>
                <a:gd name="connsiteY19" fmla="*/ 4246 h 10076"/>
                <a:gd name="connsiteX20" fmla="*/ 821 w 9977"/>
                <a:gd name="connsiteY20" fmla="*/ 4400 h 10076"/>
                <a:gd name="connsiteX21" fmla="*/ 1003 w 9977"/>
                <a:gd name="connsiteY21" fmla="*/ 4477 h 10076"/>
                <a:gd name="connsiteX22" fmla="*/ 788 w 9977"/>
                <a:gd name="connsiteY22" fmla="*/ 4831 h 10076"/>
                <a:gd name="connsiteX23" fmla="*/ 788 w 9977"/>
                <a:gd name="connsiteY23" fmla="*/ 4877 h 10076"/>
                <a:gd name="connsiteX24" fmla="*/ 904 w 9977"/>
                <a:gd name="connsiteY24" fmla="*/ 5231 h 10076"/>
                <a:gd name="connsiteX25" fmla="*/ 904 w 9977"/>
                <a:gd name="connsiteY25" fmla="*/ 5246 h 10076"/>
                <a:gd name="connsiteX26" fmla="*/ 904 w 9977"/>
                <a:gd name="connsiteY26" fmla="*/ 5277 h 10076"/>
                <a:gd name="connsiteX27" fmla="*/ 1020 w 9977"/>
                <a:gd name="connsiteY27" fmla="*/ 5769 h 10076"/>
                <a:gd name="connsiteX28" fmla="*/ 1119 w 9977"/>
                <a:gd name="connsiteY28" fmla="*/ 6754 h 10076"/>
                <a:gd name="connsiteX29" fmla="*/ 2146 w 9977"/>
                <a:gd name="connsiteY29" fmla="*/ 6969 h 10076"/>
                <a:gd name="connsiteX30" fmla="*/ 2725 w 9977"/>
                <a:gd name="connsiteY30" fmla="*/ 6908 h 10076"/>
                <a:gd name="connsiteX31" fmla="*/ 2742 w 9977"/>
                <a:gd name="connsiteY31" fmla="*/ 6908 h 10076"/>
                <a:gd name="connsiteX32" fmla="*/ 2758 w 9977"/>
                <a:gd name="connsiteY32" fmla="*/ 6908 h 10076"/>
                <a:gd name="connsiteX33" fmla="*/ 2858 w 9977"/>
                <a:gd name="connsiteY33" fmla="*/ 6892 h 10076"/>
                <a:gd name="connsiteX34" fmla="*/ 3437 w 9977"/>
                <a:gd name="connsiteY34" fmla="*/ 7154 h 10076"/>
                <a:gd name="connsiteX35" fmla="*/ 3652 w 9977"/>
                <a:gd name="connsiteY35" fmla="*/ 7477 h 10076"/>
                <a:gd name="connsiteX36" fmla="*/ 3669 w 9977"/>
                <a:gd name="connsiteY36" fmla="*/ 7492 h 10076"/>
                <a:gd name="connsiteX37" fmla="*/ 5109 w 9977"/>
                <a:gd name="connsiteY37" fmla="*/ 10000 h 10076"/>
                <a:gd name="connsiteX38" fmla="*/ 8458 w 9977"/>
                <a:gd name="connsiteY38" fmla="*/ 9479 h 10076"/>
                <a:gd name="connsiteX39" fmla="*/ 7825 w 9977"/>
                <a:gd name="connsiteY39" fmla="*/ 5215 h 10076"/>
                <a:gd name="connsiteX40" fmla="*/ 7841 w 9977"/>
                <a:gd name="connsiteY40" fmla="*/ 5185 h 10076"/>
                <a:gd name="connsiteX41" fmla="*/ 7858 w 9977"/>
                <a:gd name="connsiteY41" fmla="*/ 5169 h 10076"/>
                <a:gd name="connsiteX42" fmla="*/ 9298 w 9977"/>
                <a:gd name="connsiteY42" fmla="*/ 3415 h 10076"/>
                <a:gd name="connsiteX43" fmla="*/ 9298 w 9977"/>
                <a:gd name="connsiteY43" fmla="*/ 3400 h 10076"/>
                <a:gd name="connsiteX44" fmla="*/ 9977 w 9977"/>
                <a:gd name="connsiteY44" fmla="*/ 1523 h 10076"/>
                <a:gd name="connsiteX45" fmla="*/ 9977 w 9977"/>
                <a:gd name="connsiteY45" fmla="*/ 1308 h 10076"/>
                <a:gd name="connsiteX46" fmla="*/ 9762 w 9977"/>
                <a:gd name="connsiteY46" fmla="*/ 0 h 10076"/>
                <a:gd name="connsiteX47" fmla="*/ 1931 w 9977"/>
                <a:gd name="connsiteY47" fmla="*/ 0 h 10076"/>
                <a:gd name="connsiteX48" fmla="*/ 1831 w 9977"/>
                <a:gd name="connsiteY48" fmla="*/ 169 h 10076"/>
                <a:gd name="connsiteX0-1" fmla="*/ 1835 w 10000"/>
                <a:gd name="connsiteY0-2" fmla="*/ 168 h 9630"/>
                <a:gd name="connsiteX1-3" fmla="*/ 1686 w 10000"/>
                <a:gd name="connsiteY1-4" fmla="*/ 885 h 9630"/>
                <a:gd name="connsiteX2-5" fmla="*/ 1686 w 10000"/>
                <a:gd name="connsiteY2-6" fmla="*/ 901 h 9630"/>
                <a:gd name="connsiteX3-7" fmla="*/ 1686 w 10000"/>
                <a:gd name="connsiteY3-8" fmla="*/ 916 h 9630"/>
                <a:gd name="connsiteX4-9" fmla="*/ 1686 w 10000"/>
                <a:gd name="connsiteY4-10" fmla="*/ 962 h 9630"/>
                <a:gd name="connsiteX5-11" fmla="*/ 1487 w 10000"/>
                <a:gd name="connsiteY5-12" fmla="*/ 1344 h 9630"/>
                <a:gd name="connsiteX6-13" fmla="*/ 1371 w 10000"/>
                <a:gd name="connsiteY6-14" fmla="*/ 1466 h 9630"/>
                <a:gd name="connsiteX7-15" fmla="*/ 972 w 10000"/>
                <a:gd name="connsiteY7-16" fmla="*/ 1741 h 9630"/>
                <a:gd name="connsiteX8-17" fmla="*/ 939 w 10000"/>
                <a:gd name="connsiteY8-18" fmla="*/ 1756 h 9630"/>
                <a:gd name="connsiteX9-19" fmla="*/ 60 w 10000"/>
                <a:gd name="connsiteY9-20" fmla="*/ 2550 h 9630"/>
                <a:gd name="connsiteX10-21" fmla="*/ 60 w 10000"/>
                <a:gd name="connsiteY10-22" fmla="*/ 2580 h 9630"/>
                <a:gd name="connsiteX11-23" fmla="*/ 43 w 10000"/>
                <a:gd name="connsiteY11-24" fmla="*/ 2595 h 9630"/>
                <a:gd name="connsiteX12-25" fmla="*/ 10 w 10000"/>
                <a:gd name="connsiteY12-26" fmla="*/ 2825 h 9630"/>
                <a:gd name="connsiteX13-27" fmla="*/ 192 w 10000"/>
                <a:gd name="connsiteY13-28" fmla="*/ 2992 h 9630"/>
                <a:gd name="connsiteX14-29" fmla="*/ 243 w 10000"/>
                <a:gd name="connsiteY14-30" fmla="*/ 3008 h 9630"/>
                <a:gd name="connsiteX15-31" fmla="*/ 392 w 10000"/>
                <a:gd name="connsiteY15-32" fmla="*/ 3099 h 9630"/>
                <a:gd name="connsiteX16-33" fmla="*/ 541 w 10000"/>
                <a:gd name="connsiteY16-34" fmla="*/ 3207 h 9630"/>
                <a:gd name="connsiteX17-35" fmla="*/ 724 w 10000"/>
                <a:gd name="connsiteY17-36" fmla="*/ 3786 h 9630"/>
                <a:gd name="connsiteX18-37" fmla="*/ 691 w 10000"/>
                <a:gd name="connsiteY18-38" fmla="*/ 4015 h 9630"/>
                <a:gd name="connsiteX19-39" fmla="*/ 640 w 10000"/>
                <a:gd name="connsiteY19-40" fmla="*/ 4214 h 9630"/>
                <a:gd name="connsiteX20-41" fmla="*/ 823 w 10000"/>
                <a:gd name="connsiteY20-42" fmla="*/ 4367 h 9630"/>
                <a:gd name="connsiteX21-43" fmla="*/ 1005 w 10000"/>
                <a:gd name="connsiteY21-44" fmla="*/ 4443 h 9630"/>
                <a:gd name="connsiteX22-45" fmla="*/ 790 w 10000"/>
                <a:gd name="connsiteY22-46" fmla="*/ 4795 h 9630"/>
                <a:gd name="connsiteX23-47" fmla="*/ 790 w 10000"/>
                <a:gd name="connsiteY23-48" fmla="*/ 4840 h 9630"/>
                <a:gd name="connsiteX24-49" fmla="*/ 906 w 10000"/>
                <a:gd name="connsiteY24-50" fmla="*/ 5192 h 9630"/>
                <a:gd name="connsiteX25-51" fmla="*/ 906 w 10000"/>
                <a:gd name="connsiteY25-52" fmla="*/ 5206 h 9630"/>
                <a:gd name="connsiteX26-53" fmla="*/ 906 w 10000"/>
                <a:gd name="connsiteY26-54" fmla="*/ 5237 h 9630"/>
                <a:gd name="connsiteX27-55" fmla="*/ 1022 w 10000"/>
                <a:gd name="connsiteY27-56" fmla="*/ 5725 h 9630"/>
                <a:gd name="connsiteX28-57" fmla="*/ 1122 w 10000"/>
                <a:gd name="connsiteY28-58" fmla="*/ 6703 h 9630"/>
                <a:gd name="connsiteX29-59" fmla="*/ 2151 w 10000"/>
                <a:gd name="connsiteY29-60" fmla="*/ 6916 h 9630"/>
                <a:gd name="connsiteX30-61" fmla="*/ 2731 w 10000"/>
                <a:gd name="connsiteY30-62" fmla="*/ 6856 h 9630"/>
                <a:gd name="connsiteX31-63" fmla="*/ 2748 w 10000"/>
                <a:gd name="connsiteY31-64" fmla="*/ 6856 h 9630"/>
                <a:gd name="connsiteX32-65" fmla="*/ 2764 w 10000"/>
                <a:gd name="connsiteY32-66" fmla="*/ 6856 h 9630"/>
                <a:gd name="connsiteX33-67" fmla="*/ 2865 w 10000"/>
                <a:gd name="connsiteY33-68" fmla="*/ 6840 h 9630"/>
                <a:gd name="connsiteX34-69" fmla="*/ 3445 w 10000"/>
                <a:gd name="connsiteY34-70" fmla="*/ 7100 h 9630"/>
                <a:gd name="connsiteX35-71" fmla="*/ 3660 w 10000"/>
                <a:gd name="connsiteY35-72" fmla="*/ 7421 h 9630"/>
                <a:gd name="connsiteX36-73" fmla="*/ 3677 w 10000"/>
                <a:gd name="connsiteY36-74" fmla="*/ 7435 h 9630"/>
                <a:gd name="connsiteX37-75" fmla="*/ 4406 w 10000"/>
                <a:gd name="connsiteY37-76" fmla="*/ 8873 h 9630"/>
                <a:gd name="connsiteX38-77" fmla="*/ 8477 w 10000"/>
                <a:gd name="connsiteY38-78" fmla="*/ 9408 h 9630"/>
                <a:gd name="connsiteX39-79" fmla="*/ 7843 w 10000"/>
                <a:gd name="connsiteY39-80" fmla="*/ 5176 h 9630"/>
                <a:gd name="connsiteX40-81" fmla="*/ 7859 w 10000"/>
                <a:gd name="connsiteY40-82" fmla="*/ 5146 h 9630"/>
                <a:gd name="connsiteX41-83" fmla="*/ 7876 w 10000"/>
                <a:gd name="connsiteY41-84" fmla="*/ 5130 h 9630"/>
                <a:gd name="connsiteX42-85" fmla="*/ 9319 w 10000"/>
                <a:gd name="connsiteY42-86" fmla="*/ 3389 h 9630"/>
                <a:gd name="connsiteX43-87" fmla="*/ 9319 w 10000"/>
                <a:gd name="connsiteY43-88" fmla="*/ 3374 h 9630"/>
                <a:gd name="connsiteX44-89" fmla="*/ 10000 w 10000"/>
                <a:gd name="connsiteY44-90" fmla="*/ 1512 h 9630"/>
                <a:gd name="connsiteX45-91" fmla="*/ 10000 w 10000"/>
                <a:gd name="connsiteY45-92" fmla="*/ 1298 h 9630"/>
                <a:gd name="connsiteX46-93" fmla="*/ 9785 w 10000"/>
                <a:gd name="connsiteY46-94" fmla="*/ 0 h 9630"/>
                <a:gd name="connsiteX47-95" fmla="*/ 1935 w 10000"/>
                <a:gd name="connsiteY47-96" fmla="*/ 0 h 9630"/>
                <a:gd name="connsiteX48-97" fmla="*/ 1835 w 10000"/>
                <a:gd name="connsiteY48-98" fmla="*/ 168 h 9630"/>
                <a:gd name="connsiteX0-99" fmla="*/ 1835 w 10000"/>
                <a:gd name="connsiteY0-100" fmla="*/ 174 h 9289"/>
                <a:gd name="connsiteX1-101" fmla="*/ 1686 w 10000"/>
                <a:gd name="connsiteY1-102" fmla="*/ 919 h 9289"/>
                <a:gd name="connsiteX2-103" fmla="*/ 1686 w 10000"/>
                <a:gd name="connsiteY2-104" fmla="*/ 936 h 9289"/>
                <a:gd name="connsiteX3-105" fmla="*/ 1686 w 10000"/>
                <a:gd name="connsiteY3-106" fmla="*/ 951 h 9289"/>
                <a:gd name="connsiteX4-107" fmla="*/ 1686 w 10000"/>
                <a:gd name="connsiteY4-108" fmla="*/ 999 h 9289"/>
                <a:gd name="connsiteX5-109" fmla="*/ 1487 w 10000"/>
                <a:gd name="connsiteY5-110" fmla="*/ 1396 h 9289"/>
                <a:gd name="connsiteX6-111" fmla="*/ 1371 w 10000"/>
                <a:gd name="connsiteY6-112" fmla="*/ 1522 h 9289"/>
                <a:gd name="connsiteX7-113" fmla="*/ 972 w 10000"/>
                <a:gd name="connsiteY7-114" fmla="*/ 1808 h 9289"/>
                <a:gd name="connsiteX8-115" fmla="*/ 939 w 10000"/>
                <a:gd name="connsiteY8-116" fmla="*/ 1823 h 9289"/>
                <a:gd name="connsiteX9-117" fmla="*/ 60 w 10000"/>
                <a:gd name="connsiteY9-118" fmla="*/ 2648 h 9289"/>
                <a:gd name="connsiteX10-119" fmla="*/ 60 w 10000"/>
                <a:gd name="connsiteY10-120" fmla="*/ 2679 h 9289"/>
                <a:gd name="connsiteX11-121" fmla="*/ 43 w 10000"/>
                <a:gd name="connsiteY11-122" fmla="*/ 2695 h 9289"/>
                <a:gd name="connsiteX12-123" fmla="*/ 10 w 10000"/>
                <a:gd name="connsiteY12-124" fmla="*/ 2934 h 9289"/>
                <a:gd name="connsiteX13-125" fmla="*/ 192 w 10000"/>
                <a:gd name="connsiteY13-126" fmla="*/ 3107 h 9289"/>
                <a:gd name="connsiteX14-127" fmla="*/ 243 w 10000"/>
                <a:gd name="connsiteY14-128" fmla="*/ 3124 h 9289"/>
                <a:gd name="connsiteX15-129" fmla="*/ 392 w 10000"/>
                <a:gd name="connsiteY15-130" fmla="*/ 3218 h 9289"/>
                <a:gd name="connsiteX16-131" fmla="*/ 541 w 10000"/>
                <a:gd name="connsiteY16-132" fmla="*/ 3330 h 9289"/>
                <a:gd name="connsiteX17-133" fmla="*/ 724 w 10000"/>
                <a:gd name="connsiteY17-134" fmla="*/ 3931 h 9289"/>
                <a:gd name="connsiteX18-135" fmla="*/ 691 w 10000"/>
                <a:gd name="connsiteY18-136" fmla="*/ 4169 h 9289"/>
                <a:gd name="connsiteX19-137" fmla="*/ 640 w 10000"/>
                <a:gd name="connsiteY19-138" fmla="*/ 4376 h 9289"/>
                <a:gd name="connsiteX20-139" fmla="*/ 823 w 10000"/>
                <a:gd name="connsiteY20-140" fmla="*/ 4535 h 9289"/>
                <a:gd name="connsiteX21-141" fmla="*/ 1005 w 10000"/>
                <a:gd name="connsiteY21-142" fmla="*/ 4614 h 9289"/>
                <a:gd name="connsiteX22-143" fmla="*/ 790 w 10000"/>
                <a:gd name="connsiteY22-144" fmla="*/ 4979 h 9289"/>
                <a:gd name="connsiteX23-145" fmla="*/ 790 w 10000"/>
                <a:gd name="connsiteY23-146" fmla="*/ 5026 h 9289"/>
                <a:gd name="connsiteX24-147" fmla="*/ 906 w 10000"/>
                <a:gd name="connsiteY24-148" fmla="*/ 5391 h 9289"/>
                <a:gd name="connsiteX25-149" fmla="*/ 906 w 10000"/>
                <a:gd name="connsiteY25-150" fmla="*/ 5406 h 9289"/>
                <a:gd name="connsiteX26-151" fmla="*/ 906 w 10000"/>
                <a:gd name="connsiteY26-152" fmla="*/ 5438 h 9289"/>
                <a:gd name="connsiteX27-153" fmla="*/ 1022 w 10000"/>
                <a:gd name="connsiteY27-154" fmla="*/ 5945 h 9289"/>
                <a:gd name="connsiteX28-155" fmla="*/ 1122 w 10000"/>
                <a:gd name="connsiteY28-156" fmla="*/ 6961 h 9289"/>
                <a:gd name="connsiteX29-157" fmla="*/ 2151 w 10000"/>
                <a:gd name="connsiteY29-158" fmla="*/ 7182 h 9289"/>
                <a:gd name="connsiteX30-159" fmla="*/ 2731 w 10000"/>
                <a:gd name="connsiteY30-160" fmla="*/ 7119 h 9289"/>
                <a:gd name="connsiteX31-161" fmla="*/ 2748 w 10000"/>
                <a:gd name="connsiteY31-162" fmla="*/ 7119 h 9289"/>
                <a:gd name="connsiteX32-163" fmla="*/ 2764 w 10000"/>
                <a:gd name="connsiteY32-164" fmla="*/ 7119 h 9289"/>
                <a:gd name="connsiteX33-165" fmla="*/ 2865 w 10000"/>
                <a:gd name="connsiteY33-166" fmla="*/ 7103 h 9289"/>
                <a:gd name="connsiteX34-167" fmla="*/ 3445 w 10000"/>
                <a:gd name="connsiteY34-168" fmla="*/ 7373 h 9289"/>
                <a:gd name="connsiteX35-169" fmla="*/ 3660 w 10000"/>
                <a:gd name="connsiteY35-170" fmla="*/ 7706 h 9289"/>
                <a:gd name="connsiteX36-171" fmla="*/ 3677 w 10000"/>
                <a:gd name="connsiteY36-172" fmla="*/ 7721 h 9289"/>
                <a:gd name="connsiteX37-173" fmla="*/ 4406 w 10000"/>
                <a:gd name="connsiteY37-174" fmla="*/ 9214 h 9289"/>
                <a:gd name="connsiteX38-175" fmla="*/ 7905 w 10000"/>
                <a:gd name="connsiteY38-176" fmla="*/ 8677 h 9289"/>
                <a:gd name="connsiteX39-177" fmla="*/ 7843 w 10000"/>
                <a:gd name="connsiteY39-178" fmla="*/ 5375 h 9289"/>
                <a:gd name="connsiteX40-179" fmla="*/ 7859 w 10000"/>
                <a:gd name="connsiteY40-180" fmla="*/ 5344 h 9289"/>
                <a:gd name="connsiteX41-181" fmla="*/ 7876 w 10000"/>
                <a:gd name="connsiteY41-182" fmla="*/ 5327 h 9289"/>
                <a:gd name="connsiteX42-183" fmla="*/ 9319 w 10000"/>
                <a:gd name="connsiteY42-184" fmla="*/ 3519 h 9289"/>
                <a:gd name="connsiteX43-185" fmla="*/ 9319 w 10000"/>
                <a:gd name="connsiteY43-186" fmla="*/ 3504 h 9289"/>
                <a:gd name="connsiteX44-187" fmla="*/ 10000 w 10000"/>
                <a:gd name="connsiteY44-188" fmla="*/ 1570 h 9289"/>
                <a:gd name="connsiteX45-189" fmla="*/ 10000 w 10000"/>
                <a:gd name="connsiteY45-190" fmla="*/ 1348 h 9289"/>
                <a:gd name="connsiteX46-191" fmla="*/ 9785 w 10000"/>
                <a:gd name="connsiteY46-192" fmla="*/ 0 h 9289"/>
                <a:gd name="connsiteX47-193" fmla="*/ 1935 w 10000"/>
                <a:gd name="connsiteY47-194" fmla="*/ 0 h 9289"/>
                <a:gd name="connsiteX48-195" fmla="*/ 1835 w 10000"/>
                <a:gd name="connsiteY48-196" fmla="*/ 174 h 9289"/>
                <a:gd name="connsiteX0-197" fmla="*/ 1835 w 10000"/>
                <a:gd name="connsiteY0-198" fmla="*/ 187 h 10023"/>
                <a:gd name="connsiteX1-199" fmla="*/ 1686 w 10000"/>
                <a:gd name="connsiteY1-200" fmla="*/ 989 h 10023"/>
                <a:gd name="connsiteX2-201" fmla="*/ 1686 w 10000"/>
                <a:gd name="connsiteY2-202" fmla="*/ 1008 h 10023"/>
                <a:gd name="connsiteX3-203" fmla="*/ 1686 w 10000"/>
                <a:gd name="connsiteY3-204" fmla="*/ 1024 h 10023"/>
                <a:gd name="connsiteX4-205" fmla="*/ 1686 w 10000"/>
                <a:gd name="connsiteY4-206" fmla="*/ 1075 h 10023"/>
                <a:gd name="connsiteX5-207" fmla="*/ 1487 w 10000"/>
                <a:gd name="connsiteY5-208" fmla="*/ 1503 h 10023"/>
                <a:gd name="connsiteX6-209" fmla="*/ 1371 w 10000"/>
                <a:gd name="connsiteY6-210" fmla="*/ 1638 h 10023"/>
                <a:gd name="connsiteX7-211" fmla="*/ 972 w 10000"/>
                <a:gd name="connsiteY7-212" fmla="*/ 1946 h 10023"/>
                <a:gd name="connsiteX8-213" fmla="*/ 939 w 10000"/>
                <a:gd name="connsiteY8-214" fmla="*/ 1963 h 10023"/>
                <a:gd name="connsiteX9-215" fmla="*/ 60 w 10000"/>
                <a:gd name="connsiteY9-216" fmla="*/ 2851 h 10023"/>
                <a:gd name="connsiteX10-217" fmla="*/ 60 w 10000"/>
                <a:gd name="connsiteY10-218" fmla="*/ 2884 h 10023"/>
                <a:gd name="connsiteX11-219" fmla="*/ 43 w 10000"/>
                <a:gd name="connsiteY11-220" fmla="*/ 2901 h 10023"/>
                <a:gd name="connsiteX12-221" fmla="*/ 10 w 10000"/>
                <a:gd name="connsiteY12-222" fmla="*/ 3159 h 10023"/>
                <a:gd name="connsiteX13-223" fmla="*/ 192 w 10000"/>
                <a:gd name="connsiteY13-224" fmla="*/ 3345 h 10023"/>
                <a:gd name="connsiteX14-225" fmla="*/ 243 w 10000"/>
                <a:gd name="connsiteY14-226" fmla="*/ 3363 h 10023"/>
                <a:gd name="connsiteX15-227" fmla="*/ 392 w 10000"/>
                <a:gd name="connsiteY15-228" fmla="*/ 3464 h 10023"/>
                <a:gd name="connsiteX16-229" fmla="*/ 541 w 10000"/>
                <a:gd name="connsiteY16-230" fmla="*/ 3585 h 10023"/>
                <a:gd name="connsiteX17-231" fmla="*/ 724 w 10000"/>
                <a:gd name="connsiteY17-232" fmla="*/ 4232 h 10023"/>
                <a:gd name="connsiteX18-233" fmla="*/ 691 w 10000"/>
                <a:gd name="connsiteY18-234" fmla="*/ 4488 h 10023"/>
                <a:gd name="connsiteX19-235" fmla="*/ 640 w 10000"/>
                <a:gd name="connsiteY19-236" fmla="*/ 4711 h 10023"/>
                <a:gd name="connsiteX20-237" fmla="*/ 823 w 10000"/>
                <a:gd name="connsiteY20-238" fmla="*/ 4882 h 10023"/>
                <a:gd name="connsiteX21-239" fmla="*/ 1005 w 10000"/>
                <a:gd name="connsiteY21-240" fmla="*/ 4967 h 10023"/>
                <a:gd name="connsiteX22-241" fmla="*/ 790 w 10000"/>
                <a:gd name="connsiteY22-242" fmla="*/ 5360 h 10023"/>
                <a:gd name="connsiteX23-243" fmla="*/ 790 w 10000"/>
                <a:gd name="connsiteY23-244" fmla="*/ 5411 h 10023"/>
                <a:gd name="connsiteX24-245" fmla="*/ 906 w 10000"/>
                <a:gd name="connsiteY24-246" fmla="*/ 5804 h 10023"/>
                <a:gd name="connsiteX25-247" fmla="*/ 906 w 10000"/>
                <a:gd name="connsiteY25-248" fmla="*/ 5820 h 10023"/>
                <a:gd name="connsiteX26-249" fmla="*/ 906 w 10000"/>
                <a:gd name="connsiteY26-250" fmla="*/ 5854 h 10023"/>
                <a:gd name="connsiteX27-251" fmla="*/ 1022 w 10000"/>
                <a:gd name="connsiteY27-252" fmla="*/ 6400 h 10023"/>
                <a:gd name="connsiteX28-253" fmla="*/ 1122 w 10000"/>
                <a:gd name="connsiteY28-254" fmla="*/ 7494 h 10023"/>
                <a:gd name="connsiteX29-255" fmla="*/ 2151 w 10000"/>
                <a:gd name="connsiteY29-256" fmla="*/ 7732 h 10023"/>
                <a:gd name="connsiteX30-257" fmla="*/ 2731 w 10000"/>
                <a:gd name="connsiteY30-258" fmla="*/ 7664 h 10023"/>
                <a:gd name="connsiteX31-259" fmla="*/ 2748 w 10000"/>
                <a:gd name="connsiteY31-260" fmla="*/ 7664 h 10023"/>
                <a:gd name="connsiteX32-261" fmla="*/ 2764 w 10000"/>
                <a:gd name="connsiteY32-262" fmla="*/ 7664 h 10023"/>
                <a:gd name="connsiteX33-263" fmla="*/ 2865 w 10000"/>
                <a:gd name="connsiteY33-264" fmla="*/ 7647 h 10023"/>
                <a:gd name="connsiteX34-265" fmla="*/ 3445 w 10000"/>
                <a:gd name="connsiteY34-266" fmla="*/ 7937 h 10023"/>
                <a:gd name="connsiteX35-267" fmla="*/ 3660 w 10000"/>
                <a:gd name="connsiteY35-268" fmla="*/ 8296 h 10023"/>
                <a:gd name="connsiteX36-269" fmla="*/ 3677 w 10000"/>
                <a:gd name="connsiteY36-270" fmla="*/ 8312 h 10023"/>
                <a:gd name="connsiteX37-271" fmla="*/ 4406 w 10000"/>
                <a:gd name="connsiteY37-272" fmla="*/ 9919 h 10023"/>
                <a:gd name="connsiteX38-273" fmla="*/ 7548 w 10000"/>
                <a:gd name="connsiteY38-274" fmla="*/ 9414 h 10023"/>
                <a:gd name="connsiteX39-275" fmla="*/ 7843 w 10000"/>
                <a:gd name="connsiteY39-276" fmla="*/ 5786 h 10023"/>
                <a:gd name="connsiteX40-277" fmla="*/ 7859 w 10000"/>
                <a:gd name="connsiteY40-278" fmla="*/ 5753 h 10023"/>
                <a:gd name="connsiteX41-279" fmla="*/ 7876 w 10000"/>
                <a:gd name="connsiteY41-280" fmla="*/ 5735 h 10023"/>
                <a:gd name="connsiteX42-281" fmla="*/ 9319 w 10000"/>
                <a:gd name="connsiteY42-282" fmla="*/ 3788 h 10023"/>
                <a:gd name="connsiteX43-283" fmla="*/ 9319 w 10000"/>
                <a:gd name="connsiteY43-284" fmla="*/ 3772 h 10023"/>
                <a:gd name="connsiteX44-285" fmla="*/ 10000 w 10000"/>
                <a:gd name="connsiteY44-286" fmla="*/ 1690 h 10023"/>
                <a:gd name="connsiteX45-287" fmla="*/ 10000 w 10000"/>
                <a:gd name="connsiteY45-288" fmla="*/ 1451 h 10023"/>
                <a:gd name="connsiteX46-289" fmla="*/ 9785 w 10000"/>
                <a:gd name="connsiteY46-290" fmla="*/ 0 h 10023"/>
                <a:gd name="connsiteX47-291" fmla="*/ 1935 w 10000"/>
                <a:gd name="connsiteY47-292" fmla="*/ 0 h 10023"/>
                <a:gd name="connsiteX48-293" fmla="*/ 1835 w 10000"/>
                <a:gd name="connsiteY48-294" fmla="*/ 187 h 10023"/>
                <a:gd name="connsiteX0-295" fmla="*/ 1835 w 10000"/>
                <a:gd name="connsiteY0-296" fmla="*/ 187 h 10023"/>
                <a:gd name="connsiteX1-297" fmla="*/ 1686 w 10000"/>
                <a:gd name="connsiteY1-298" fmla="*/ 989 h 10023"/>
                <a:gd name="connsiteX2-299" fmla="*/ 1686 w 10000"/>
                <a:gd name="connsiteY2-300" fmla="*/ 1008 h 10023"/>
                <a:gd name="connsiteX3-301" fmla="*/ 1686 w 10000"/>
                <a:gd name="connsiteY3-302" fmla="*/ 1024 h 10023"/>
                <a:gd name="connsiteX4-303" fmla="*/ 1686 w 10000"/>
                <a:gd name="connsiteY4-304" fmla="*/ 1075 h 10023"/>
                <a:gd name="connsiteX5-305" fmla="*/ 1487 w 10000"/>
                <a:gd name="connsiteY5-306" fmla="*/ 1503 h 10023"/>
                <a:gd name="connsiteX6-307" fmla="*/ 1371 w 10000"/>
                <a:gd name="connsiteY6-308" fmla="*/ 1638 h 10023"/>
                <a:gd name="connsiteX7-309" fmla="*/ 972 w 10000"/>
                <a:gd name="connsiteY7-310" fmla="*/ 1946 h 10023"/>
                <a:gd name="connsiteX8-311" fmla="*/ 939 w 10000"/>
                <a:gd name="connsiteY8-312" fmla="*/ 1963 h 10023"/>
                <a:gd name="connsiteX9-313" fmla="*/ 60 w 10000"/>
                <a:gd name="connsiteY9-314" fmla="*/ 2851 h 10023"/>
                <a:gd name="connsiteX10-315" fmla="*/ 60 w 10000"/>
                <a:gd name="connsiteY10-316" fmla="*/ 2884 h 10023"/>
                <a:gd name="connsiteX11-317" fmla="*/ 43 w 10000"/>
                <a:gd name="connsiteY11-318" fmla="*/ 2901 h 10023"/>
                <a:gd name="connsiteX12-319" fmla="*/ 10 w 10000"/>
                <a:gd name="connsiteY12-320" fmla="*/ 3159 h 10023"/>
                <a:gd name="connsiteX13-321" fmla="*/ 192 w 10000"/>
                <a:gd name="connsiteY13-322" fmla="*/ 3345 h 10023"/>
                <a:gd name="connsiteX14-323" fmla="*/ 243 w 10000"/>
                <a:gd name="connsiteY14-324" fmla="*/ 3363 h 10023"/>
                <a:gd name="connsiteX15-325" fmla="*/ 392 w 10000"/>
                <a:gd name="connsiteY15-326" fmla="*/ 3464 h 10023"/>
                <a:gd name="connsiteX16-327" fmla="*/ 541 w 10000"/>
                <a:gd name="connsiteY16-328" fmla="*/ 3585 h 10023"/>
                <a:gd name="connsiteX17-329" fmla="*/ 724 w 10000"/>
                <a:gd name="connsiteY17-330" fmla="*/ 4232 h 10023"/>
                <a:gd name="connsiteX18-331" fmla="*/ 691 w 10000"/>
                <a:gd name="connsiteY18-332" fmla="*/ 4488 h 10023"/>
                <a:gd name="connsiteX19-333" fmla="*/ 640 w 10000"/>
                <a:gd name="connsiteY19-334" fmla="*/ 4711 h 10023"/>
                <a:gd name="connsiteX20-335" fmla="*/ 823 w 10000"/>
                <a:gd name="connsiteY20-336" fmla="*/ 4882 h 10023"/>
                <a:gd name="connsiteX21-337" fmla="*/ 1005 w 10000"/>
                <a:gd name="connsiteY21-338" fmla="*/ 4967 h 10023"/>
                <a:gd name="connsiteX22-339" fmla="*/ 790 w 10000"/>
                <a:gd name="connsiteY22-340" fmla="*/ 5360 h 10023"/>
                <a:gd name="connsiteX23-341" fmla="*/ 790 w 10000"/>
                <a:gd name="connsiteY23-342" fmla="*/ 5411 h 10023"/>
                <a:gd name="connsiteX24-343" fmla="*/ 906 w 10000"/>
                <a:gd name="connsiteY24-344" fmla="*/ 5804 h 10023"/>
                <a:gd name="connsiteX25-345" fmla="*/ 906 w 10000"/>
                <a:gd name="connsiteY25-346" fmla="*/ 5820 h 10023"/>
                <a:gd name="connsiteX26-347" fmla="*/ 906 w 10000"/>
                <a:gd name="connsiteY26-348" fmla="*/ 5854 h 10023"/>
                <a:gd name="connsiteX27-349" fmla="*/ 1022 w 10000"/>
                <a:gd name="connsiteY27-350" fmla="*/ 6400 h 10023"/>
                <a:gd name="connsiteX28-351" fmla="*/ 1122 w 10000"/>
                <a:gd name="connsiteY28-352" fmla="*/ 7494 h 10023"/>
                <a:gd name="connsiteX29-353" fmla="*/ 2151 w 10000"/>
                <a:gd name="connsiteY29-354" fmla="*/ 7732 h 10023"/>
                <a:gd name="connsiteX30-355" fmla="*/ 2731 w 10000"/>
                <a:gd name="connsiteY30-356" fmla="*/ 7664 h 10023"/>
                <a:gd name="connsiteX31-357" fmla="*/ 2748 w 10000"/>
                <a:gd name="connsiteY31-358" fmla="*/ 7664 h 10023"/>
                <a:gd name="connsiteX32-359" fmla="*/ 2764 w 10000"/>
                <a:gd name="connsiteY32-360" fmla="*/ 7664 h 10023"/>
                <a:gd name="connsiteX33-361" fmla="*/ 2865 w 10000"/>
                <a:gd name="connsiteY33-362" fmla="*/ 7647 h 10023"/>
                <a:gd name="connsiteX34-363" fmla="*/ 3445 w 10000"/>
                <a:gd name="connsiteY34-364" fmla="*/ 7937 h 10023"/>
                <a:gd name="connsiteX35-365" fmla="*/ 3660 w 10000"/>
                <a:gd name="connsiteY35-366" fmla="*/ 8296 h 10023"/>
                <a:gd name="connsiteX36-367" fmla="*/ 3677 w 10000"/>
                <a:gd name="connsiteY36-368" fmla="*/ 8312 h 10023"/>
                <a:gd name="connsiteX37-369" fmla="*/ 4406 w 10000"/>
                <a:gd name="connsiteY37-370" fmla="*/ 9919 h 10023"/>
                <a:gd name="connsiteX38-371" fmla="*/ 7548 w 10000"/>
                <a:gd name="connsiteY38-372" fmla="*/ 9414 h 10023"/>
                <a:gd name="connsiteX39-373" fmla="*/ 7843 w 10000"/>
                <a:gd name="connsiteY39-374" fmla="*/ 5786 h 10023"/>
                <a:gd name="connsiteX40-375" fmla="*/ 7859 w 10000"/>
                <a:gd name="connsiteY40-376" fmla="*/ 5753 h 10023"/>
                <a:gd name="connsiteX41-377" fmla="*/ 7947 w 10000"/>
                <a:gd name="connsiteY41-378" fmla="*/ 6029 h 10023"/>
                <a:gd name="connsiteX42-379" fmla="*/ 9319 w 10000"/>
                <a:gd name="connsiteY42-380" fmla="*/ 3788 h 10023"/>
                <a:gd name="connsiteX43-381" fmla="*/ 9319 w 10000"/>
                <a:gd name="connsiteY43-382" fmla="*/ 3772 h 10023"/>
                <a:gd name="connsiteX44-383" fmla="*/ 10000 w 10000"/>
                <a:gd name="connsiteY44-384" fmla="*/ 1690 h 10023"/>
                <a:gd name="connsiteX45-385" fmla="*/ 10000 w 10000"/>
                <a:gd name="connsiteY45-386" fmla="*/ 1451 h 10023"/>
                <a:gd name="connsiteX46-387" fmla="*/ 9785 w 10000"/>
                <a:gd name="connsiteY46-388" fmla="*/ 0 h 10023"/>
                <a:gd name="connsiteX47-389" fmla="*/ 1935 w 10000"/>
                <a:gd name="connsiteY47-390" fmla="*/ 0 h 10023"/>
                <a:gd name="connsiteX48-391" fmla="*/ 1835 w 10000"/>
                <a:gd name="connsiteY48-392" fmla="*/ 187 h 10023"/>
                <a:gd name="connsiteX0-393" fmla="*/ 1835 w 10000"/>
                <a:gd name="connsiteY0-394" fmla="*/ 187 h 10023"/>
                <a:gd name="connsiteX1-395" fmla="*/ 1686 w 10000"/>
                <a:gd name="connsiteY1-396" fmla="*/ 989 h 10023"/>
                <a:gd name="connsiteX2-397" fmla="*/ 1686 w 10000"/>
                <a:gd name="connsiteY2-398" fmla="*/ 1008 h 10023"/>
                <a:gd name="connsiteX3-399" fmla="*/ 1686 w 10000"/>
                <a:gd name="connsiteY3-400" fmla="*/ 1024 h 10023"/>
                <a:gd name="connsiteX4-401" fmla="*/ 1686 w 10000"/>
                <a:gd name="connsiteY4-402" fmla="*/ 1075 h 10023"/>
                <a:gd name="connsiteX5-403" fmla="*/ 1487 w 10000"/>
                <a:gd name="connsiteY5-404" fmla="*/ 1503 h 10023"/>
                <a:gd name="connsiteX6-405" fmla="*/ 1371 w 10000"/>
                <a:gd name="connsiteY6-406" fmla="*/ 1638 h 10023"/>
                <a:gd name="connsiteX7-407" fmla="*/ 972 w 10000"/>
                <a:gd name="connsiteY7-408" fmla="*/ 1946 h 10023"/>
                <a:gd name="connsiteX8-409" fmla="*/ 939 w 10000"/>
                <a:gd name="connsiteY8-410" fmla="*/ 1963 h 10023"/>
                <a:gd name="connsiteX9-411" fmla="*/ 60 w 10000"/>
                <a:gd name="connsiteY9-412" fmla="*/ 2851 h 10023"/>
                <a:gd name="connsiteX10-413" fmla="*/ 60 w 10000"/>
                <a:gd name="connsiteY10-414" fmla="*/ 2884 h 10023"/>
                <a:gd name="connsiteX11-415" fmla="*/ 43 w 10000"/>
                <a:gd name="connsiteY11-416" fmla="*/ 2901 h 10023"/>
                <a:gd name="connsiteX12-417" fmla="*/ 10 w 10000"/>
                <a:gd name="connsiteY12-418" fmla="*/ 3159 h 10023"/>
                <a:gd name="connsiteX13-419" fmla="*/ 192 w 10000"/>
                <a:gd name="connsiteY13-420" fmla="*/ 3345 h 10023"/>
                <a:gd name="connsiteX14-421" fmla="*/ 243 w 10000"/>
                <a:gd name="connsiteY14-422" fmla="*/ 3363 h 10023"/>
                <a:gd name="connsiteX15-423" fmla="*/ 392 w 10000"/>
                <a:gd name="connsiteY15-424" fmla="*/ 3464 h 10023"/>
                <a:gd name="connsiteX16-425" fmla="*/ 541 w 10000"/>
                <a:gd name="connsiteY16-426" fmla="*/ 3585 h 10023"/>
                <a:gd name="connsiteX17-427" fmla="*/ 724 w 10000"/>
                <a:gd name="connsiteY17-428" fmla="*/ 4232 h 10023"/>
                <a:gd name="connsiteX18-429" fmla="*/ 691 w 10000"/>
                <a:gd name="connsiteY18-430" fmla="*/ 4488 h 10023"/>
                <a:gd name="connsiteX19-431" fmla="*/ 640 w 10000"/>
                <a:gd name="connsiteY19-432" fmla="*/ 4711 h 10023"/>
                <a:gd name="connsiteX20-433" fmla="*/ 823 w 10000"/>
                <a:gd name="connsiteY20-434" fmla="*/ 4882 h 10023"/>
                <a:gd name="connsiteX21-435" fmla="*/ 1005 w 10000"/>
                <a:gd name="connsiteY21-436" fmla="*/ 4967 h 10023"/>
                <a:gd name="connsiteX22-437" fmla="*/ 790 w 10000"/>
                <a:gd name="connsiteY22-438" fmla="*/ 5360 h 10023"/>
                <a:gd name="connsiteX23-439" fmla="*/ 790 w 10000"/>
                <a:gd name="connsiteY23-440" fmla="*/ 5411 h 10023"/>
                <a:gd name="connsiteX24-441" fmla="*/ 906 w 10000"/>
                <a:gd name="connsiteY24-442" fmla="*/ 5804 h 10023"/>
                <a:gd name="connsiteX25-443" fmla="*/ 906 w 10000"/>
                <a:gd name="connsiteY25-444" fmla="*/ 5820 h 10023"/>
                <a:gd name="connsiteX26-445" fmla="*/ 906 w 10000"/>
                <a:gd name="connsiteY26-446" fmla="*/ 5854 h 10023"/>
                <a:gd name="connsiteX27-447" fmla="*/ 1022 w 10000"/>
                <a:gd name="connsiteY27-448" fmla="*/ 6400 h 10023"/>
                <a:gd name="connsiteX28-449" fmla="*/ 1122 w 10000"/>
                <a:gd name="connsiteY28-450" fmla="*/ 7494 h 10023"/>
                <a:gd name="connsiteX29-451" fmla="*/ 2151 w 10000"/>
                <a:gd name="connsiteY29-452" fmla="*/ 7732 h 10023"/>
                <a:gd name="connsiteX30-453" fmla="*/ 2731 w 10000"/>
                <a:gd name="connsiteY30-454" fmla="*/ 7664 h 10023"/>
                <a:gd name="connsiteX31-455" fmla="*/ 2748 w 10000"/>
                <a:gd name="connsiteY31-456" fmla="*/ 7664 h 10023"/>
                <a:gd name="connsiteX32-457" fmla="*/ 2764 w 10000"/>
                <a:gd name="connsiteY32-458" fmla="*/ 7664 h 10023"/>
                <a:gd name="connsiteX33-459" fmla="*/ 2865 w 10000"/>
                <a:gd name="connsiteY33-460" fmla="*/ 7647 h 10023"/>
                <a:gd name="connsiteX34-461" fmla="*/ 3445 w 10000"/>
                <a:gd name="connsiteY34-462" fmla="*/ 7937 h 10023"/>
                <a:gd name="connsiteX35-463" fmla="*/ 3660 w 10000"/>
                <a:gd name="connsiteY35-464" fmla="*/ 8296 h 10023"/>
                <a:gd name="connsiteX36-465" fmla="*/ 3677 w 10000"/>
                <a:gd name="connsiteY36-466" fmla="*/ 8312 h 10023"/>
                <a:gd name="connsiteX37-467" fmla="*/ 4406 w 10000"/>
                <a:gd name="connsiteY37-468" fmla="*/ 9919 h 10023"/>
                <a:gd name="connsiteX38-469" fmla="*/ 7548 w 10000"/>
                <a:gd name="connsiteY38-470" fmla="*/ 9414 h 10023"/>
                <a:gd name="connsiteX39-471" fmla="*/ 7843 w 10000"/>
                <a:gd name="connsiteY39-472" fmla="*/ 5786 h 10023"/>
                <a:gd name="connsiteX40-473" fmla="*/ 7859 w 10000"/>
                <a:gd name="connsiteY40-474" fmla="*/ 5753 h 10023"/>
                <a:gd name="connsiteX41-475" fmla="*/ 9319 w 10000"/>
                <a:gd name="connsiteY41-476" fmla="*/ 3788 h 10023"/>
                <a:gd name="connsiteX42-477" fmla="*/ 9319 w 10000"/>
                <a:gd name="connsiteY42-478" fmla="*/ 3772 h 10023"/>
                <a:gd name="connsiteX43-479" fmla="*/ 10000 w 10000"/>
                <a:gd name="connsiteY43-480" fmla="*/ 1690 h 10023"/>
                <a:gd name="connsiteX44-481" fmla="*/ 10000 w 10000"/>
                <a:gd name="connsiteY44-482" fmla="*/ 1451 h 10023"/>
                <a:gd name="connsiteX45-483" fmla="*/ 9785 w 10000"/>
                <a:gd name="connsiteY45-484" fmla="*/ 0 h 10023"/>
                <a:gd name="connsiteX46-485" fmla="*/ 1935 w 10000"/>
                <a:gd name="connsiteY46-486" fmla="*/ 0 h 10023"/>
                <a:gd name="connsiteX47-487" fmla="*/ 1835 w 10000"/>
                <a:gd name="connsiteY47-488" fmla="*/ 187 h 10023"/>
                <a:gd name="connsiteX0-489" fmla="*/ 1835 w 10000"/>
                <a:gd name="connsiteY0-490" fmla="*/ 187 h 10023"/>
                <a:gd name="connsiteX1-491" fmla="*/ 1686 w 10000"/>
                <a:gd name="connsiteY1-492" fmla="*/ 989 h 10023"/>
                <a:gd name="connsiteX2-493" fmla="*/ 1686 w 10000"/>
                <a:gd name="connsiteY2-494" fmla="*/ 1008 h 10023"/>
                <a:gd name="connsiteX3-495" fmla="*/ 1686 w 10000"/>
                <a:gd name="connsiteY3-496" fmla="*/ 1024 h 10023"/>
                <a:gd name="connsiteX4-497" fmla="*/ 1686 w 10000"/>
                <a:gd name="connsiteY4-498" fmla="*/ 1075 h 10023"/>
                <a:gd name="connsiteX5-499" fmla="*/ 1487 w 10000"/>
                <a:gd name="connsiteY5-500" fmla="*/ 1503 h 10023"/>
                <a:gd name="connsiteX6-501" fmla="*/ 1371 w 10000"/>
                <a:gd name="connsiteY6-502" fmla="*/ 1638 h 10023"/>
                <a:gd name="connsiteX7-503" fmla="*/ 972 w 10000"/>
                <a:gd name="connsiteY7-504" fmla="*/ 1946 h 10023"/>
                <a:gd name="connsiteX8-505" fmla="*/ 939 w 10000"/>
                <a:gd name="connsiteY8-506" fmla="*/ 1963 h 10023"/>
                <a:gd name="connsiteX9-507" fmla="*/ 60 w 10000"/>
                <a:gd name="connsiteY9-508" fmla="*/ 2851 h 10023"/>
                <a:gd name="connsiteX10-509" fmla="*/ 60 w 10000"/>
                <a:gd name="connsiteY10-510" fmla="*/ 2884 h 10023"/>
                <a:gd name="connsiteX11-511" fmla="*/ 43 w 10000"/>
                <a:gd name="connsiteY11-512" fmla="*/ 2901 h 10023"/>
                <a:gd name="connsiteX12-513" fmla="*/ 10 w 10000"/>
                <a:gd name="connsiteY12-514" fmla="*/ 3159 h 10023"/>
                <a:gd name="connsiteX13-515" fmla="*/ 192 w 10000"/>
                <a:gd name="connsiteY13-516" fmla="*/ 3345 h 10023"/>
                <a:gd name="connsiteX14-517" fmla="*/ 243 w 10000"/>
                <a:gd name="connsiteY14-518" fmla="*/ 3363 h 10023"/>
                <a:gd name="connsiteX15-519" fmla="*/ 392 w 10000"/>
                <a:gd name="connsiteY15-520" fmla="*/ 3464 h 10023"/>
                <a:gd name="connsiteX16-521" fmla="*/ 541 w 10000"/>
                <a:gd name="connsiteY16-522" fmla="*/ 3585 h 10023"/>
                <a:gd name="connsiteX17-523" fmla="*/ 724 w 10000"/>
                <a:gd name="connsiteY17-524" fmla="*/ 4232 h 10023"/>
                <a:gd name="connsiteX18-525" fmla="*/ 691 w 10000"/>
                <a:gd name="connsiteY18-526" fmla="*/ 4488 h 10023"/>
                <a:gd name="connsiteX19-527" fmla="*/ 640 w 10000"/>
                <a:gd name="connsiteY19-528" fmla="*/ 4711 h 10023"/>
                <a:gd name="connsiteX20-529" fmla="*/ 823 w 10000"/>
                <a:gd name="connsiteY20-530" fmla="*/ 4882 h 10023"/>
                <a:gd name="connsiteX21-531" fmla="*/ 1005 w 10000"/>
                <a:gd name="connsiteY21-532" fmla="*/ 4967 h 10023"/>
                <a:gd name="connsiteX22-533" fmla="*/ 790 w 10000"/>
                <a:gd name="connsiteY22-534" fmla="*/ 5360 h 10023"/>
                <a:gd name="connsiteX23-535" fmla="*/ 790 w 10000"/>
                <a:gd name="connsiteY23-536" fmla="*/ 5411 h 10023"/>
                <a:gd name="connsiteX24-537" fmla="*/ 906 w 10000"/>
                <a:gd name="connsiteY24-538" fmla="*/ 5804 h 10023"/>
                <a:gd name="connsiteX25-539" fmla="*/ 906 w 10000"/>
                <a:gd name="connsiteY25-540" fmla="*/ 5820 h 10023"/>
                <a:gd name="connsiteX26-541" fmla="*/ 906 w 10000"/>
                <a:gd name="connsiteY26-542" fmla="*/ 5854 h 10023"/>
                <a:gd name="connsiteX27-543" fmla="*/ 1022 w 10000"/>
                <a:gd name="connsiteY27-544" fmla="*/ 6400 h 10023"/>
                <a:gd name="connsiteX28-545" fmla="*/ 1122 w 10000"/>
                <a:gd name="connsiteY28-546" fmla="*/ 7494 h 10023"/>
                <a:gd name="connsiteX29-547" fmla="*/ 2151 w 10000"/>
                <a:gd name="connsiteY29-548" fmla="*/ 7732 h 10023"/>
                <a:gd name="connsiteX30-549" fmla="*/ 2731 w 10000"/>
                <a:gd name="connsiteY30-550" fmla="*/ 7664 h 10023"/>
                <a:gd name="connsiteX31-551" fmla="*/ 2748 w 10000"/>
                <a:gd name="connsiteY31-552" fmla="*/ 7664 h 10023"/>
                <a:gd name="connsiteX32-553" fmla="*/ 2764 w 10000"/>
                <a:gd name="connsiteY32-554" fmla="*/ 7664 h 10023"/>
                <a:gd name="connsiteX33-555" fmla="*/ 2865 w 10000"/>
                <a:gd name="connsiteY33-556" fmla="*/ 7647 h 10023"/>
                <a:gd name="connsiteX34-557" fmla="*/ 3445 w 10000"/>
                <a:gd name="connsiteY34-558" fmla="*/ 7937 h 10023"/>
                <a:gd name="connsiteX35-559" fmla="*/ 3660 w 10000"/>
                <a:gd name="connsiteY35-560" fmla="*/ 8296 h 10023"/>
                <a:gd name="connsiteX36-561" fmla="*/ 3677 w 10000"/>
                <a:gd name="connsiteY36-562" fmla="*/ 8312 h 10023"/>
                <a:gd name="connsiteX37-563" fmla="*/ 4406 w 10000"/>
                <a:gd name="connsiteY37-564" fmla="*/ 9919 h 10023"/>
                <a:gd name="connsiteX38-565" fmla="*/ 7548 w 10000"/>
                <a:gd name="connsiteY38-566" fmla="*/ 9414 h 10023"/>
                <a:gd name="connsiteX39-567" fmla="*/ 7843 w 10000"/>
                <a:gd name="connsiteY39-568" fmla="*/ 5786 h 10023"/>
                <a:gd name="connsiteX40-569" fmla="*/ 7910 w 10000"/>
                <a:gd name="connsiteY40-570" fmla="*/ 6094 h 10023"/>
                <a:gd name="connsiteX41-571" fmla="*/ 9319 w 10000"/>
                <a:gd name="connsiteY41-572" fmla="*/ 3788 h 10023"/>
                <a:gd name="connsiteX42-573" fmla="*/ 9319 w 10000"/>
                <a:gd name="connsiteY42-574" fmla="*/ 3772 h 10023"/>
                <a:gd name="connsiteX43-575" fmla="*/ 10000 w 10000"/>
                <a:gd name="connsiteY43-576" fmla="*/ 1690 h 10023"/>
                <a:gd name="connsiteX44-577" fmla="*/ 10000 w 10000"/>
                <a:gd name="connsiteY44-578" fmla="*/ 1451 h 10023"/>
                <a:gd name="connsiteX45-579" fmla="*/ 9785 w 10000"/>
                <a:gd name="connsiteY45-580" fmla="*/ 0 h 10023"/>
                <a:gd name="connsiteX46-581" fmla="*/ 1935 w 10000"/>
                <a:gd name="connsiteY46-582" fmla="*/ 0 h 10023"/>
                <a:gd name="connsiteX47-583" fmla="*/ 1835 w 10000"/>
                <a:gd name="connsiteY47-584" fmla="*/ 187 h 10023"/>
                <a:gd name="connsiteX0-585" fmla="*/ 1835 w 10000"/>
                <a:gd name="connsiteY0-586" fmla="*/ 187 h 10023"/>
                <a:gd name="connsiteX1-587" fmla="*/ 1686 w 10000"/>
                <a:gd name="connsiteY1-588" fmla="*/ 989 h 10023"/>
                <a:gd name="connsiteX2-589" fmla="*/ 1686 w 10000"/>
                <a:gd name="connsiteY2-590" fmla="*/ 1008 h 10023"/>
                <a:gd name="connsiteX3-591" fmla="*/ 1686 w 10000"/>
                <a:gd name="connsiteY3-592" fmla="*/ 1024 h 10023"/>
                <a:gd name="connsiteX4-593" fmla="*/ 1686 w 10000"/>
                <a:gd name="connsiteY4-594" fmla="*/ 1075 h 10023"/>
                <a:gd name="connsiteX5-595" fmla="*/ 1487 w 10000"/>
                <a:gd name="connsiteY5-596" fmla="*/ 1503 h 10023"/>
                <a:gd name="connsiteX6-597" fmla="*/ 1371 w 10000"/>
                <a:gd name="connsiteY6-598" fmla="*/ 1638 h 10023"/>
                <a:gd name="connsiteX7-599" fmla="*/ 972 w 10000"/>
                <a:gd name="connsiteY7-600" fmla="*/ 1946 h 10023"/>
                <a:gd name="connsiteX8-601" fmla="*/ 939 w 10000"/>
                <a:gd name="connsiteY8-602" fmla="*/ 1963 h 10023"/>
                <a:gd name="connsiteX9-603" fmla="*/ 60 w 10000"/>
                <a:gd name="connsiteY9-604" fmla="*/ 2851 h 10023"/>
                <a:gd name="connsiteX10-605" fmla="*/ 60 w 10000"/>
                <a:gd name="connsiteY10-606" fmla="*/ 2884 h 10023"/>
                <a:gd name="connsiteX11-607" fmla="*/ 43 w 10000"/>
                <a:gd name="connsiteY11-608" fmla="*/ 2901 h 10023"/>
                <a:gd name="connsiteX12-609" fmla="*/ 10 w 10000"/>
                <a:gd name="connsiteY12-610" fmla="*/ 3159 h 10023"/>
                <a:gd name="connsiteX13-611" fmla="*/ 192 w 10000"/>
                <a:gd name="connsiteY13-612" fmla="*/ 3345 h 10023"/>
                <a:gd name="connsiteX14-613" fmla="*/ 243 w 10000"/>
                <a:gd name="connsiteY14-614" fmla="*/ 3363 h 10023"/>
                <a:gd name="connsiteX15-615" fmla="*/ 392 w 10000"/>
                <a:gd name="connsiteY15-616" fmla="*/ 3464 h 10023"/>
                <a:gd name="connsiteX16-617" fmla="*/ 541 w 10000"/>
                <a:gd name="connsiteY16-618" fmla="*/ 3585 h 10023"/>
                <a:gd name="connsiteX17-619" fmla="*/ 724 w 10000"/>
                <a:gd name="connsiteY17-620" fmla="*/ 4232 h 10023"/>
                <a:gd name="connsiteX18-621" fmla="*/ 691 w 10000"/>
                <a:gd name="connsiteY18-622" fmla="*/ 4488 h 10023"/>
                <a:gd name="connsiteX19-623" fmla="*/ 640 w 10000"/>
                <a:gd name="connsiteY19-624" fmla="*/ 4711 h 10023"/>
                <a:gd name="connsiteX20-625" fmla="*/ 823 w 10000"/>
                <a:gd name="connsiteY20-626" fmla="*/ 4882 h 10023"/>
                <a:gd name="connsiteX21-627" fmla="*/ 1005 w 10000"/>
                <a:gd name="connsiteY21-628" fmla="*/ 4967 h 10023"/>
                <a:gd name="connsiteX22-629" fmla="*/ 790 w 10000"/>
                <a:gd name="connsiteY22-630" fmla="*/ 5360 h 10023"/>
                <a:gd name="connsiteX23-631" fmla="*/ 790 w 10000"/>
                <a:gd name="connsiteY23-632" fmla="*/ 5411 h 10023"/>
                <a:gd name="connsiteX24-633" fmla="*/ 906 w 10000"/>
                <a:gd name="connsiteY24-634" fmla="*/ 5804 h 10023"/>
                <a:gd name="connsiteX25-635" fmla="*/ 906 w 10000"/>
                <a:gd name="connsiteY25-636" fmla="*/ 5820 h 10023"/>
                <a:gd name="connsiteX26-637" fmla="*/ 906 w 10000"/>
                <a:gd name="connsiteY26-638" fmla="*/ 5854 h 10023"/>
                <a:gd name="connsiteX27-639" fmla="*/ 1022 w 10000"/>
                <a:gd name="connsiteY27-640" fmla="*/ 6400 h 10023"/>
                <a:gd name="connsiteX28-641" fmla="*/ 1122 w 10000"/>
                <a:gd name="connsiteY28-642" fmla="*/ 7494 h 10023"/>
                <a:gd name="connsiteX29-643" fmla="*/ 2151 w 10000"/>
                <a:gd name="connsiteY29-644" fmla="*/ 7732 h 10023"/>
                <a:gd name="connsiteX30-645" fmla="*/ 2731 w 10000"/>
                <a:gd name="connsiteY30-646" fmla="*/ 7664 h 10023"/>
                <a:gd name="connsiteX31-647" fmla="*/ 2748 w 10000"/>
                <a:gd name="connsiteY31-648" fmla="*/ 7664 h 10023"/>
                <a:gd name="connsiteX32-649" fmla="*/ 2764 w 10000"/>
                <a:gd name="connsiteY32-650" fmla="*/ 7664 h 10023"/>
                <a:gd name="connsiteX33-651" fmla="*/ 2865 w 10000"/>
                <a:gd name="connsiteY33-652" fmla="*/ 7647 h 10023"/>
                <a:gd name="connsiteX34-653" fmla="*/ 3445 w 10000"/>
                <a:gd name="connsiteY34-654" fmla="*/ 7937 h 10023"/>
                <a:gd name="connsiteX35-655" fmla="*/ 3660 w 10000"/>
                <a:gd name="connsiteY35-656" fmla="*/ 8296 h 10023"/>
                <a:gd name="connsiteX36-657" fmla="*/ 3677 w 10000"/>
                <a:gd name="connsiteY36-658" fmla="*/ 8312 h 10023"/>
                <a:gd name="connsiteX37-659" fmla="*/ 4406 w 10000"/>
                <a:gd name="connsiteY37-660" fmla="*/ 9919 h 10023"/>
                <a:gd name="connsiteX38-661" fmla="*/ 7548 w 10000"/>
                <a:gd name="connsiteY38-662" fmla="*/ 9414 h 10023"/>
                <a:gd name="connsiteX39-663" fmla="*/ 7843 w 10000"/>
                <a:gd name="connsiteY39-664" fmla="*/ 5786 h 10023"/>
                <a:gd name="connsiteX40-665" fmla="*/ 9319 w 10000"/>
                <a:gd name="connsiteY40-666" fmla="*/ 3788 h 10023"/>
                <a:gd name="connsiteX41-667" fmla="*/ 9319 w 10000"/>
                <a:gd name="connsiteY41-668" fmla="*/ 3772 h 10023"/>
                <a:gd name="connsiteX42-669" fmla="*/ 10000 w 10000"/>
                <a:gd name="connsiteY42-670" fmla="*/ 1690 h 10023"/>
                <a:gd name="connsiteX43-671" fmla="*/ 10000 w 10000"/>
                <a:gd name="connsiteY43-672" fmla="*/ 1451 h 10023"/>
                <a:gd name="connsiteX44-673" fmla="*/ 9785 w 10000"/>
                <a:gd name="connsiteY44-674" fmla="*/ 0 h 10023"/>
                <a:gd name="connsiteX45-675" fmla="*/ 1935 w 10000"/>
                <a:gd name="connsiteY45-676" fmla="*/ 0 h 10023"/>
                <a:gd name="connsiteX46-677" fmla="*/ 1835 w 10000"/>
                <a:gd name="connsiteY46-678" fmla="*/ 187 h 10023"/>
                <a:gd name="connsiteX0-679" fmla="*/ 1835 w 10000"/>
                <a:gd name="connsiteY0-680" fmla="*/ 187 h 10023"/>
                <a:gd name="connsiteX1-681" fmla="*/ 1686 w 10000"/>
                <a:gd name="connsiteY1-682" fmla="*/ 989 h 10023"/>
                <a:gd name="connsiteX2-683" fmla="*/ 1686 w 10000"/>
                <a:gd name="connsiteY2-684" fmla="*/ 1008 h 10023"/>
                <a:gd name="connsiteX3-685" fmla="*/ 1686 w 10000"/>
                <a:gd name="connsiteY3-686" fmla="*/ 1024 h 10023"/>
                <a:gd name="connsiteX4-687" fmla="*/ 1686 w 10000"/>
                <a:gd name="connsiteY4-688" fmla="*/ 1075 h 10023"/>
                <a:gd name="connsiteX5-689" fmla="*/ 1487 w 10000"/>
                <a:gd name="connsiteY5-690" fmla="*/ 1503 h 10023"/>
                <a:gd name="connsiteX6-691" fmla="*/ 1371 w 10000"/>
                <a:gd name="connsiteY6-692" fmla="*/ 1638 h 10023"/>
                <a:gd name="connsiteX7-693" fmla="*/ 972 w 10000"/>
                <a:gd name="connsiteY7-694" fmla="*/ 1946 h 10023"/>
                <a:gd name="connsiteX8-695" fmla="*/ 939 w 10000"/>
                <a:gd name="connsiteY8-696" fmla="*/ 1963 h 10023"/>
                <a:gd name="connsiteX9-697" fmla="*/ 60 w 10000"/>
                <a:gd name="connsiteY9-698" fmla="*/ 2851 h 10023"/>
                <a:gd name="connsiteX10-699" fmla="*/ 60 w 10000"/>
                <a:gd name="connsiteY10-700" fmla="*/ 2884 h 10023"/>
                <a:gd name="connsiteX11-701" fmla="*/ 43 w 10000"/>
                <a:gd name="connsiteY11-702" fmla="*/ 2901 h 10023"/>
                <a:gd name="connsiteX12-703" fmla="*/ 10 w 10000"/>
                <a:gd name="connsiteY12-704" fmla="*/ 3159 h 10023"/>
                <a:gd name="connsiteX13-705" fmla="*/ 192 w 10000"/>
                <a:gd name="connsiteY13-706" fmla="*/ 3345 h 10023"/>
                <a:gd name="connsiteX14-707" fmla="*/ 243 w 10000"/>
                <a:gd name="connsiteY14-708" fmla="*/ 3363 h 10023"/>
                <a:gd name="connsiteX15-709" fmla="*/ 392 w 10000"/>
                <a:gd name="connsiteY15-710" fmla="*/ 3464 h 10023"/>
                <a:gd name="connsiteX16-711" fmla="*/ 541 w 10000"/>
                <a:gd name="connsiteY16-712" fmla="*/ 3585 h 10023"/>
                <a:gd name="connsiteX17-713" fmla="*/ 724 w 10000"/>
                <a:gd name="connsiteY17-714" fmla="*/ 4232 h 10023"/>
                <a:gd name="connsiteX18-715" fmla="*/ 691 w 10000"/>
                <a:gd name="connsiteY18-716" fmla="*/ 4488 h 10023"/>
                <a:gd name="connsiteX19-717" fmla="*/ 640 w 10000"/>
                <a:gd name="connsiteY19-718" fmla="*/ 4711 h 10023"/>
                <a:gd name="connsiteX20-719" fmla="*/ 823 w 10000"/>
                <a:gd name="connsiteY20-720" fmla="*/ 4882 h 10023"/>
                <a:gd name="connsiteX21-721" fmla="*/ 1005 w 10000"/>
                <a:gd name="connsiteY21-722" fmla="*/ 4967 h 10023"/>
                <a:gd name="connsiteX22-723" fmla="*/ 790 w 10000"/>
                <a:gd name="connsiteY22-724" fmla="*/ 5360 h 10023"/>
                <a:gd name="connsiteX23-725" fmla="*/ 790 w 10000"/>
                <a:gd name="connsiteY23-726" fmla="*/ 5411 h 10023"/>
                <a:gd name="connsiteX24-727" fmla="*/ 906 w 10000"/>
                <a:gd name="connsiteY24-728" fmla="*/ 5804 h 10023"/>
                <a:gd name="connsiteX25-729" fmla="*/ 906 w 10000"/>
                <a:gd name="connsiteY25-730" fmla="*/ 5820 h 10023"/>
                <a:gd name="connsiteX26-731" fmla="*/ 906 w 10000"/>
                <a:gd name="connsiteY26-732" fmla="*/ 5854 h 10023"/>
                <a:gd name="connsiteX27-733" fmla="*/ 1022 w 10000"/>
                <a:gd name="connsiteY27-734" fmla="*/ 6400 h 10023"/>
                <a:gd name="connsiteX28-735" fmla="*/ 1122 w 10000"/>
                <a:gd name="connsiteY28-736" fmla="*/ 7494 h 10023"/>
                <a:gd name="connsiteX29-737" fmla="*/ 2151 w 10000"/>
                <a:gd name="connsiteY29-738" fmla="*/ 7732 h 10023"/>
                <a:gd name="connsiteX30-739" fmla="*/ 2731 w 10000"/>
                <a:gd name="connsiteY30-740" fmla="*/ 7664 h 10023"/>
                <a:gd name="connsiteX31-741" fmla="*/ 2748 w 10000"/>
                <a:gd name="connsiteY31-742" fmla="*/ 7664 h 10023"/>
                <a:gd name="connsiteX32-743" fmla="*/ 2764 w 10000"/>
                <a:gd name="connsiteY32-744" fmla="*/ 7664 h 10023"/>
                <a:gd name="connsiteX33-745" fmla="*/ 2865 w 10000"/>
                <a:gd name="connsiteY33-746" fmla="*/ 7647 h 10023"/>
                <a:gd name="connsiteX34-747" fmla="*/ 3445 w 10000"/>
                <a:gd name="connsiteY34-748" fmla="*/ 7937 h 10023"/>
                <a:gd name="connsiteX35-749" fmla="*/ 3660 w 10000"/>
                <a:gd name="connsiteY35-750" fmla="*/ 8296 h 10023"/>
                <a:gd name="connsiteX36-751" fmla="*/ 3677 w 10000"/>
                <a:gd name="connsiteY36-752" fmla="*/ 8312 h 10023"/>
                <a:gd name="connsiteX37-753" fmla="*/ 4406 w 10000"/>
                <a:gd name="connsiteY37-754" fmla="*/ 9919 h 10023"/>
                <a:gd name="connsiteX38-755" fmla="*/ 7548 w 10000"/>
                <a:gd name="connsiteY38-756" fmla="*/ 9414 h 10023"/>
                <a:gd name="connsiteX39-757" fmla="*/ 7843 w 10000"/>
                <a:gd name="connsiteY39-758" fmla="*/ 5786 h 10023"/>
                <a:gd name="connsiteX40-759" fmla="*/ 9319 w 10000"/>
                <a:gd name="connsiteY40-760" fmla="*/ 3788 h 10023"/>
                <a:gd name="connsiteX41-761" fmla="*/ 9319 w 10000"/>
                <a:gd name="connsiteY41-762" fmla="*/ 3772 h 10023"/>
                <a:gd name="connsiteX42-763" fmla="*/ 10000 w 10000"/>
                <a:gd name="connsiteY42-764" fmla="*/ 1690 h 10023"/>
                <a:gd name="connsiteX43-765" fmla="*/ 10000 w 10000"/>
                <a:gd name="connsiteY43-766" fmla="*/ 1451 h 10023"/>
                <a:gd name="connsiteX44-767" fmla="*/ 9785 w 10000"/>
                <a:gd name="connsiteY44-768" fmla="*/ 0 h 10023"/>
                <a:gd name="connsiteX45-769" fmla="*/ 1935 w 10000"/>
                <a:gd name="connsiteY45-770" fmla="*/ 0 h 10023"/>
                <a:gd name="connsiteX46-771" fmla="*/ 1835 w 10000"/>
                <a:gd name="connsiteY46-772" fmla="*/ 187 h 10023"/>
                <a:gd name="connsiteX0-773" fmla="*/ 1835 w 10000"/>
                <a:gd name="connsiteY0-774" fmla="*/ 187 h 10006"/>
                <a:gd name="connsiteX1-775" fmla="*/ 1686 w 10000"/>
                <a:gd name="connsiteY1-776" fmla="*/ 989 h 10006"/>
                <a:gd name="connsiteX2-777" fmla="*/ 1686 w 10000"/>
                <a:gd name="connsiteY2-778" fmla="*/ 1008 h 10006"/>
                <a:gd name="connsiteX3-779" fmla="*/ 1686 w 10000"/>
                <a:gd name="connsiteY3-780" fmla="*/ 1024 h 10006"/>
                <a:gd name="connsiteX4-781" fmla="*/ 1686 w 10000"/>
                <a:gd name="connsiteY4-782" fmla="*/ 1075 h 10006"/>
                <a:gd name="connsiteX5-783" fmla="*/ 1487 w 10000"/>
                <a:gd name="connsiteY5-784" fmla="*/ 1503 h 10006"/>
                <a:gd name="connsiteX6-785" fmla="*/ 1371 w 10000"/>
                <a:gd name="connsiteY6-786" fmla="*/ 1638 h 10006"/>
                <a:gd name="connsiteX7-787" fmla="*/ 972 w 10000"/>
                <a:gd name="connsiteY7-788" fmla="*/ 1946 h 10006"/>
                <a:gd name="connsiteX8-789" fmla="*/ 939 w 10000"/>
                <a:gd name="connsiteY8-790" fmla="*/ 1963 h 10006"/>
                <a:gd name="connsiteX9-791" fmla="*/ 60 w 10000"/>
                <a:gd name="connsiteY9-792" fmla="*/ 2851 h 10006"/>
                <a:gd name="connsiteX10-793" fmla="*/ 60 w 10000"/>
                <a:gd name="connsiteY10-794" fmla="*/ 2884 h 10006"/>
                <a:gd name="connsiteX11-795" fmla="*/ 43 w 10000"/>
                <a:gd name="connsiteY11-796" fmla="*/ 2901 h 10006"/>
                <a:gd name="connsiteX12-797" fmla="*/ 10 w 10000"/>
                <a:gd name="connsiteY12-798" fmla="*/ 3159 h 10006"/>
                <a:gd name="connsiteX13-799" fmla="*/ 192 w 10000"/>
                <a:gd name="connsiteY13-800" fmla="*/ 3345 h 10006"/>
                <a:gd name="connsiteX14-801" fmla="*/ 243 w 10000"/>
                <a:gd name="connsiteY14-802" fmla="*/ 3363 h 10006"/>
                <a:gd name="connsiteX15-803" fmla="*/ 392 w 10000"/>
                <a:gd name="connsiteY15-804" fmla="*/ 3464 h 10006"/>
                <a:gd name="connsiteX16-805" fmla="*/ 541 w 10000"/>
                <a:gd name="connsiteY16-806" fmla="*/ 3585 h 10006"/>
                <a:gd name="connsiteX17-807" fmla="*/ 724 w 10000"/>
                <a:gd name="connsiteY17-808" fmla="*/ 4232 h 10006"/>
                <a:gd name="connsiteX18-809" fmla="*/ 691 w 10000"/>
                <a:gd name="connsiteY18-810" fmla="*/ 4488 h 10006"/>
                <a:gd name="connsiteX19-811" fmla="*/ 640 w 10000"/>
                <a:gd name="connsiteY19-812" fmla="*/ 4711 h 10006"/>
                <a:gd name="connsiteX20-813" fmla="*/ 823 w 10000"/>
                <a:gd name="connsiteY20-814" fmla="*/ 4882 h 10006"/>
                <a:gd name="connsiteX21-815" fmla="*/ 1005 w 10000"/>
                <a:gd name="connsiteY21-816" fmla="*/ 4967 h 10006"/>
                <a:gd name="connsiteX22-817" fmla="*/ 790 w 10000"/>
                <a:gd name="connsiteY22-818" fmla="*/ 5360 h 10006"/>
                <a:gd name="connsiteX23-819" fmla="*/ 790 w 10000"/>
                <a:gd name="connsiteY23-820" fmla="*/ 5411 h 10006"/>
                <a:gd name="connsiteX24-821" fmla="*/ 906 w 10000"/>
                <a:gd name="connsiteY24-822" fmla="*/ 5804 h 10006"/>
                <a:gd name="connsiteX25-823" fmla="*/ 906 w 10000"/>
                <a:gd name="connsiteY25-824" fmla="*/ 5820 h 10006"/>
                <a:gd name="connsiteX26-825" fmla="*/ 906 w 10000"/>
                <a:gd name="connsiteY26-826" fmla="*/ 5854 h 10006"/>
                <a:gd name="connsiteX27-827" fmla="*/ 1022 w 10000"/>
                <a:gd name="connsiteY27-828" fmla="*/ 6400 h 10006"/>
                <a:gd name="connsiteX28-829" fmla="*/ 1122 w 10000"/>
                <a:gd name="connsiteY28-830" fmla="*/ 7494 h 10006"/>
                <a:gd name="connsiteX29-831" fmla="*/ 2151 w 10000"/>
                <a:gd name="connsiteY29-832" fmla="*/ 7732 h 10006"/>
                <a:gd name="connsiteX30-833" fmla="*/ 2731 w 10000"/>
                <a:gd name="connsiteY30-834" fmla="*/ 7664 h 10006"/>
                <a:gd name="connsiteX31-835" fmla="*/ 2748 w 10000"/>
                <a:gd name="connsiteY31-836" fmla="*/ 7664 h 10006"/>
                <a:gd name="connsiteX32-837" fmla="*/ 2764 w 10000"/>
                <a:gd name="connsiteY32-838" fmla="*/ 7664 h 10006"/>
                <a:gd name="connsiteX33-839" fmla="*/ 2865 w 10000"/>
                <a:gd name="connsiteY33-840" fmla="*/ 7647 h 10006"/>
                <a:gd name="connsiteX34-841" fmla="*/ 3445 w 10000"/>
                <a:gd name="connsiteY34-842" fmla="*/ 7937 h 10006"/>
                <a:gd name="connsiteX35-843" fmla="*/ 3660 w 10000"/>
                <a:gd name="connsiteY35-844" fmla="*/ 8296 h 10006"/>
                <a:gd name="connsiteX36-845" fmla="*/ 3677 w 10000"/>
                <a:gd name="connsiteY36-846" fmla="*/ 8312 h 10006"/>
                <a:gd name="connsiteX37-847" fmla="*/ 4406 w 10000"/>
                <a:gd name="connsiteY37-848" fmla="*/ 9919 h 10006"/>
                <a:gd name="connsiteX38-849" fmla="*/ 7548 w 10000"/>
                <a:gd name="connsiteY38-850" fmla="*/ 9414 h 10006"/>
                <a:gd name="connsiteX39-851" fmla="*/ 8174 w 10000"/>
                <a:gd name="connsiteY39-852" fmla="*/ 6258 h 10006"/>
                <a:gd name="connsiteX40-853" fmla="*/ 9319 w 10000"/>
                <a:gd name="connsiteY40-854" fmla="*/ 3788 h 10006"/>
                <a:gd name="connsiteX41-855" fmla="*/ 9319 w 10000"/>
                <a:gd name="connsiteY41-856" fmla="*/ 3772 h 10006"/>
                <a:gd name="connsiteX42-857" fmla="*/ 10000 w 10000"/>
                <a:gd name="connsiteY42-858" fmla="*/ 1690 h 10006"/>
                <a:gd name="connsiteX43-859" fmla="*/ 10000 w 10000"/>
                <a:gd name="connsiteY43-860" fmla="*/ 1451 h 10006"/>
                <a:gd name="connsiteX44-861" fmla="*/ 9785 w 10000"/>
                <a:gd name="connsiteY44-862" fmla="*/ 0 h 10006"/>
                <a:gd name="connsiteX45-863" fmla="*/ 1935 w 10000"/>
                <a:gd name="connsiteY45-864" fmla="*/ 0 h 10006"/>
                <a:gd name="connsiteX46-865" fmla="*/ 1835 w 10000"/>
                <a:gd name="connsiteY46-866" fmla="*/ 187 h 10006"/>
                <a:gd name="connsiteX0-867" fmla="*/ 1835 w 10000"/>
                <a:gd name="connsiteY0-868" fmla="*/ 187 h 9997"/>
                <a:gd name="connsiteX1-869" fmla="*/ 1686 w 10000"/>
                <a:gd name="connsiteY1-870" fmla="*/ 989 h 9997"/>
                <a:gd name="connsiteX2-871" fmla="*/ 1686 w 10000"/>
                <a:gd name="connsiteY2-872" fmla="*/ 1008 h 9997"/>
                <a:gd name="connsiteX3-873" fmla="*/ 1686 w 10000"/>
                <a:gd name="connsiteY3-874" fmla="*/ 1024 h 9997"/>
                <a:gd name="connsiteX4-875" fmla="*/ 1686 w 10000"/>
                <a:gd name="connsiteY4-876" fmla="*/ 1075 h 9997"/>
                <a:gd name="connsiteX5-877" fmla="*/ 1487 w 10000"/>
                <a:gd name="connsiteY5-878" fmla="*/ 1503 h 9997"/>
                <a:gd name="connsiteX6-879" fmla="*/ 1371 w 10000"/>
                <a:gd name="connsiteY6-880" fmla="*/ 1638 h 9997"/>
                <a:gd name="connsiteX7-881" fmla="*/ 972 w 10000"/>
                <a:gd name="connsiteY7-882" fmla="*/ 1946 h 9997"/>
                <a:gd name="connsiteX8-883" fmla="*/ 939 w 10000"/>
                <a:gd name="connsiteY8-884" fmla="*/ 1963 h 9997"/>
                <a:gd name="connsiteX9-885" fmla="*/ 60 w 10000"/>
                <a:gd name="connsiteY9-886" fmla="*/ 2851 h 9997"/>
                <a:gd name="connsiteX10-887" fmla="*/ 60 w 10000"/>
                <a:gd name="connsiteY10-888" fmla="*/ 2884 h 9997"/>
                <a:gd name="connsiteX11-889" fmla="*/ 43 w 10000"/>
                <a:gd name="connsiteY11-890" fmla="*/ 2901 h 9997"/>
                <a:gd name="connsiteX12-891" fmla="*/ 10 w 10000"/>
                <a:gd name="connsiteY12-892" fmla="*/ 3159 h 9997"/>
                <a:gd name="connsiteX13-893" fmla="*/ 192 w 10000"/>
                <a:gd name="connsiteY13-894" fmla="*/ 3345 h 9997"/>
                <a:gd name="connsiteX14-895" fmla="*/ 243 w 10000"/>
                <a:gd name="connsiteY14-896" fmla="*/ 3363 h 9997"/>
                <a:gd name="connsiteX15-897" fmla="*/ 392 w 10000"/>
                <a:gd name="connsiteY15-898" fmla="*/ 3464 h 9997"/>
                <a:gd name="connsiteX16-899" fmla="*/ 541 w 10000"/>
                <a:gd name="connsiteY16-900" fmla="*/ 3585 h 9997"/>
                <a:gd name="connsiteX17-901" fmla="*/ 724 w 10000"/>
                <a:gd name="connsiteY17-902" fmla="*/ 4232 h 9997"/>
                <a:gd name="connsiteX18-903" fmla="*/ 691 w 10000"/>
                <a:gd name="connsiteY18-904" fmla="*/ 4488 h 9997"/>
                <a:gd name="connsiteX19-905" fmla="*/ 640 w 10000"/>
                <a:gd name="connsiteY19-906" fmla="*/ 4711 h 9997"/>
                <a:gd name="connsiteX20-907" fmla="*/ 823 w 10000"/>
                <a:gd name="connsiteY20-908" fmla="*/ 4882 h 9997"/>
                <a:gd name="connsiteX21-909" fmla="*/ 1005 w 10000"/>
                <a:gd name="connsiteY21-910" fmla="*/ 4967 h 9997"/>
                <a:gd name="connsiteX22-911" fmla="*/ 790 w 10000"/>
                <a:gd name="connsiteY22-912" fmla="*/ 5360 h 9997"/>
                <a:gd name="connsiteX23-913" fmla="*/ 790 w 10000"/>
                <a:gd name="connsiteY23-914" fmla="*/ 5411 h 9997"/>
                <a:gd name="connsiteX24-915" fmla="*/ 906 w 10000"/>
                <a:gd name="connsiteY24-916" fmla="*/ 5804 h 9997"/>
                <a:gd name="connsiteX25-917" fmla="*/ 906 w 10000"/>
                <a:gd name="connsiteY25-918" fmla="*/ 5820 h 9997"/>
                <a:gd name="connsiteX26-919" fmla="*/ 906 w 10000"/>
                <a:gd name="connsiteY26-920" fmla="*/ 5854 h 9997"/>
                <a:gd name="connsiteX27-921" fmla="*/ 1022 w 10000"/>
                <a:gd name="connsiteY27-922" fmla="*/ 6400 h 9997"/>
                <a:gd name="connsiteX28-923" fmla="*/ 1122 w 10000"/>
                <a:gd name="connsiteY28-924" fmla="*/ 7494 h 9997"/>
                <a:gd name="connsiteX29-925" fmla="*/ 2151 w 10000"/>
                <a:gd name="connsiteY29-926" fmla="*/ 7732 h 9997"/>
                <a:gd name="connsiteX30-927" fmla="*/ 2731 w 10000"/>
                <a:gd name="connsiteY30-928" fmla="*/ 7664 h 9997"/>
                <a:gd name="connsiteX31-929" fmla="*/ 2748 w 10000"/>
                <a:gd name="connsiteY31-930" fmla="*/ 7664 h 9997"/>
                <a:gd name="connsiteX32-931" fmla="*/ 2764 w 10000"/>
                <a:gd name="connsiteY32-932" fmla="*/ 7664 h 9997"/>
                <a:gd name="connsiteX33-933" fmla="*/ 2865 w 10000"/>
                <a:gd name="connsiteY33-934" fmla="*/ 7647 h 9997"/>
                <a:gd name="connsiteX34-935" fmla="*/ 3445 w 10000"/>
                <a:gd name="connsiteY34-936" fmla="*/ 7937 h 9997"/>
                <a:gd name="connsiteX35-937" fmla="*/ 3660 w 10000"/>
                <a:gd name="connsiteY35-938" fmla="*/ 8296 h 9997"/>
                <a:gd name="connsiteX36-939" fmla="*/ 3677 w 10000"/>
                <a:gd name="connsiteY36-940" fmla="*/ 8312 h 9997"/>
                <a:gd name="connsiteX37-941" fmla="*/ 4406 w 10000"/>
                <a:gd name="connsiteY37-942" fmla="*/ 9919 h 9997"/>
                <a:gd name="connsiteX38-943" fmla="*/ 7548 w 10000"/>
                <a:gd name="connsiteY38-944" fmla="*/ 9414 h 9997"/>
                <a:gd name="connsiteX39-945" fmla="*/ 8225 w 10000"/>
                <a:gd name="connsiteY39-946" fmla="*/ 6573 h 9997"/>
                <a:gd name="connsiteX40-947" fmla="*/ 9319 w 10000"/>
                <a:gd name="connsiteY40-948" fmla="*/ 3788 h 9997"/>
                <a:gd name="connsiteX41-949" fmla="*/ 9319 w 10000"/>
                <a:gd name="connsiteY41-950" fmla="*/ 3772 h 9997"/>
                <a:gd name="connsiteX42-951" fmla="*/ 10000 w 10000"/>
                <a:gd name="connsiteY42-952" fmla="*/ 1690 h 9997"/>
                <a:gd name="connsiteX43-953" fmla="*/ 10000 w 10000"/>
                <a:gd name="connsiteY43-954" fmla="*/ 1451 h 9997"/>
                <a:gd name="connsiteX44-955" fmla="*/ 9785 w 10000"/>
                <a:gd name="connsiteY44-956" fmla="*/ 0 h 9997"/>
                <a:gd name="connsiteX45-957" fmla="*/ 1935 w 10000"/>
                <a:gd name="connsiteY45-958" fmla="*/ 0 h 9997"/>
                <a:gd name="connsiteX46-959" fmla="*/ 1835 w 10000"/>
                <a:gd name="connsiteY46-960" fmla="*/ 187 h 9997"/>
                <a:gd name="connsiteX0-961" fmla="*/ 1835 w 10000"/>
                <a:gd name="connsiteY0-962" fmla="*/ 187 h 10125"/>
                <a:gd name="connsiteX1-963" fmla="*/ 1686 w 10000"/>
                <a:gd name="connsiteY1-964" fmla="*/ 989 h 10125"/>
                <a:gd name="connsiteX2-965" fmla="*/ 1686 w 10000"/>
                <a:gd name="connsiteY2-966" fmla="*/ 1008 h 10125"/>
                <a:gd name="connsiteX3-967" fmla="*/ 1686 w 10000"/>
                <a:gd name="connsiteY3-968" fmla="*/ 1024 h 10125"/>
                <a:gd name="connsiteX4-969" fmla="*/ 1686 w 10000"/>
                <a:gd name="connsiteY4-970" fmla="*/ 1075 h 10125"/>
                <a:gd name="connsiteX5-971" fmla="*/ 1487 w 10000"/>
                <a:gd name="connsiteY5-972" fmla="*/ 1503 h 10125"/>
                <a:gd name="connsiteX6-973" fmla="*/ 1371 w 10000"/>
                <a:gd name="connsiteY6-974" fmla="*/ 1638 h 10125"/>
                <a:gd name="connsiteX7-975" fmla="*/ 972 w 10000"/>
                <a:gd name="connsiteY7-976" fmla="*/ 1947 h 10125"/>
                <a:gd name="connsiteX8-977" fmla="*/ 939 w 10000"/>
                <a:gd name="connsiteY8-978" fmla="*/ 1964 h 10125"/>
                <a:gd name="connsiteX9-979" fmla="*/ 60 w 10000"/>
                <a:gd name="connsiteY9-980" fmla="*/ 2852 h 10125"/>
                <a:gd name="connsiteX10-981" fmla="*/ 60 w 10000"/>
                <a:gd name="connsiteY10-982" fmla="*/ 2885 h 10125"/>
                <a:gd name="connsiteX11-983" fmla="*/ 43 w 10000"/>
                <a:gd name="connsiteY11-984" fmla="*/ 2902 h 10125"/>
                <a:gd name="connsiteX12-985" fmla="*/ 10 w 10000"/>
                <a:gd name="connsiteY12-986" fmla="*/ 3160 h 10125"/>
                <a:gd name="connsiteX13-987" fmla="*/ 192 w 10000"/>
                <a:gd name="connsiteY13-988" fmla="*/ 3346 h 10125"/>
                <a:gd name="connsiteX14-989" fmla="*/ 243 w 10000"/>
                <a:gd name="connsiteY14-990" fmla="*/ 3364 h 10125"/>
                <a:gd name="connsiteX15-991" fmla="*/ 392 w 10000"/>
                <a:gd name="connsiteY15-992" fmla="*/ 3465 h 10125"/>
                <a:gd name="connsiteX16-993" fmla="*/ 541 w 10000"/>
                <a:gd name="connsiteY16-994" fmla="*/ 3586 h 10125"/>
                <a:gd name="connsiteX17-995" fmla="*/ 724 w 10000"/>
                <a:gd name="connsiteY17-996" fmla="*/ 4233 h 10125"/>
                <a:gd name="connsiteX18-997" fmla="*/ 691 w 10000"/>
                <a:gd name="connsiteY18-998" fmla="*/ 4489 h 10125"/>
                <a:gd name="connsiteX19-999" fmla="*/ 640 w 10000"/>
                <a:gd name="connsiteY19-1000" fmla="*/ 4712 h 10125"/>
                <a:gd name="connsiteX20-1001" fmla="*/ 823 w 10000"/>
                <a:gd name="connsiteY20-1002" fmla="*/ 4883 h 10125"/>
                <a:gd name="connsiteX21-1003" fmla="*/ 1005 w 10000"/>
                <a:gd name="connsiteY21-1004" fmla="*/ 4968 h 10125"/>
                <a:gd name="connsiteX22-1005" fmla="*/ 790 w 10000"/>
                <a:gd name="connsiteY22-1006" fmla="*/ 5362 h 10125"/>
                <a:gd name="connsiteX23-1007" fmla="*/ 790 w 10000"/>
                <a:gd name="connsiteY23-1008" fmla="*/ 5413 h 10125"/>
                <a:gd name="connsiteX24-1009" fmla="*/ 906 w 10000"/>
                <a:gd name="connsiteY24-1010" fmla="*/ 5806 h 10125"/>
                <a:gd name="connsiteX25-1011" fmla="*/ 906 w 10000"/>
                <a:gd name="connsiteY25-1012" fmla="*/ 5822 h 10125"/>
                <a:gd name="connsiteX26-1013" fmla="*/ 906 w 10000"/>
                <a:gd name="connsiteY26-1014" fmla="*/ 5856 h 10125"/>
                <a:gd name="connsiteX27-1015" fmla="*/ 1022 w 10000"/>
                <a:gd name="connsiteY27-1016" fmla="*/ 6402 h 10125"/>
                <a:gd name="connsiteX28-1017" fmla="*/ 1122 w 10000"/>
                <a:gd name="connsiteY28-1018" fmla="*/ 7496 h 10125"/>
                <a:gd name="connsiteX29-1019" fmla="*/ 2151 w 10000"/>
                <a:gd name="connsiteY29-1020" fmla="*/ 7734 h 10125"/>
                <a:gd name="connsiteX30-1021" fmla="*/ 2731 w 10000"/>
                <a:gd name="connsiteY30-1022" fmla="*/ 7666 h 10125"/>
                <a:gd name="connsiteX31-1023" fmla="*/ 2748 w 10000"/>
                <a:gd name="connsiteY31-1024" fmla="*/ 7666 h 10125"/>
                <a:gd name="connsiteX32-1025" fmla="*/ 2764 w 10000"/>
                <a:gd name="connsiteY32-1026" fmla="*/ 7666 h 10125"/>
                <a:gd name="connsiteX33-1027" fmla="*/ 2865 w 10000"/>
                <a:gd name="connsiteY33-1028" fmla="*/ 7649 h 10125"/>
                <a:gd name="connsiteX34-1029" fmla="*/ 3445 w 10000"/>
                <a:gd name="connsiteY34-1030" fmla="*/ 7939 h 10125"/>
                <a:gd name="connsiteX35-1031" fmla="*/ 3660 w 10000"/>
                <a:gd name="connsiteY35-1032" fmla="*/ 8298 h 10125"/>
                <a:gd name="connsiteX36-1033" fmla="*/ 3677 w 10000"/>
                <a:gd name="connsiteY36-1034" fmla="*/ 8314 h 10125"/>
                <a:gd name="connsiteX37-1035" fmla="*/ 4406 w 10000"/>
                <a:gd name="connsiteY37-1036" fmla="*/ 9922 h 10125"/>
                <a:gd name="connsiteX38-1037" fmla="*/ 7675 w 10000"/>
                <a:gd name="connsiteY38-1038" fmla="*/ 9732 h 10125"/>
                <a:gd name="connsiteX39-1039" fmla="*/ 8225 w 10000"/>
                <a:gd name="connsiteY39-1040" fmla="*/ 6575 h 10125"/>
                <a:gd name="connsiteX40-1041" fmla="*/ 9319 w 10000"/>
                <a:gd name="connsiteY40-1042" fmla="*/ 3789 h 10125"/>
                <a:gd name="connsiteX41-1043" fmla="*/ 9319 w 10000"/>
                <a:gd name="connsiteY41-1044" fmla="*/ 3773 h 10125"/>
                <a:gd name="connsiteX42-1045" fmla="*/ 10000 w 10000"/>
                <a:gd name="connsiteY42-1046" fmla="*/ 1691 h 10125"/>
                <a:gd name="connsiteX43-1047" fmla="*/ 10000 w 10000"/>
                <a:gd name="connsiteY43-1048" fmla="*/ 1451 h 10125"/>
                <a:gd name="connsiteX44-1049" fmla="*/ 9785 w 10000"/>
                <a:gd name="connsiteY44-1050" fmla="*/ 0 h 10125"/>
                <a:gd name="connsiteX45-1051" fmla="*/ 1935 w 10000"/>
                <a:gd name="connsiteY45-1052" fmla="*/ 0 h 10125"/>
                <a:gd name="connsiteX46-1053" fmla="*/ 1835 w 10000"/>
                <a:gd name="connsiteY46-1054" fmla="*/ 187 h 10125"/>
                <a:gd name="connsiteX0-1055" fmla="*/ 1835 w 10000"/>
                <a:gd name="connsiteY0-1056" fmla="*/ 187 h 10079"/>
                <a:gd name="connsiteX1-1057" fmla="*/ 1686 w 10000"/>
                <a:gd name="connsiteY1-1058" fmla="*/ 989 h 10079"/>
                <a:gd name="connsiteX2-1059" fmla="*/ 1686 w 10000"/>
                <a:gd name="connsiteY2-1060" fmla="*/ 1008 h 10079"/>
                <a:gd name="connsiteX3-1061" fmla="*/ 1686 w 10000"/>
                <a:gd name="connsiteY3-1062" fmla="*/ 1024 h 10079"/>
                <a:gd name="connsiteX4-1063" fmla="*/ 1686 w 10000"/>
                <a:gd name="connsiteY4-1064" fmla="*/ 1075 h 10079"/>
                <a:gd name="connsiteX5-1065" fmla="*/ 1487 w 10000"/>
                <a:gd name="connsiteY5-1066" fmla="*/ 1503 h 10079"/>
                <a:gd name="connsiteX6-1067" fmla="*/ 1371 w 10000"/>
                <a:gd name="connsiteY6-1068" fmla="*/ 1638 h 10079"/>
                <a:gd name="connsiteX7-1069" fmla="*/ 972 w 10000"/>
                <a:gd name="connsiteY7-1070" fmla="*/ 1947 h 10079"/>
                <a:gd name="connsiteX8-1071" fmla="*/ 939 w 10000"/>
                <a:gd name="connsiteY8-1072" fmla="*/ 1964 h 10079"/>
                <a:gd name="connsiteX9-1073" fmla="*/ 60 w 10000"/>
                <a:gd name="connsiteY9-1074" fmla="*/ 2852 h 10079"/>
                <a:gd name="connsiteX10-1075" fmla="*/ 60 w 10000"/>
                <a:gd name="connsiteY10-1076" fmla="*/ 2885 h 10079"/>
                <a:gd name="connsiteX11-1077" fmla="*/ 43 w 10000"/>
                <a:gd name="connsiteY11-1078" fmla="*/ 2902 h 10079"/>
                <a:gd name="connsiteX12-1079" fmla="*/ 10 w 10000"/>
                <a:gd name="connsiteY12-1080" fmla="*/ 3160 h 10079"/>
                <a:gd name="connsiteX13-1081" fmla="*/ 192 w 10000"/>
                <a:gd name="connsiteY13-1082" fmla="*/ 3346 h 10079"/>
                <a:gd name="connsiteX14-1083" fmla="*/ 243 w 10000"/>
                <a:gd name="connsiteY14-1084" fmla="*/ 3364 h 10079"/>
                <a:gd name="connsiteX15-1085" fmla="*/ 392 w 10000"/>
                <a:gd name="connsiteY15-1086" fmla="*/ 3465 h 10079"/>
                <a:gd name="connsiteX16-1087" fmla="*/ 541 w 10000"/>
                <a:gd name="connsiteY16-1088" fmla="*/ 3586 h 10079"/>
                <a:gd name="connsiteX17-1089" fmla="*/ 724 w 10000"/>
                <a:gd name="connsiteY17-1090" fmla="*/ 4233 h 10079"/>
                <a:gd name="connsiteX18-1091" fmla="*/ 691 w 10000"/>
                <a:gd name="connsiteY18-1092" fmla="*/ 4489 h 10079"/>
                <a:gd name="connsiteX19-1093" fmla="*/ 640 w 10000"/>
                <a:gd name="connsiteY19-1094" fmla="*/ 4712 h 10079"/>
                <a:gd name="connsiteX20-1095" fmla="*/ 823 w 10000"/>
                <a:gd name="connsiteY20-1096" fmla="*/ 4883 h 10079"/>
                <a:gd name="connsiteX21-1097" fmla="*/ 1005 w 10000"/>
                <a:gd name="connsiteY21-1098" fmla="*/ 4968 h 10079"/>
                <a:gd name="connsiteX22-1099" fmla="*/ 790 w 10000"/>
                <a:gd name="connsiteY22-1100" fmla="*/ 5362 h 10079"/>
                <a:gd name="connsiteX23-1101" fmla="*/ 790 w 10000"/>
                <a:gd name="connsiteY23-1102" fmla="*/ 5413 h 10079"/>
                <a:gd name="connsiteX24-1103" fmla="*/ 906 w 10000"/>
                <a:gd name="connsiteY24-1104" fmla="*/ 5806 h 10079"/>
                <a:gd name="connsiteX25-1105" fmla="*/ 906 w 10000"/>
                <a:gd name="connsiteY25-1106" fmla="*/ 5822 h 10079"/>
                <a:gd name="connsiteX26-1107" fmla="*/ 906 w 10000"/>
                <a:gd name="connsiteY26-1108" fmla="*/ 5856 h 10079"/>
                <a:gd name="connsiteX27-1109" fmla="*/ 1022 w 10000"/>
                <a:gd name="connsiteY27-1110" fmla="*/ 6402 h 10079"/>
                <a:gd name="connsiteX28-1111" fmla="*/ 1122 w 10000"/>
                <a:gd name="connsiteY28-1112" fmla="*/ 7496 h 10079"/>
                <a:gd name="connsiteX29-1113" fmla="*/ 2151 w 10000"/>
                <a:gd name="connsiteY29-1114" fmla="*/ 7734 h 10079"/>
                <a:gd name="connsiteX30-1115" fmla="*/ 2731 w 10000"/>
                <a:gd name="connsiteY30-1116" fmla="*/ 7666 h 10079"/>
                <a:gd name="connsiteX31-1117" fmla="*/ 2748 w 10000"/>
                <a:gd name="connsiteY31-1118" fmla="*/ 7666 h 10079"/>
                <a:gd name="connsiteX32-1119" fmla="*/ 2764 w 10000"/>
                <a:gd name="connsiteY32-1120" fmla="*/ 7666 h 10079"/>
                <a:gd name="connsiteX33-1121" fmla="*/ 2865 w 10000"/>
                <a:gd name="connsiteY33-1122" fmla="*/ 7649 h 10079"/>
                <a:gd name="connsiteX34-1123" fmla="*/ 3445 w 10000"/>
                <a:gd name="connsiteY34-1124" fmla="*/ 7939 h 10079"/>
                <a:gd name="connsiteX35-1125" fmla="*/ 3660 w 10000"/>
                <a:gd name="connsiteY35-1126" fmla="*/ 8298 h 10079"/>
                <a:gd name="connsiteX36-1127" fmla="*/ 3677 w 10000"/>
                <a:gd name="connsiteY36-1128" fmla="*/ 8314 h 10079"/>
                <a:gd name="connsiteX37-1129" fmla="*/ 4406 w 10000"/>
                <a:gd name="connsiteY37-1130" fmla="*/ 9922 h 10079"/>
                <a:gd name="connsiteX38-1131" fmla="*/ 7675 w 10000"/>
                <a:gd name="connsiteY38-1132" fmla="*/ 9732 h 10079"/>
                <a:gd name="connsiteX39-1133" fmla="*/ 8225 w 10000"/>
                <a:gd name="connsiteY39-1134" fmla="*/ 6575 h 10079"/>
                <a:gd name="connsiteX40-1135" fmla="*/ 9319 w 10000"/>
                <a:gd name="connsiteY40-1136" fmla="*/ 3789 h 10079"/>
                <a:gd name="connsiteX41-1137" fmla="*/ 9319 w 10000"/>
                <a:gd name="connsiteY41-1138" fmla="*/ 3773 h 10079"/>
                <a:gd name="connsiteX42-1139" fmla="*/ 10000 w 10000"/>
                <a:gd name="connsiteY42-1140" fmla="*/ 1691 h 10079"/>
                <a:gd name="connsiteX43-1141" fmla="*/ 10000 w 10000"/>
                <a:gd name="connsiteY43-1142" fmla="*/ 1451 h 10079"/>
                <a:gd name="connsiteX44-1143" fmla="*/ 9785 w 10000"/>
                <a:gd name="connsiteY44-1144" fmla="*/ 0 h 10079"/>
                <a:gd name="connsiteX45-1145" fmla="*/ 1935 w 10000"/>
                <a:gd name="connsiteY45-1146" fmla="*/ 0 h 10079"/>
                <a:gd name="connsiteX46-1147" fmla="*/ 1835 w 10000"/>
                <a:gd name="connsiteY46-1148" fmla="*/ 187 h 10079"/>
                <a:gd name="connsiteX0-1149" fmla="*/ 1835 w 10000"/>
                <a:gd name="connsiteY0-1150" fmla="*/ 187 h 10056"/>
                <a:gd name="connsiteX1-1151" fmla="*/ 1686 w 10000"/>
                <a:gd name="connsiteY1-1152" fmla="*/ 989 h 10056"/>
                <a:gd name="connsiteX2-1153" fmla="*/ 1686 w 10000"/>
                <a:gd name="connsiteY2-1154" fmla="*/ 1008 h 10056"/>
                <a:gd name="connsiteX3-1155" fmla="*/ 1686 w 10000"/>
                <a:gd name="connsiteY3-1156" fmla="*/ 1024 h 10056"/>
                <a:gd name="connsiteX4-1157" fmla="*/ 1686 w 10000"/>
                <a:gd name="connsiteY4-1158" fmla="*/ 1075 h 10056"/>
                <a:gd name="connsiteX5-1159" fmla="*/ 1487 w 10000"/>
                <a:gd name="connsiteY5-1160" fmla="*/ 1503 h 10056"/>
                <a:gd name="connsiteX6-1161" fmla="*/ 1371 w 10000"/>
                <a:gd name="connsiteY6-1162" fmla="*/ 1638 h 10056"/>
                <a:gd name="connsiteX7-1163" fmla="*/ 972 w 10000"/>
                <a:gd name="connsiteY7-1164" fmla="*/ 1947 h 10056"/>
                <a:gd name="connsiteX8-1165" fmla="*/ 939 w 10000"/>
                <a:gd name="connsiteY8-1166" fmla="*/ 1964 h 10056"/>
                <a:gd name="connsiteX9-1167" fmla="*/ 60 w 10000"/>
                <a:gd name="connsiteY9-1168" fmla="*/ 2852 h 10056"/>
                <a:gd name="connsiteX10-1169" fmla="*/ 60 w 10000"/>
                <a:gd name="connsiteY10-1170" fmla="*/ 2885 h 10056"/>
                <a:gd name="connsiteX11-1171" fmla="*/ 43 w 10000"/>
                <a:gd name="connsiteY11-1172" fmla="*/ 2902 h 10056"/>
                <a:gd name="connsiteX12-1173" fmla="*/ 10 w 10000"/>
                <a:gd name="connsiteY12-1174" fmla="*/ 3160 h 10056"/>
                <a:gd name="connsiteX13-1175" fmla="*/ 192 w 10000"/>
                <a:gd name="connsiteY13-1176" fmla="*/ 3346 h 10056"/>
                <a:gd name="connsiteX14-1177" fmla="*/ 243 w 10000"/>
                <a:gd name="connsiteY14-1178" fmla="*/ 3364 h 10056"/>
                <a:gd name="connsiteX15-1179" fmla="*/ 392 w 10000"/>
                <a:gd name="connsiteY15-1180" fmla="*/ 3465 h 10056"/>
                <a:gd name="connsiteX16-1181" fmla="*/ 541 w 10000"/>
                <a:gd name="connsiteY16-1182" fmla="*/ 3586 h 10056"/>
                <a:gd name="connsiteX17-1183" fmla="*/ 724 w 10000"/>
                <a:gd name="connsiteY17-1184" fmla="*/ 4233 h 10056"/>
                <a:gd name="connsiteX18-1185" fmla="*/ 691 w 10000"/>
                <a:gd name="connsiteY18-1186" fmla="*/ 4489 h 10056"/>
                <a:gd name="connsiteX19-1187" fmla="*/ 640 w 10000"/>
                <a:gd name="connsiteY19-1188" fmla="*/ 4712 h 10056"/>
                <a:gd name="connsiteX20-1189" fmla="*/ 823 w 10000"/>
                <a:gd name="connsiteY20-1190" fmla="*/ 4883 h 10056"/>
                <a:gd name="connsiteX21-1191" fmla="*/ 1005 w 10000"/>
                <a:gd name="connsiteY21-1192" fmla="*/ 4968 h 10056"/>
                <a:gd name="connsiteX22-1193" fmla="*/ 790 w 10000"/>
                <a:gd name="connsiteY22-1194" fmla="*/ 5362 h 10056"/>
                <a:gd name="connsiteX23-1195" fmla="*/ 790 w 10000"/>
                <a:gd name="connsiteY23-1196" fmla="*/ 5413 h 10056"/>
                <a:gd name="connsiteX24-1197" fmla="*/ 906 w 10000"/>
                <a:gd name="connsiteY24-1198" fmla="*/ 5806 h 10056"/>
                <a:gd name="connsiteX25-1199" fmla="*/ 906 w 10000"/>
                <a:gd name="connsiteY25-1200" fmla="*/ 5822 h 10056"/>
                <a:gd name="connsiteX26-1201" fmla="*/ 906 w 10000"/>
                <a:gd name="connsiteY26-1202" fmla="*/ 5856 h 10056"/>
                <a:gd name="connsiteX27-1203" fmla="*/ 1022 w 10000"/>
                <a:gd name="connsiteY27-1204" fmla="*/ 6402 h 10056"/>
                <a:gd name="connsiteX28-1205" fmla="*/ 1122 w 10000"/>
                <a:gd name="connsiteY28-1206" fmla="*/ 7496 h 10056"/>
                <a:gd name="connsiteX29-1207" fmla="*/ 2151 w 10000"/>
                <a:gd name="connsiteY29-1208" fmla="*/ 7734 h 10056"/>
                <a:gd name="connsiteX30-1209" fmla="*/ 2731 w 10000"/>
                <a:gd name="connsiteY30-1210" fmla="*/ 7666 h 10056"/>
                <a:gd name="connsiteX31-1211" fmla="*/ 2748 w 10000"/>
                <a:gd name="connsiteY31-1212" fmla="*/ 7666 h 10056"/>
                <a:gd name="connsiteX32-1213" fmla="*/ 2764 w 10000"/>
                <a:gd name="connsiteY32-1214" fmla="*/ 7666 h 10056"/>
                <a:gd name="connsiteX33-1215" fmla="*/ 2865 w 10000"/>
                <a:gd name="connsiteY33-1216" fmla="*/ 7649 h 10056"/>
                <a:gd name="connsiteX34-1217" fmla="*/ 3445 w 10000"/>
                <a:gd name="connsiteY34-1218" fmla="*/ 7939 h 10056"/>
                <a:gd name="connsiteX35-1219" fmla="*/ 3660 w 10000"/>
                <a:gd name="connsiteY35-1220" fmla="*/ 8298 h 10056"/>
                <a:gd name="connsiteX36-1221" fmla="*/ 3677 w 10000"/>
                <a:gd name="connsiteY36-1222" fmla="*/ 8314 h 10056"/>
                <a:gd name="connsiteX37-1223" fmla="*/ 4406 w 10000"/>
                <a:gd name="connsiteY37-1224" fmla="*/ 9922 h 10056"/>
                <a:gd name="connsiteX38-1225" fmla="*/ 7675 w 10000"/>
                <a:gd name="connsiteY38-1226" fmla="*/ 9732 h 10056"/>
                <a:gd name="connsiteX39-1227" fmla="*/ 8225 w 10000"/>
                <a:gd name="connsiteY39-1228" fmla="*/ 6575 h 10056"/>
                <a:gd name="connsiteX40-1229" fmla="*/ 9319 w 10000"/>
                <a:gd name="connsiteY40-1230" fmla="*/ 3789 h 10056"/>
                <a:gd name="connsiteX41-1231" fmla="*/ 9319 w 10000"/>
                <a:gd name="connsiteY41-1232" fmla="*/ 3773 h 10056"/>
                <a:gd name="connsiteX42-1233" fmla="*/ 10000 w 10000"/>
                <a:gd name="connsiteY42-1234" fmla="*/ 1691 h 10056"/>
                <a:gd name="connsiteX43-1235" fmla="*/ 10000 w 10000"/>
                <a:gd name="connsiteY43-1236" fmla="*/ 1451 h 10056"/>
                <a:gd name="connsiteX44-1237" fmla="*/ 9785 w 10000"/>
                <a:gd name="connsiteY44-1238" fmla="*/ 0 h 10056"/>
                <a:gd name="connsiteX45-1239" fmla="*/ 1935 w 10000"/>
                <a:gd name="connsiteY45-1240" fmla="*/ 0 h 10056"/>
                <a:gd name="connsiteX46-1241" fmla="*/ 1835 w 10000"/>
                <a:gd name="connsiteY46-1242" fmla="*/ 187 h 100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</a:cxnLst>
              <a:rect l="l" t="t" r="r" b="b"/>
              <a:pathLst>
                <a:path w="10000" h="10056">
                  <a:moveTo>
                    <a:pt x="1835" y="187"/>
                  </a:moveTo>
                  <a:cubicBezTo>
                    <a:pt x="1802" y="256"/>
                    <a:pt x="1686" y="615"/>
                    <a:pt x="1686" y="989"/>
                  </a:cubicBezTo>
                  <a:lnTo>
                    <a:pt x="1686" y="1008"/>
                  </a:lnTo>
                  <a:lnTo>
                    <a:pt x="1686" y="1024"/>
                  </a:lnTo>
                  <a:lnTo>
                    <a:pt x="1686" y="1075"/>
                  </a:lnTo>
                  <a:cubicBezTo>
                    <a:pt x="1653" y="1161"/>
                    <a:pt x="1604" y="1314"/>
                    <a:pt x="1487" y="1503"/>
                  </a:cubicBezTo>
                  <a:cubicBezTo>
                    <a:pt x="1454" y="1537"/>
                    <a:pt x="1404" y="1588"/>
                    <a:pt x="1371" y="1638"/>
                  </a:cubicBezTo>
                  <a:cubicBezTo>
                    <a:pt x="1271" y="1742"/>
                    <a:pt x="1139" y="1844"/>
                    <a:pt x="972" y="1947"/>
                  </a:cubicBezTo>
                  <a:cubicBezTo>
                    <a:pt x="956" y="1947"/>
                    <a:pt x="956" y="1964"/>
                    <a:pt x="939" y="1964"/>
                  </a:cubicBezTo>
                  <a:cubicBezTo>
                    <a:pt x="640" y="2185"/>
                    <a:pt x="126" y="2613"/>
                    <a:pt x="60" y="2852"/>
                  </a:cubicBezTo>
                  <a:lnTo>
                    <a:pt x="60" y="2885"/>
                  </a:lnTo>
                  <a:cubicBezTo>
                    <a:pt x="54" y="2890"/>
                    <a:pt x="49" y="2897"/>
                    <a:pt x="43" y="2902"/>
                  </a:cubicBezTo>
                  <a:cubicBezTo>
                    <a:pt x="43" y="2902"/>
                    <a:pt x="-23" y="3038"/>
                    <a:pt x="10" y="3160"/>
                  </a:cubicBezTo>
                  <a:cubicBezTo>
                    <a:pt x="27" y="3227"/>
                    <a:pt x="93" y="3295"/>
                    <a:pt x="192" y="3346"/>
                  </a:cubicBezTo>
                  <a:cubicBezTo>
                    <a:pt x="209" y="3364"/>
                    <a:pt x="226" y="3364"/>
                    <a:pt x="243" y="3364"/>
                  </a:cubicBezTo>
                  <a:cubicBezTo>
                    <a:pt x="293" y="3397"/>
                    <a:pt x="342" y="3432"/>
                    <a:pt x="392" y="3465"/>
                  </a:cubicBezTo>
                  <a:cubicBezTo>
                    <a:pt x="458" y="3500"/>
                    <a:pt x="508" y="3551"/>
                    <a:pt x="541" y="3586"/>
                  </a:cubicBezTo>
                  <a:cubicBezTo>
                    <a:pt x="757" y="3789"/>
                    <a:pt x="757" y="4029"/>
                    <a:pt x="724" y="4233"/>
                  </a:cubicBezTo>
                  <a:cubicBezTo>
                    <a:pt x="724" y="4319"/>
                    <a:pt x="707" y="4422"/>
                    <a:pt x="691" y="4489"/>
                  </a:cubicBezTo>
                  <a:cubicBezTo>
                    <a:pt x="674" y="4559"/>
                    <a:pt x="640" y="4660"/>
                    <a:pt x="640" y="4712"/>
                  </a:cubicBezTo>
                  <a:cubicBezTo>
                    <a:pt x="674" y="4764"/>
                    <a:pt x="790" y="4866"/>
                    <a:pt x="823" y="4883"/>
                  </a:cubicBezTo>
                  <a:lnTo>
                    <a:pt x="1005" y="4968"/>
                  </a:lnTo>
                  <a:cubicBezTo>
                    <a:pt x="933" y="5099"/>
                    <a:pt x="862" y="5232"/>
                    <a:pt x="790" y="5362"/>
                  </a:cubicBezTo>
                  <a:lnTo>
                    <a:pt x="790" y="5413"/>
                  </a:lnTo>
                  <a:cubicBezTo>
                    <a:pt x="939" y="5549"/>
                    <a:pt x="923" y="5737"/>
                    <a:pt x="906" y="5806"/>
                  </a:cubicBezTo>
                  <a:lnTo>
                    <a:pt x="906" y="5822"/>
                  </a:lnTo>
                  <a:lnTo>
                    <a:pt x="906" y="5856"/>
                  </a:lnTo>
                  <a:cubicBezTo>
                    <a:pt x="972" y="5993"/>
                    <a:pt x="1072" y="6216"/>
                    <a:pt x="1022" y="6402"/>
                  </a:cubicBezTo>
                  <a:cubicBezTo>
                    <a:pt x="972" y="6589"/>
                    <a:pt x="840" y="7205"/>
                    <a:pt x="1122" y="7496"/>
                  </a:cubicBezTo>
                  <a:cubicBezTo>
                    <a:pt x="1255" y="7631"/>
                    <a:pt x="1653" y="7734"/>
                    <a:pt x="2151" y="7734"/>
                  </a:cubicBezTo>
                  <a:cubicBezTo>
                    <a:pt x="2450" y="7734"/>
                    <a:pt x="2682" y="7700"/>
                    <a:pt x="2731" y="7666"/>
                  </a:cubicBezTo>
                  <a:lnTo>
                    <a:pt x="2748" y="7666"/>
                  </a:lnTo>
                  <a:lnTo>
                    <a:pt x="2764" y="7666"/>
                  </a:lnTo>
                  <a:cubicBezTo>
                    <a:pt x="2781" y="7666"/>
                    <a:pt x="2814" y="7649"/>
                    <a:pt x="2865" y="7649"/>
                  </a:cubicBezTo>
                  <a:cubicBezTo>
                    <a:pt x="2964" y="7649"/>
                    <a:pt x="3229" y="7683"/>
                    <a:pt x="3445" y="7939"/>
                  </a:cubicBezTo>
                  <a:cubicBezTo>
                    <a:pt x="3495" y="8024"/>
                    <a:pt x="3578" y="8144"/>
                    <a:pt x="3660" y="8298"/>
                  </a:cubicBezTo>
                  <a:cubicBezTo>
                    <a:pt x="3666" y="8303"/>
                    <a:pt x="3553" y="8043"/>
                    <a:pt x="3677" y="8314"/>
                  </a:cubicBezTo>
                  <a:cubicBezTo>
                    <a:pt x="3801" y="8585"/>
                    <a:pt x="3740" y="9686"/>
                    <a:pt x="4406" y="9922"/>
                  </a:cubicBezTo>
                  <a:cubicBezTo>
                    <a:pt x="5072" y="10158"/>
                    <a:pt x="7248" y="10076"/>
                    <a:pt x="7675" y="9732"/>
                  </a:cubicBezTo>
                  <a:cubicBezTo>
                    <a:pt x="7973" y="9492"/>
                    <a:pt x="7951" y="7565"/>
                    <a:pt x="8225" y="6575"/>
                  </a:cubicBezTo>
                  <a:cubicBezTo>
                    <a:pt x="8499" y="5585"/>
                    <a:pt x="9073" y="4125"/>
                    <a:pt x="9319" y="3789"/>
                  </a:cubicBezTo>
                  <a:lnTo>
                    <a:pt x="9319" y="3773"/>
                  </a:lnTo>
                  <a:cubicBezTo>
                    <a:pt x="9718" y="3160"/>
                    <a:pt x="9950" y="2425"/>
                    <a:pt x="10000" y="1691"/>
                  </a:cubicBezTo>
                  <a:lnTo>
                    <a:pt x="10000" y="1451"/>
                  </a:lnTo>
                  <a:cubicBezTo>
                    <a:pt x="10000" y="1058"/>
                    <a:pt x="9950" y="529"/>
                    <a:pt x="9785" y="0"/>
                  </a:cubicBezTo>
                  <a:lnTo>
                    <a:pt x="1935" y="0"/>
                  </a:lnTo>
                  <a:cubicBezTo>
                    <a:pt x="1885" y="101"/>
                    <a:pt x="1852" y="171"/>
                    <a:pt x="1835" y="187"/>
                  </a:cubicBezTo>
                  <a:close/>
                </a:path>
              </a:pathLst>
            </a:custGeom>
            <a:pattFill prst="pct20">
              <a:fgClr>
                <a:schemeClr val="tx1"/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447795" y="3244739"/>
              <a:ext cx="1631950" cy="950913"/>
            </a:xfrm>
            <a:custGeom>
              <a:avLst/>
              <a:gdLst>
                <a:gd name="T0" fmla="*/ 129 w 434"/>
                <a:gd name="T1" fmla="*/ 253 h 253"/>
                <a:gd name="T2" fmla="*/ 255 w 434"/>
                <a:gd name="T3" fmla="*/ 236 h 253"/>
                <a:gd name="T4" fmla="*/ 288 w 434"/>
                <a:gd name="T5" fmla="*/ 222 h 253"/>
                <a:gd name="T6" fmla="*/ 317 w 434"/>
                <a:gd name="T7" fmla="*/ 208 h 253"/>
                <a:gd name="T8" fmla="*/ 384 w 434"/>
                <a:gd name="T9" fmla="*/ 156 h 253"/>
                <a:gd name="T10" fmla="*/ 393 w 434"/>
                <a:gd name="T11" fmla="*/ 147 h 253"/>
                <a:gd name="T12" fmla="*/ 402 w 434"/>
                <a:gd name="T13" fmla="*/ 136 h 253"/>
                <a:gd name="T14" fmla="*/ 409 w 434"/>
                <a:gd name="T15" fmla="*/ 125 h 253"/>
                <a:gd name="T16" fmla="*/ 421 w 434"/>
                <a:gd name="T17" fmla="*/ 94 h 253"/>
                <a:gd name="T18" fmla="*/ 421 w 434"/>
                <a:gd name="T19" fmla="*/ 93 h 253"/>
                <a:gd name="T20" fmla="*/ 432 w 434"/>
                <a:gd name="T21" fmla="*/ 6 h 253"/>
                <a:gd name="T22" fmla="*/ 432 w 434"/>
                <a:gd name="T23" fmla="*/ 5 h 253"/>
                <a:gd name="T24" fmla="*/ 433 w 434"/>
                <a:gd name="T25" fmla="*/ 4 h 253"/>
                <a:gd name="T26" fmla="*/ 433 w 434"/>
                <a:gd name="T27" fmla="*/ 0 h 253"/>
                <a:gd name="T28" fmla="*/ 0 w 434"/>
                <a:gd name="T29" fmla="*/ 191 h 253"/>
                <a:gd name="T30" fmla="*/ 129 w 434"/>
                <a:gd name="T31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253">
                  <a:moveTo>
                    <a:pt x="129" y="253"/>
                  </a:moveTo>
                  <a:cubicBezTo>
                    <a:pt x="168" y="252"/>
                    <a:pt x="218" y="249"/>
                    <a:pt x="255" y="236"/>
                  </a:cubicBezTo>
                  <a:cubicBezTo>
                    <a:pt x="266" y="232"/>
                    <a:pt x="277" y="227"/>
                    <a:pt x="288" y="222"/>
                  </a:cubicBezTo>
                  <a:cubicBezTo>
                    <a:pt x="305" y="215"/>
                    <a:pt x="316" y="209"/>
                    <a:pt x="317" y="208"/>
                  </a:cubicBezTo>
                  <a:cubicBezTo>
                    <a:pt x="329" y="201"/>
                    <a:pt x="359" y="182"/>
                    <a:pt x="384" y="156"/>
                  </a:cubicBezTo>
                  <a:cubicBezTo>
                    <a:pt x="387" y="153"/>
                    <a:pt x="390" y="150"/>
                    <a:pt x="393" y="147"/>
                  </a:cubicBezTo>
                  <a:cubicBezTo>
                    <a:pt x="396" y="143"/>
                    <a:pt x="399" y="139"/>
                    <a:pt x="402" y="136"/>
                  </a:cubicBezTo>
                  <a:cubicBezTo>
                    <a:pt x="404" y="132"/>
                    <a:pt x="406" y="129"/>
                    <a:pt x="409" y="125"/>
                  </a:cubicBezTo>
                  <a:cubicBezTo>
                    <a:pt x="415" y="115"/>
                    <a:pt x="419" y="104"/>
                    <a:pt x="421" y="94"/>
                  </a:cubicBezTo>
                  <a:cubicBezTo>
                    <a:pt x="421" y="93"/>
                    <a:pt x="421" y="93"/>
                    <a:pt x="421" y="93"/>
                  </a:cubicBezTo>
                  <a:cubicBezTo>
                    <a:pt x="430" y="65"/>
                    <a:pt x="434" y="35"/>
                    <a:pt x="432" y="6"/>
                  </a:cubicBezTo>
                  <a:cubicBezTo>
                    <a:pt x="432" y="5"/>
                    <a:pt x="432" y="5"/>
                    <a:pt x="432" y="5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33" y="3"/>
                    <a:pt x="433" y="1"/>
                    <a:pt x="433" y="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29" y="224"/>
                    <a:pt x="71" y="252"/>
                    <a:pt x="129" y="253"/>
                  </a:cubicBezTo>
                  <a:close/>
                </a:path>
              </a:pathLst>
            </a:custGeom>
            <a:pattFill prst="pct25">
              <a:fgClr>
                <a:schemeClr val="tx1"/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任意多边形 4"/>
          <p:cNvSpPr/>
          <p:nvPr/>
        </p:nvSpPr>
        <p:spPr>
          <a:xfrm rot="15847239">
            <a:off x="4025313" y="3017932"/>
            <a:ext cx="1321092" cy="1267957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266940" h="3416097">
                <a:moveTo>
                  <a:pt x="7058083" y="694373"/>
                </a:moveTo>
                <a:cubicBezTo>
                  <a:pt x="6764334" y="185003"/>
                  <a:pt x="5677113" y="63825"/>
                  <a:pt x="4788782" y="10137"/>
                </a:cubicBezTo>
                <a:cubicBezTo>
                  <a:pt x="3900451" y="-43551"/>
                  <a:pt x="2284647" y="121704"/>
                  <a:pt x="1728099" y="372248"/>
                </a:cubicBezTo>
                <a:cubicBezTo>
                  <a:pt x="1171551" y="622792"/>
                  <a:pt x="1462228" y="1145793"/>
                  <a:pt x="1449496" y="1513400"/>
                </a:cubicBezTo>
                <a:cubicBezTo>
                  <a:pt x="1313843" y="1716879"/>
                  <a:pt x="605347" y="2166691"/>
                  <a:pt x="2" y="2716041"/>
                </a:cubicBezTo>
                <a:cubicBezTo>
                  <a:pt x="1242990" y="2558977"/>
                  <a:pt x="1487067" y="2452885"/>
                  <a:pt x="1637445" y="2517494"/>
                </a:cubicBezTo>
                <a:cubicBezTo>
                  <a:pt x="1861439" y="3877844"/>
                  <a:pt x="5647837" y="3370210"/>
                  <a:pt x="6551277" y="3066357"/>
                </a:cubicBezTo>
                <a:cubicBezTo>
                  <a:pt x="7454717" y="2762504"/>
                  <a:pt x="7351832" y="1203743"/>
                  <a:pt x="7058083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5752761" flipH="1">
            <a:off x="6732934" y="2633678"/>
            <a:ext cx="1321092" cy="1267957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266940" h="3416097">
                <a:moveTo>
                  <a:pt x="7058083" y="694373"/>
                </a:moveTo>
                <a:cubicBezTo>
                  <a:pt x="6764334" y="185003"/>
                  <a:pt x="5677113" y="63825"/>
                  <a:pt x="4788782" y="10137"/>
                </a:cubicBezTo>
                <a:cubicBezTo>
                  <a:pt x="3900451" y="-43551"/>
                  <a:pt x="2284647" y="121704"/>
                  <a:pt x="1728099" y="372248"/>
                </a:cubicBezTo>
                <a:cubicBezTo>
                  <a:pt x="1171551" y="622792"/>
                  <a:pt x="1462228" y="1145793"/>
                  <a:pt x="1449496" y="1513400"/>
                </a:cubicBezTo>
                <a:cubicBezTo>
                  <a:pt x="1313843" y="1716879"/>
                  <a:pt x="605347" y="2166691"/>
                  <a:pt x="2" y="2716041"/>
                </a:cubicBezTo>
                <a:cubicBezTo>
                  <a:pt x="1242990" y="2558977"/>
                  <a:pt x="1487067" y="2452885"/>
                  <a:pt x="1637445" y="2517494"/>
                </a:cubicBezTo>
                <a:cubicBezTo>
                  <a:pt x="1861439" y="3877844"/>
                  <a:pt x="5647837" y="3370210"/>
                  <a:pt x="6551277" y="3066357"/>
                </a:cubicBezTo>
                <a:cubicBezTo>
                  <a:pt x="7454717" y="2762504"/>
                  <a:pt x="7351832" y="1203743"/>
                  <a:pt x="7058083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5400000" flipH="1">
            <a:off x="5386304" y="3205513"/>
            <a:ext cx="1332144" cy="1285594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  <a:gd name="connsiteX0-1009" fmla="*/ 7176431 w 7385288"/>
              <a:gd name="connsiteY0-1010" fmla="*/ 694373 h 3416097"/>
              <a:gd name="connsiteX1-1011" fmla="*/ 4907130 w 7385288"/>
              <a:gd name="connsiteY1-1012" fmla="*/ 10137 h 3416097"/>
              <a:gd name="connsiteX2-1013" fmla="*/ 1846447 w 7385288"/>
              <a:gd name="connsiteY2-1014" fmla="*/ 372248 h 3416097"/>
              <a:gd name="connsiteX3-1015" fmla="*/ 1567844 w 7385288"/>
              <a:gd name="connsiteY3-1016" fmla="*/ 1513400 h 3416097"/>
              <a:gd name="connsiteX4-1017" fmla="*/ -2 w 7385288"/>
              <a:gd name="connsiteY4-1018" fmla="*/ 2339261 h 3416097"/>
              <a:gd name="connsiteX5-1019" fmla="*/ 1755793 w 7385288"/>
              <a:gd name="connsiteY5-1020" fmla="*/ 2517494 h 3416097"/>
              <a:gd name="connsiteX6-1021" fmla="*/ 6669625 w 7385288"/>
              <a:gd name="connsiteY6-1022" fmla="*/ 3066357 h 3416097"/>
              <a:gd name="connsiteX7-1023" fmla="*/ 7176431 w 7385288"/>
              <a:gd name="connsiteY7-1024" fmla="*/ 694373 h 3416097"/>
              <a:gd name="connsiteX0-1025" fmla="*/ 7176431 w 7385288"/>
              <a:gd name="connsiteY0-1026" fmla="*/ 694373 h 3416097"/>
              <a:gd name="connsiteX1-1027" fmla="*/ 4907130 w 7385288"/>
              <a:gd name="connsiteY1-1028" fmla="*/ 10137 h 3416097"/>
              <a:gd name="connsiteX2-1029" fmla="*/ 1846447 w 7385288"/>
              <a:gd name="connsiteY2-1030" fmla="*/ 372248 h 3416097"/>
              <a:gd name="connsiteX3-1031" fmla="*/ 1567844 w 7385288"/>
              <a:gd name="connsiteY3-1032" fmla="*/ 1513400 h 3416097"/>
              <a:gd name="connsiteX4-1033" fmla="*/ -2 w 7385288"/>
              <a:gd name="connsiteY4-1034" fmla="*/ 2339261 h 3416097"/>
              <a:gd name="connsiteX5-1035" fmla="*/ 1755793 w 7385288"/>
              <a:gd name="connsiteY5-1036" fmla="*/ 2517494 h 3416097"/>
              <a:gd name="connsiteX6-1037" fmla="*/ 6669625 w 7385288"/>
              <a:gd name="connsiteY6-1038" fmla="*/ 3066357 h 3416097"/>
              <a:gd name="connsiteX7-1039" fmla="*/ 7176431 w 7385288"/>
              <a:gd name="connsiteY7-1040" fmla="*/ 694373 h 3416097"/>
              <a:gd name="connsiteX0-1041" fmla="*/ 7176431 w 7385288"/>
              <a:gd name="connsiteY0-1042" fmla="*/ 694373 h 3416097"/>
              <a:gd name="connsiteX1-1043" fmla="*/ 4907130 w 7385288"/>
              <a:gd name="connsiteY1-1044" fmla="*/ 10137 h 3416097"/>
              <a:gd name="connsiteX2-1045" fmla="*/ 1846447 w 7385288"/>
              <a:gd name="connsiteY2-1046" fmla="*/ 372248 h 3416097"/>
              <a:gd name="connsiteX3-1047" fmla="*/ 1567844 w 7385288"/>
              <a:gd name="connsiteY3-1048" fmla="*/ 1513400 h 3416097"/>
              <a:gd name="connsiteX4-1049" fmla="*/ -2 w 7385288"/>
              <a:gd name="connsiteY4-1050" fmla="*/ 2339261 h 3416097"/>
              <a:gd name="connsiteX5-1051" fmla="*/ 1755793 w 7385288"/>
              <a:gd name="connsiteY5-1052" fmla="*/ 2517494 h 3416097"/>
              <a:gd name="connsiteX6-1053" fmla="*/ 6669625 w 7385288"/>
              <a:gd name="connsiteY6-1054" fmla="*/ 3066357 h 3416097"/>
              <a:gd name="connsiteX7-1055" fmla="*/ 7176431 w 7385288"/>
              <a:gd name="connsiteY7-1056" fmla="*/ 694373 h 3416097"/>
              <a:gd name="connsiteX0-1057" fmla="*/ 6998907 w 7207764"/>
              <a:gd name="connsiteY0-1058" fmla="*/ 694373 h 3416097"/>
              <a:gd name="connsiteX1-1059" fmla="*/ 4729606 w 7207764"/>
              <a:gd name="connsiteY1-1060" fmla="*/ 10137 h 3416097"/>
              <a:gd name="connsiteX2-1061" fmla="*/ 1668923 w 7207764"/>
              <a:gd name="connsiteY2-1062" fmla="*/ 372248 h 3416097"/>
              <a:gd name="connsiteX3-1063" fmla="*/ 1390320 w 7207764"/>
              <a:gd name="connsiteY3-1064" fmla="*/ 1513400 h 3416097"/>
              <a:gd name="connsiteX4-1065" fmla="*/ 0 w 7207764"/>
              <a:gd name="connsiteY4-1066" fmla="*/ 2136378 h 3416097"/>
              <a:gd name="connsiteX5-1067" fmla="*/ 1578269 w 7207764"/>
              <a:gd name="connsiteY5-1068" fmla="*/ 2517494 h 3416097"/>
              <a:gd name="connsiteX6-1069" fmla="*/ 6492101 w 7207764"/>
              <a:gd name="connsiteY6-1070" fmla="*/ 3066357 h 3416097"/>
              <a:gd name="connsiteX7-1071" fmla="*/ 6998907 w 7207764"/>
              <a:gd name="connsiteY7-1072" fmla="*/ 694373 h 3416097"/>
              <a:gd name="connsiteX0-1073" fmla="*/ 6998907 w 7207764"/>
              <a:gd name="connsiteY0-1074" fmla="*/ 694373 h 3416097"/>
              <a:gd name="connsiteX1-1075" fmla="*/ 4729606 w 7207764"/>
              <a:gd name="connsiteY1-1076" fmla="*/ 10137 h 3416097"/>
              <a:gd name="connsiteX2-1077" fmla="*/ 1668923 w 7207764"/>
              <a:gd name="connsiteY2-1078" fmla="*/ 372248 h 3416097"/>
              <a:gd name="connsiteX3-1079" fmla="*/ 1390320 w 7207764"/>
              <a:gd name="connsiteY3-1080" fmla="*/ 1513400 h 3416097"/>
              <a:gd name="connsiteX4-1081" fmla="*/ 0 w 7207764"/>
              <a:gd name="connsiteY4-1082" fmla="*/ 2136378 h 3416097"/>
              <a:gd name="connsiteX5-1083" fmla="*/ 1578269 w 7207764"/>
              <a:gd name="connsiteY5-1084" fmla="*/ 2517494 h 3416097"/>
              <a:gd name="connsiteX6-1085" fmla="*/ 6492101 w 7207764"/>
              <a:gd name="connsiteY6-1086" fmla="*/ 3066357 h 3416097"/>
              <a:gd name="connsiteX7-1087" fmla="*/ 6998907 w 7207764"/>
              <a:gd name="connsiteY7-1088" fmla="*/ 694373 h 3416097"/>
              <a:gd name="connsiteX0-1089" fmla="*/ 6998907 w 7207764"/>
              <a:gd name="connsiteY0-1090" fmla="*/ 694373 h 3416097"/>
              <a:gd name="connsiteX1-1091" fmla="*/ 4729606 w 7207764"/>
              <a:gd name="connsiteY1-1092" fmla="*/ 10137 h 3416097"/>
              <a:gd name="connsiteX2-1093" fmla="*/ 1668923 w 7207764"/>
              <a:gd name="connsiteY2-1094" fmla="*/ 372248 h 3416097"/>
              <a:gd name="connsiteX3-1095" fmla="*/ 1390320 w 7207764"/>
              <a:gd name="connsiteY3-1096" fmla="*/ 1513400 h 3416097"/>
              <a:gd name="connsiteX4-1097" fmla="*/ 0 w 7207764"/>
              <a:gd name="connsiteY4-1098" fmla="*/ 2136378 h 3416097"/>
              <a:gd name="connsiteX5-1099" fmla="*/ 1578269 w 7207764"/>
              <a:gd name="connsiteY5-1100" fmla="*/ 2517494 h 3416097"/>
              <a:gd name="connsiteX6-1101" fmla="*/ 6492101 w 7207764"/>
              <a:gd name="connsiteY6-1102" fmla="*/ 3066357 h 3416097"/>
              <a:gd name="connsiteX7-1103" fmla="*/ 6998907 w 7207764"/>
              <a:gd name="connsiteY7-1104" fmla="*/ 694373 h 3416097"/>
              <a:gd name="connsiteX0-1105" fmla="*/ 6998907 w 7207764"/>
              <a:gd name="connsiteY0-1106" fmla="*/ 694373 h 3416097"/>
              <a:gd name="connsiteX1-1107" fmla="*/ 4729606 w 7207764"/>
              <a:gd name="connsiteY1-1108" fmla="*/ 10137 h 3416097"/>
              <a:gd name="connsiteX2-1109" fmla="*/ 1668923 w 7207764"/>
              <a:gd name="connsiteY2-1110" fmla="*/ 372248 h 3416097"/>
              <a:gd name="connsiteX3-1111" fmla="*/ 1390320 w 7207764"/>
              <a:gd name="connsiteY3-1112" fmla="*/ 1513400 h 3416097"/>
              <a:gd name="connsiteX4-1113" fmla="*/ 0 w 7207764"/>
              <a:gd name="connsiteY4-1114" fmla="*/ 2136378 h 3416097"/>
              <a:gd name="connsiteX5-1115" fmla="*/ 1578269 w 7207764"/>
              <a:gd name="connsiteY5-1116" fmla="*/ 2517494 h 3416097"/>
              <a:gd name="connsiteX6-1117" fmla="*/ 6492101 w 7207764"/>
              <a:gd name="connsiteY6-1118" fmla="*/ 3066357 h 3416097"/>
              <a:gd name="connsiteX7-1119" fmla="*/ 6998907 w 7207764"/>
              <a:gd name="connsiteY7-1120" fmla="*/ 694373 h 3416097"/>
              <a:gd name="connsiteX0-1121" fmla="*/ 6998907 w 7207764"/>
              <a:gd name="connsiteY0-1122" fmla="*/ 694373 h 3416097"/>
              <a:gd name="connsiteX1-1123" fmla="*/ 4729606 w 7207764"/>
              <a:gd name="connsiteY1-1124" fmla="*/ 10137 h 3416097"/>
              <a:gd name="connsiteX2-1125" fmla="*/ 1668923 w 7207764"/>
              <a:gd name="connsiteY2-1126" fmla="*/ 372248 h 3416097"/>
              <a:gd name="connsiteX3-1127" fmla="*/ 1390320 w 7207764"/>
              <a:gd name="connsiteY3-1128" fmla="*/ 1513400 h 3416097"/>
              <a:gd name="connsiteX4-1129" fmla="*/ 0 w 7207764"/>
              <a:gd name="connsiteY4-1130" fmla="*/ 2136378 h 3416097"/>
              <a:gd name="connsiteX5-1131" fmla="*/ 1578269 w 7207764"/>
              <a:gd name="connsiteY5-1132" fmla="*/ 2517494 h 3416097"/>
              <a:gd name="connsiteX6-1133" fmla="*/ 6492101 w 7207764"/>
              <a:gd name="connsiteY6-1134" fmla="*/ 3066357 h 3416097"/>
              <a:gd name="connsiteX7-1135" fmla="*/ 6998907 w 7207764"/>
              <a:gd name="connsiteY7-1136" fmla="*/ 694373 h 3416097"/>
              <a:gd name="connsiteX0-1137" fmla="*/ 6998907 w 7207764"/>
              <a:gd name="connsiteY0-1138" fmla="*/ 694373 h 3369434"/>
              <a:gd name="connsiteX1-1139" fmla="*/ 4729606 w 7207764"/>
              <a:gd name="connsiteY1-1140" fmla="*/ 10137 h 3369434"/>
              <a:gd name="connsiteX2-1141" fmla="*/ 1668923 w 7207764"/>
              <a:gd name="connsiteY2-1142" fmla="*/ 372248 h 3369434"/>
              <a:gd name="connsiteX3-1143" fmla="*/ 1390320 w 7207764"/>
              <a:gd name="connsiteY3-1144" fmla="*/ 1513400 h 3369434"/>
              <a:gd name="connsiteX4-1145" fmla="*/ 0 w 7207764"/>
              <a:gd name="connsiteY4-1146" fmla="*/ 2136378 h 3369434"/>
              <a:gd name="connsiteX5-1147" fmla="*/ 1578266 w 7207764"/>
              <a:gd name="connsiteY5-1148" fmla="*/ 2430540 h 3369434"/>
              <a:gd name="connsiteX6-1149" fmla="*/ 6492101 w 7207764"/>
              <a:gd name="connsiteY6-1150" fmla="*/ 3066357 h 3369434"/>
              <a:gd name="connsiteX7-1151" fmla="*/ 6998907 w 7207764"/>
              <a:gd name="connsiteY7-1152" fmla="*/ 694373 h 3369434"/>
              <a:gd name="connsiteX0-1153" fmla="*/ 6998907 w 7327734"/>
              <a:gd name="connsiteY0-1154" fmla="*/ 694373 h 3463614"/>
              <a:gd name="connsiteX1-1155" fmla="*/ 4729606 w 7327734"/>
              <a:gd name="connsiteY1-1156" fmla="*/ 10137 h 3463614"/>
              <a:gd name="connsiteX2-1157" fmla="*/ 1668923 w 7327734"/>
              <a:gd name="connsiteY2-1158" fmla="*/ 372248 h 3463614"/>
              <a:gd name="connsiteX3-1159" fmla="*/ 1390320 w 7327734"/>
              <a:gd name="connsiteY3-1160" fmla="*/ 1513400 h 3463614"/>
              <a:gd name="connsiteX4-1161" fmla="*/ 0 w 7327734"/>
              <a:gd name="connsiteY4-1162" fmla="*/ 2136378 h 3463614"/>
              <a:gd name="connsiteX5-1163" fmla="*/ 1578266 w 7327734"/>
              <a:gd name="connsiteY5-1164" fmla="*/ 2430540 h 3463614"/>
              <a:gd name="connsiteX6-1165" fmla="*/ 6492101 w 7327734"/>
              <a:gd name="connsiteY6-1166" fmla="*/ 3066357 h 3463614"/>
              <a:gd name="connsiteX7-1167" fmla="*/ 6998907 w 7327734"/>
              <a:gd name="connsiteY7-1168" fmla="*/ 694373 h 3463614"/>
              <a:gd name="connsiteX0-1169" fmla="*/ 6998907 w 7327740"/>
              <a:gd name="connsiteY0-1170" fmla="*/ 694373 h 3463614"/>
              <a:gd name="connsiteX1-1171" fmla="*/ 4729606 w 7327740"/>
              <a:gd name="connsiteY1-1172" fmla="*/ 10137 h 3463614"/>
              <a:gd name="connsiteX2-1173" fmla="*/ 1668923 w 7327740"/>
              <a:gd name="connsiteY2-1174" fmla="*/ 372248 h 3463614"/>
              <a:gd name="connsiteX3-1175" fmla="*/ 1390320 w 7327740"/>
              <a:gd name="connsiteY3-1176" fmla="*/ 1513400 h 3463614"/>
              <a:gd name="connsiteX4-1177" fmla="*/ 0 w 7327740"/>
              <a:gd name="connsiteY4-1178" fmla="*/ 2136378 h 3463614"/>
              <a:gd name="connsiteX5-1179" fmla="*/ 1578266 w 7327740"/>
              <a:gd name="connsiteY5-1180" fmla="*/ 2430540 h 3463614"/>
              <a:gd name="connsiteX6-1181" fmla="*/ 6492101 w 7327740"/>
              <a:gd name="connsiteY6-1182" fmla="*/ 3066357 h 3463614"/>
              <a:gd name="connsiteX7-1183" fmla="*/ 6998907 w 7327740"/>
              <a:gd name="connsiteY7-1184" fmla="*/ 694373 h 3463614"/>
              <a:gd name="connsiteX0-1185" fmla="*/ 6998907 w 7327734"/>
              <a:gd name="connsiteY0-1186" fmla="*/ 694373 h 3463614"/>
              <a:gd name="connsiteX1-1187" fmla="*/ 4729606 w 7327734"/>
              <a:gd name="connsiteY1-1188" fmla="*/ 10137 h 3463614"/>
              <a:gd name="connsiteX2-1189" fmla="*/ 1668923 w 7327734"/>
              <a:gd name="connsiteY2-1190" fmla="*/ 372248 h 3463614"/>
              <a:gd name="connsiteX3-1191" fmla="*/ 1390320 w 7327734"/>
              <a:gd name="connsiteY3-1192" fmla="*/ 1513400 h 3463614"/>
              <a:gd name="connsiteX4-1193" fmla="*/ 0 w 7327734"/>
              <a:gd name="connsiteY4-1194" fmla="*/ 2136378 h 3463614"/>
              <a:gd name="connsiteX5-1195" fmla="*/ 1578266 w 7327734"/>
              <a:gd name="connsiteY5-1196" fmla="*/ 2430540 h 3463614"/>
              <a:gd name="connsiteX6-1197" fmla="*/ 6492101 w 7327734"/>
              <a:gd name="connsiteY6-1198" fmla="*/ 3066357 h 3463614"/>
              <a:gd name="connsiteX7-1199" fmla="*/ 6998907 w 7327734"/>
              <a:gd name="connsiteY7-1200" fmla="*/ 694373 h 3463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327734" h="3463614">
                <a:moveTo>
                  <a:pt x="6998907" y="694373"/>
                </a:moveTo>
                <a:cubicBezTo>
                  <a:pt x="6705158" y="185003"/>
                  <a:pt x="5617937" y="63825"/>
                  <a:pt x="4729606" y="10137"/>
                </a:cubicBezTo>
                <a:cubicBezTo>
                  <a:pt x="3841275" y="-43551"/>
                  <a:pt x="2225471" y="121704"/>
                  <a:pt x="1668923" y="372248"/>
                </a:cubicBezTo>
                <a:cubicBezTo>
                  <a:pt x="1112375" y="622792"/>
                  <a:pt x="1403052" y="1145793"/>
                  <a:pt x="1390320" y="1513400"/>
                </a:cubicBezTo>
                <a:cubicBezTo>
                  <a:pt x="899616" y="1774845"/>
                  <a:pt x="901217" y="1673970"/>
                  <a:pt x="0" y="2136378"/>
                </a:cubicBezTo>
                <a:cubicBezTo>
                  <a:pt x="769576" y="2240155"/>
                  <a:pt x="1427888" y="2365931"/>
                  <a:pt x="1578266" y="2430540"/>
                </a:cubicBezTo>
                <a:cubicBezTo>
                  <a:pt x="1802260" y="3790890"/>
                  <a:pt x="5233614" y="3587588"/>
                  <a:pt x="6492101" y="3066357"/>
                </a:cubicBezTo>
                <a:cubicBezTo>
                  <a:pt x="7750588" y="2545126"/>
                  <a:pt x="7292656" y="1203743"/>
                  <a:pt x="6998907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 rot="21139261">
            <a:off x="4129456" y="3339933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rot="814216">
            <a:off x="6831575" y="2919540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rot="351367">
            <a:off x="5489647" y="3533302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60573" y="3820196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43472" y="4240589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Freeform 30"/>
          <p:cNvSpPr>
            <a:spLocks noEditPoints="1"/>
          </p:cNvSpPr>
          <p:nvPr/>
        </p:nvSpPr>
        <p:spPr bwMode="auto">
          <a:xfrm>
            <a:off x="1787449" y="391515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4" name="文本框 13"/>
          <p:cNvSpPr txBox="1"/>
          <p:nvPr/>
        </p:nvSpPr>
        <p:spPr>
          <a:xfrm>
            <a:off x="5420573" y="13682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03472" y="1788633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" name="Freeform 30"/>
          <p:cNvSpPr>
            <a:spLocks noEditPoints="1"/>
          </p:cNvSpPr>
          <p:nvPr/>
        </p:nvSpPr>
        <p:spPr bwMode="auto">
          <a:xfrm>
            <a:off x="5147449" y="146319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7" name="文本框 16"/>
          <p:cNvSpPr txBox="1"/>
          <p:nvPr/>
        </p:nvSpPr>
        <p:spPr>
          <a:xfrm>
            <a:off x="9168976" y="4027826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51875" y="4448219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8895852" y="412278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cxnSp>
        <p:nvCxnSpPr>
          <p:cNvPr id="20" name="肘形连接符 19"/>
          <p:cNvCxnSpPr/>
          <p:nvPr/>
        </p:nvCxnSpPr>
        <p:spPr>
          <a:xfrm rot="10800000">
            <a:off x="7958950" y="3621546"/>
            <a:ext cx="767356" cy="61791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/>
          <p:nvPr/>
        </p:nvCxnSpPr>
        <p:spPr>
          <a:xfrm rot="16200000" flipV="1">
            <a:off x="5590070" y="2668334"/>
            <a:ext cx="601826" cy="29737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/>
          <p:nvPr/>
        </p:nvCxnSpPr>
        <p:spPr>
          <a:xfrm rot="10800000" flipV="1">
            <a:off x="3130034" y="3704996"/>
            <a:ext cx="720789" cy="33775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9" name="任意多边形 2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3" name="任意多边形 3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" y="1834673"/>
            <a:ext cx="3770750" cy="32543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3/</a:t>
            </a:r>
            <a:r>
              <a:rPr lang="zh-CN" altLang="en-US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4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4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7410954" y="2965298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410954" y="3817037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410954" y="4668775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7" name="矩形 45"/>
          <p:cNvSpPr>
            <a:spLocks noChangeArrowheads="1"/>
          </p:cNvSpPr>
          <p:nvPr/>
        </p:nvSpPr>
        <p:spPr bwMode="auto">
          <a:xfrm>
            <a:off x="7325622" y="2214140"/>
            <a:ext cx="182614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dist"/>
            <a:r>
              <a:rPr lang="zh-CN" altLang="en-US" sz="3200" smtClean="0">
                <a:latin typeface="方正静蕾简体" panose="02000000000000000000" pitchFamily="2" charset="-122"/>
                <a:ea typeface="方正静蕾简体" panose="02000000000000000000" pitchFamily="2" charset="-122"/>
                <a:sym typeface="宋体" panose="02010600030101010101" pitchFamily="2" charset="-122"/>
              </a:rPr>
              <a:t>数据说明</a:t>
            </a:r>
            <a:endParaRPr lang="zh-CN" altLang="en-US" sz="3200" dirty="0">
              <a:latin typeface="方正静蕾简体" panose="02000000000000000000" pitchFamily="2" charset="-122"/>
              <a:ea typeface="方正静蕾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0173" y="2341299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57547" y="2330603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20173" y="3255482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38569" y="3244786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0173" y="4098157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19596" y="4117305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20173" y="4977319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6491" y="4990947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9" name="Freeform 5"/>
          <p:cNvSpPr/>
          <p:nvPr/>
        </p:nvSpPr>
        <p:spPr bwMode="auto">
          <a:xfrm>
            <a:off x="7101346" y="2766792"/>
            <a:ext cx="3223945" cy="79407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5"/>
          <p:cNvSpPr/>
          <p:nvPr/>
        </p:nvSpPr>
        <p:spPr bwMode="auto">
          <a:xfrm rot="5400000">
            <a:off x="5644907" y="3888841"/>
            <a:ext cx="3223945" cy="79407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7" name="任意多边形 4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矩形 47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1" name="任意多边形 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431319" y="2399420"/>
            <a:ext cx="443140" cy="387431"/>
            <a:chOff x="4686124" y="2670432"/>
            <a:chExt cx="620528" cy="542518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4" name="任意多边形 5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932008" y="2406637"/>
            <a:ext cx="443140" cy="387431"/>
            <a:chOff x="4686124" y="2670432"/>
            <a:chExt cx="620528" cy="54251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7" name="任意多边形 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428743" y="2399420"/>
            <a:ext cx="443140" cy="387431"/>
            <a:chOff x="4686124" y="2670432"/>
            <a:chExt cx="620528" cy="542518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0" name="任意多边形 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929432" y="2406637"/>
            <a:ext cx="443140" cy="387431"/>
            <a:chOff x="4686124" y="2670432"/>
            <a:chExt cx="620528" cy="542518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4" name="任意多边形 6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05267" y="2406637"/>
            <a:ext cx="443140" cy="387431"/>
            <a:chOff x="4686124" y="2670432"/>
            <a:chExt cx="620528" cy="542518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7" name="任意多边形 6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905956" y="2413854"/>
            <a:ext cx="443140" cy="387431"/>
            <a:chOff x="4686124" y="2670432"/>
            <a:chExt cx="620528" cy="542518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0" name="任意多边形 6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402949" y="2406637"/>
            <a:ext cx="443140" cy="387431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438867" y="3294200"/>
            <a:ext cx="443140" cy="387431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39556" y="3301417"/>
            <a:ext cx="443140" cy="387431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436291" y="3294200"/>
            <a:ext cx="443140" cy="387431"/>
            <a:chOff x="4686124" y="2670432"/>
            <a:chExt cx="620528" cy="542518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5" name="任意多边形 8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936980" y="3301417"/>
            <a:ext cx="443140" cy="387431"/>
            <a:chOff x="4686124" y="2670432"/>
            <a:chExt cx="620528" cy="542518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90" name="任意多边形 8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412815" y="3301417"/>
            <a:ext cx="443140" cy="387431"/>
            <a:chOff x="4686124" y="2670432"/>
            <a:chExt cx="620528" cy="542518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00" name="任意多边形 9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913504" y="3308634"/>
            <a:ext cx="443140" cy="387431"/>
            <a:chOff x="4686124" y="2670432"/>
            <a:chExt cx="620528" cy="542518"/>
          </a:xfrm>
        </p:grpSpPr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21" name="任意多边形 12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2438866" y="4154285"/>
            <a:ext cx="443140" cy="387431"/>
            <a:chOff x="4686124" y="2670432"/>
            <a:chExt cx="620528" cy="542518"/>
          </a:xfrm>
        </p:grpSpPr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27" name="任意多边形 12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2939555" y="4161502"/>
            <a:ext cx="443140" cy="387431"/>
            <a:chOff x="4686124" y="2670432"/>
            <a:chExt cx="620528" cy="542518"/>
          </a:xfrm>
        </p:grpSpPr>
        <p:pic>
          <p:nvPicPr>
            <p:cNvPr id="129" name="图片 12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0" name="任意多边形 12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3436290" y="4154285"/>
            <a:ext cx="443140" cy="387431"/>
            <a:chOff x="4686124" y="2670432"/>
            <a:chExt cx="620528" cy="542518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3" name="任意多边形 13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936979" y="4161502"/>
            <a:ext cx="443140" cy="387431"/>
            <a:chOff x="4686124" y="2670432"/>
            <a:chExt cx="620528" cy="542518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6" name="任意多边形 13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4412814" y="4161502"/>
            <a:ext cx="443140" cy="387431"/>
            <a:chOff x="4686124" y="2670432"/>
            <a:chExt cx="620528" cy="542518"/>
          </a:xfrm>
        </p:grpSpPr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9" name="任意多边形 13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438866" y="5002177"/>
            <a:ext cx="443140" cy="387431"/>
            <a:chOff x="4686124" y="2670432"/>
            <a:chExt cx="620528" cy="542518"/>
          </a:xfrm>
        </p:grpSpPr>
        <p:pic>
          <p:nvPicPr>
            <p:cNvPr id="147" name="图片 14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48" name="任意多边形 14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2939555" y="5009394"/>
            <a:ext cx="443140" cy="387431"/>
            <a:chOff x="4686124" y="2670432"/>
            <a:chExt cx="620528" cy="542518"/>
          </a:xfrm>
        </p:grpSpPr>
        <p:pic>
          <p:nvPicPr>
            <p:cNvPr id="150" name="图片 14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1" name="任意多边形 1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3436290" y="5002177"/>
            <a:ext cx="443140" cy="387431"/>
            <a:chOff x="4686124" y="2670432"/>
            <a:chExt cx="620528" cy="542518"/>
          </a:xfrm>
        </p:grpSpPr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4" name="任意多边形 15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3936979" y="5009394"/>
            <a:ext cx="443140" cy="387431"/>
            <a:chOff x="4686124" y="2670432"/>
            <a:chExt cx="620528" cy="542518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7" name="任意多边形 1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412814" y="5009394"/>
            <a:ext cx="443140" cy="387431"/>
            <a:chOff x="4686124" y="2670432"/>
            <a:chExt cx="620528" cy="542518"/>
          </a:xfrm>
        </p:grpSpPr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0" name="任意多边形 1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4913503" y="5016611"/>
            <a:ext cx="443140" cy="387431"/>
            <a:chOff x="4686124" y="2670432"/>
            <a:chExt cx="620528" cy="542518"/>
          </a:xfrm>
        </p:grpSpPr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3" name="任意多边形 16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410496" y="5009394"/>
            <a:ext cx="443140" cy="387431"/>
            <a:chOff x="4686124" y="2670432"/>
            <a:chExt cx="620528" cy="542518"/>
          </a:xfrm>
        </p:grpSpPr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6" name="任意多边形 16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Freeform 101"/>
          <p:cNvSpPr>
            <a:spLocks noEditPoints="1"/>
          </p:cNvSpPr>
          <p:nvPr/>
        </p:nvSpPr>
        <p:spPr bwMode="auto">
          <a:xfrm>
            <a:off x="3650355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0" name="Freeform 105"/>
          <p:cNvSpPr>
            <a:spLocks noEditPoints="1"/>
          </p:cNvSpPr>
          <p:nvPr/>
        </p:nvSpPr>
        <p:spPr bwMode="auto">
          <a:xfrm>
            <a:off x="2694851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3" name="Freeform 101"/>
          <p:cNvSpPr>
            <a:spLocks noEditPoints="1"/>
          </p:cNvSpPr>
          <p:nvPr/>
        </p:nvSpPr>
        <p:spPr bwMode="auto">
          <a:xfrm>
            <a:off x="317110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4" name="Freeform 101"/>
          <p:cNvSpPr>
            <a:spLocks noEditPoints="1"/>
          </p:cNvSpPr>
          <p:nvPr/>
        </p:nvSpPr>
        <p:spPr bwMode="auto">
          <a:xfrm>
            <a:off x="459986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5" name="Freeform 101"/>
          <p:cNvSpPr>
            <a:spLocks noEditPoints="1"/>
          </p:cNvSpPr>
          <p:nvPr/>
        </p:nvSpPr>
        <p:spPr bwMode="auto">
          <a:xfrm>
            <a:off x="412061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6" name="Freeform 105"/>
          <p:cNvSpPr>
            <a:spLocks noEditPoints="1"/>
          </p:cNvSpPr>
          <p:nvPr/>
        </p:nvSpPr>
        <p:spPr bwMode="auto">
          <a:xfrm>
            <a:off x="2215600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7" name="Freeform 105"/>
          <p:cNvSpPr>
            <a:spLocks noEditPoints="1"/>
          </p:cNvSpPr>
          <p:nvPr/>
        </p:nvSpPr>
        <p:spPr bwMode="auto">
          <a:xfrm>
            <a:off x="1745342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8" name="Freeform 105"/>
          <p:cNvSpPr>
            <a:spLocks noEditPoints="1"/>
          </p:cNvSpPr>
          <p:nvPr/>
        </p:nvSpPr>
        <p:spPr bwMode="auto">
          <a:xfrm>
            <a:off x="1266091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9" name="Freeform 101"/>
          <p:cNvSpPr>
            <a:spLocks noEditPoints="1"/>
          </p:cNvSpPr>
          <p:nvPr/>
        </p:nvSpPr>
        <p:spPr bwMode="auto">
          <a:xfrm>
            <a:off x="554937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90" name="Freeform 101"/>
          <p:cNvSpPr>
            <a:spLocks noEditPoints="1"/>
          </p:cNvSpPr>
          <p:nvPr/>
        </p:nvSpPr>
        <p:spPr bwMode="auto">
          <a:xfrm>
            <a:off x="5070123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3" name="TextBox 19"/>
          <p:cNvSpPr>
            <a:spLocks noChangeArrowheads="1"/>
          </p:cNvSpPr>
          <p:nvPr/>
        </p:nvSpPr>
        <p:spPr bwMode="auto">
          <a:xfrm>
            <a:off x="7718267" y="2299720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06" name="Freeform 105"/>
          <p:cNvSpPr>
            <a:spLocks noEditPoints="1"/>
          </p:cNvSpPr>
          <p:nvPr/>
        </p:nvSpPr>
        <p:spPr bwMode="auto">
          <a:xfrm>
            <a:off x="269784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8" name="Freeform 101"/>
          <p:cNvSpPr>
            <a:spLocks noEditPoints="1"/>
          </p:cNvSpPr>
          <p:nvPr/>
        </p:nvSpPr>
        <p:spPr bwMode="auto">
          <a:xfrm>
            <a:off x="4602862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9" name="Freeform 101"/>
          <p:cNvSpPr>
            <a:spLocks noEditPoints="1"/>
          </p:cNvSpPr>
          <p:nvPr/>
        </p:nvSpPr>
        <p:spPr bwMode="auto">
          <a:xfrm>
            <a:off x="4123611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0" name="Freeform 105"/>
          <p:cNvSpPr>
            <a:spLocks noEditPoints="1"/>
          </p:cNvSpPr>
          <p:nvPr/>
        </p:nvSpPr>
        <p:spPr bwMode="auto">
          <a:xfrm>
            <a:off x="221859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1" name="Freeform 105"/>
          <p:cNvSpPr>
            <a:spLocks noEditPoints="1"/>
          </p:cNvSpPr>
          <p:nvPr/>
        </p:nvSpPr>
        <p:spPr bwMode="auto">
          <a:xfrm>
            <a:off x="1748339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2" name="Freeform 105"/>
          <p:cNvSpPr>
            <a:spLocks noEditPoints="1"/>
          </p:cNvSpPr>
          <p:nvPr/>
        </p:nvSpPr>
        <p:spPr bwMode="auto">
          <a:xfrm>
            <a:off x="126908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3" name="Freeform 101"/>
          <p:cNvSpPr>
            <a:spLocks noEditPoints="1"/>
          </p:cNvSpPr>
          <p:nvPr/>
        </p:nvSpPr>
        <p:spPr bwMode="auto">
          <a:xfrm>
            <a:off x="5552371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4" name="Freeform 101"/>
          <p:cNvSpPr>
            <a:spLocks noEditPoints="1"/>
          </p:cNvSpPr>
          <p:nvPr/>
        </p:nvSpPr>
        <p:spPr bwMode="auto">
          <a:xfrm>
            <a:off x="5073120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7" name="TextBox 19"/>
          <p:cNvSpPr>
            <a:spLocks noChangeArrowheads="1"/>
          </p:cNvSpPr>
          <p:nvPr/>
        </p:nvSpPr>
        <p:spPr bwMode="auto">
          <a:xfrm>
            <a:off x="7721264" y="3613564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20" name="Freeform 105"/>
          <p:cNvSpPr>
            <a:spLocks noEditPoints="1"/>
          </p:cNvSpPr>
          <p:nvPr/>
        </p:nvSpPr>
        <p:spPr bwMode="auto">
          <a:xfrm>
            <a:off x="269784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2" name="Freeform 101"/>
          <p:cNvSpPr>
            <a:spLocks noEditPoints="1"/>
          </p:cNvSpPr>
          <p:nvPr/>
        </p:nvSpPr>
        <p:spPr bwMode="auto">
          <a:xfrm>
            <a:off x="4602862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4" name="Freeform 105"/>
          <p:cNvSpPr>
            <a:spLocks noEditPoints="1"/>
          </p:cNvSpPr>
          <p:nvPr/>
        </p:nvSpPr>
        <p:spPr bwMode="auto">
          <a:xfrm>
            <a:off x="221859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5" name="Freeform 105"/>
          <p:cNvSpPr>
            <a:spLocks noEditPoints="1"/>
          </p:cNvSpPr>
          <p:nvPr/>
        </p:nvSpPr>
        <p:spPr bwMode="auto">
          <a:xfrm>
            <a:off x="1748339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6" name="Freeform 105"/>
          <p:cNvSpPr>
            <a:spLocks noEditPoints="1"/>
          </p:cNvSpPr>
          <p:nvPr/>
        </p:nvSpPr>
        <p:spPr bwMode="auto">
          <a:xfrm>
            <a:off x="126908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7" name="Freeform 101"/>
          <p:cNvSpPr>
            <a:spLocks noEditPoints="1"/>
          </p:cNvSpPr>
          <p:nvPr/>
        </p:nvSpPr>
        <p:spPr bwMode="auto">
          <a:xfrm>
            <a:off x="5552371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8" name="Freeform 101"/>
          <p:cNvSpPr>
            <a:spLocks noEditPoints="1"/>
          </p:cNvSpPr>
          <p:nvPr/>
        </p:nvSpPr>
        <p:spPr bwMode="auto">
          <a:xfrm>
            <a:off x="5073120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31" name="TextBox 19"/>
          <p:cNvSpPr>
            <a:spLocks noChangeArrowheads="1"/>
          </p:cNvSpPr>
          <p:nvPr/>
        </p:nvSpPr>
        <p:spPr bwMode="auto">
          <a:xfrm>
            <a:off x="7721264" y="5015598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47" name="Freeform 105"/>
          <p:cNvSpPr>
            <a:spLocks noEditPoints="1"/>
          </p:cNvSpPr>
          <p:nvPr/>
        </p:nvSpPr>
        <p:spPr bwMode="auto">
          <a:xfrm>
            <a:off x="3644360" y="3708343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8" name="Freeform 105"/>
          <p:cNvSpPr>
            <a:spLocks noEditPoints="1"/>
          </p:cNvSpPr>
          <p:nvPr/>
        </p:nvSpPr>
        <p:spPr bwMode="auto">
          <a:xfrm>
            <a:off x="3165110" y="3708343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9" name="Freeform 105"/>
          <p:cNvSpPr>
            <a:spLocks noEditPoints="1"/>
          </p:cNvSpPr>
          <p:nvPr/>
        </p:nvSpPr>
        <p:spPr bwMode="auto">
          <a:xfrm>
            <a:off x="4120614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0" name="Freeform 105"/>
          <p:cNvSpPr>
            <a:spLocks noEditPoints="1"/>
          </p:cNvSpPr>
          <p:nvPr/>
        </p:nvSpPr>
        <p:spPr bwMode="auto">
          <a:xfrm>
            <a:off x="3641363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1" name="Freeform 105"/>
          <p:cNvSpPr>
            <a:spLocks noEditPoints="1"/>
          </p:cNvSpPr>
          <p:nvPr/>
        </p:nvSpPr>
        <p:spPr bwMode="auto">
          <a:xfrm>
            <a:off x="3171104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4" name="文本框 93"/>
          <p:cNvSpPr txBox="1"/>
          <p:nvPr/>
        </p:nvSpPr>
        <p:spPr>
          <a:xfrm>
            <a:off x="8016475" y="1889442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5" name="Freeform 30"/>
          <p:cNvSpPr>
            <a:spLocks noEditPoints="1"/>
          </p:cNvSpPr>
          <p:nvPr/>
        </p:nvSpPr>
        <p:spPr bwMode="auto">
          <a:xfrm>
            <a:off x="7723537" y="198864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8019472" y="3185123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7" name="Freeform 30"/>
          <p:cNvSpPr>
            <a:spLocks noEditPoints="1"/>
          </p:cNvSpPr>
          <p:nvPr/>
        </p:nvSpPr>
        <p:spPr bwMode="auto">
          <a:xfrm>
            <a:off x="7726534" y="32843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8034558" y="4610917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9" name="Freeform 30"/>
          <p:cNvSpPr>
            <a:spLocks noEditPoints="1"/>
          </p:cNvSpPr>
          <p:nvPr/>
        </p:nvSpPr>
        <p:spPr bwMode="auto">
          <a:xfrm>
            <a:off x="7741620" y="471012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文本框 18"/>
          <p:cNvSpPr txBox="1">
            <a:spLocks noChangeArrowheads="1"/>
          </p:cNvSpPr>
          <p:nvPr/>
        </p:nvSpPr>
        <p:spPr bwMode="auto">
          <a:xfrm>
            <a:off x="5970889" y="2216684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40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5" name="文本框 18"/>
          <p:cNvSpPr txBox="1">
            <a:spLocks noChangeArrowheads="1"/>
          </p:cNvSpPr>
          <p:nvPr/>
        </p:nvSpPr>
        <p:spPr bwMode="auto">
          <a:xfrm>
            <a:off x="5973886" y="3516880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60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6" name="文本框 18"/>
          <p:cNvSpPr txBox="1">
            <a:spLocks noChangeArrowheads="1"/>
          </p:cNvSpPr>
          <p:nvPr/>
        </p:nvSpPr>
        <p:spPr bwMode="auto">
          <a:xfrm>
            <a:off x="5973886" y="4932561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70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3" name="任意多边形 5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7" name="任意多边形 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Freeform 62"/>
          <p:cNvSpPr/>
          <p:nvPr/>
        </p:nvSpPr>
        <p:spPr bwMode="auto">
          <a:xfrm rot="892924">
            <a:off x="1266056" y="2103703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椭圆 31"/>
          <p:cNvSpPr/>
          <p:nvPr/>
        </p:nvSpPr>
        <p:spPr>
          <a:xfrm>
            <a:off x="1594044" y="2258678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S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3501309" y="2050287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strength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0" name="Freeform 30"/>
          <p:cNvSpPr>
            <a:spLocks noEditPoints="1"/>
          </p:cNvSpPr>
          <p:nvPr/>
        </p:nvSpPr>
        <p:spPr bwMode="auto">
          <a:xfrm>
            <a:off x="3130341" y="218148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6" name="文本框 255"/>
          <p:cNvSpPr txBox="1"/>
          <p:nvPr/>
        </p:nvSpPr>
        <p:spPr>
          <a:xfrm>
            <a:off x="3086066" y="2575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7" name="Freeform 62"/>
          <p:cNvSpPr/>
          <p:nvPr/>
        </p:nvSpPr>
        <p:spPr bwMode="auto">
          <a:xfrm rot="892924">
            <a:off x="6398669" y="2103703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8" name="椭圆 31"/>
          <p:cNvSpPr/>
          <p:nvPr/>
        </p:nvSpPr>
        <p:spPr>
          <a:xfrm>
            <a:off x="6600056" y="2258678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W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9" name="文本框 258"/>
          <p:cNvSpPr txBox="1"/>
          <p:nvPr/>
        </p:nvSpPr>
        <p:spPr>
          <a:xfrm>
            <a:off x="8633922" y="2050287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weakness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0" name="Freeform 30"/>
          <p:cNvSpPr>
            <a:spLocks noEditPoints="1"/>
          </p:cNvSpPr>
          <p:nvPr/>
        </p:nvSpPr>
        <p:spPr bwMode="auto">
          <a:xfrm>
            <a:off x="8262954" y="218148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1" name="文本框 260"/>
          <p:cNvSpPr txBox="1"/>
          <p:nvPr/>
        </p:nvSpPr>
        <p:spPr>
          <a:xfrm>
            <a:off x="8218679" y="2575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2" name="Freeform 62"/>
          <p:cNvSpPr/>
          <p:nvPr/>
        </p:nvSpPr>
        <p:spPr bwMode="auto">
          <a:xfrm rot="892924">
            <a:off x="1266057" y="4159160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3" name="椭圆 31"/>
          <p:cNvSpPr/>
          <p:nvPr/>
        </p:nvSpPr>
        <p:spPr>
          <a:xfrm>
            <a:off x="1594045" y="4314135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O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501310" y="4105744"/>
            <a:ext cx="2333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opportunities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5" name="Freeform 30"/>
          <p:cNvSpPr>
            <a:spLocks noEditPoints="1"/>
          </p:cNvSpPr>
          <p:nvPr/>
        </p:nvSpPr>
        <p:spPr bwMode="auto">
          <a:xfrm>
            <a:off x="3130342" y="4236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" name="文本框 265"/>
          <p:cNvSpPr txBox="1"/>
          <p:nvPr/>
        </p:nvSpPr>
        <p:spPr>
          <a:xfrm>
            <a:off x="3086067" y="4630478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7" name="Freeform 62"/>
          <p:cNvSpPr/>
          <p:nvPr/>
        </p:nvSpPr>
        <p:spPr bwMode="auto">
          <a:xfrm rot="892924">
            <a:off x="6398670" y="4159160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8" name="椭圆 31"/>
          <p:cNvSpPr/>
          <p:nvPr/>
        </p:nvSpPr>
        <p:spPr>
          <a:xfrm>
            <a:off x="6726658" y="4333000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8633923" y="4105744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threats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0" name="Freeform 30"/>
          <p:cNvSpPr>
            <a:spLocks noEditPoints="1"/>
          </p:cNvSpPr>
          <p:nvPr/>
        </p:nvSpPr>
        <p:spPr bwMode="auto">
          <a:xfrm>
            <a:off x="8262955" y="4236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1" name="文本框 270"/>
          <p:cNvSpPr txBox="1"/>
          <p:nvPr/>
        </p:nvSpPr>
        <p:spPr>
          <a:xfrm>
            <a:off x="8218680" y="4630478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8" name="任意多边形 2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2" name="任意多边形 3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  <p:bldP spid="259" grpId="0"/>
      <p:bldP spid="264" grpId="0"/>
      <p:bldP spid="2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4101820" y="2284059"/>
            <a:ext cx="3600450" cy="2759180"/>
          </a:xfrm>
          <a:custGeom>
            <a:avLst/>
            <a:gdLst>
              <a:gd name="connsiteX0" fmla="*/ 276225 w 3600450"/>
              <a:gd name="connsiteY0" fmla="*/ 0 h 2733675"/>
              <a:gd name="connsiteX1" fmla="*/ 171450 w 3600450"/>
              <a:gd name="connsiteY1" fmla="*/ 19050 h 2733675"/>
              <a:gd name="connsiteX2" fmla="*/ 114300 w 3600450"/>
              <a:gd name="connsiteY2" fmla="*/ 114300 h 2733675"/>
              <a:gd name="connsiteX3" fmla="*/ 19050 w 3600450"/>
              <a:gd name="connsiteY3" fmla="*/ 381000 h 2733675"/>
              <a:gd name="connsiteX4" fmla="*/ 0 w 3600450"/>
              <a:gd name="connsiteY4" fmla="*/ 1066800 h 2733675"/>
              <a:gd name="connsiteX5" fmla="*/ 47625 w 3600450"/>
              <a:gd name="connsiteY5" fmla="*/ 2219325 h 2733675"/>
              <a:gd name="connsiteX6" fmla="*/ 76200 w 3600450"/>
              <a:gd name="connsiteY6" fmla="*/ 2505075 h 2733675"/>
              <a:gd name="connsiteX7" fmla="*/ 180975 w 3600450"/>
              <a:gd name="connsiteY7" fmla="*/ 2619375 h 2733675"/>
              <a:gd name="connsiteX8" fmla="*/ 600075 w 3600450"/>
              <a:gd name="connsiteY8" fmla="*/ 2686050 h 2733675"/>
              <a:gd name="connsiteX9" fmla="*/ 2266950 w 3600450"/>
              <a:gd name="connsiteY9" fmla="*/ 2733675 h 2733675"/>
              <a:gd name="connsiteX10" fmla="*/ 3162300 w 3600450"/>
              <a:gd name="connsiteY10" fmla="*/ 2724150 h 2733675"/>
              <a:gd name="connsiteX11" fmla="*/ 3381375 w 3600450"/>
              <a:gd name="connsiteY11" fmla="*/ 2686050 h 2733675"/>
              <a:gd name="connsiteX12" fmla="*/ 3495675 w 3600450"/>
              <a:gd name="connsiteY12" fmla="*/ 2533650 h 2733675"/>
              <a:gd name="connsiteX13" fmla="*/ 3581400 w 3600450"/>
              <a:gd name="connsiteY13" fmla="*/ 1885950 h 2733675"/>
              <a:gd name="connsiteX14" fmla="*/ 3600450 w 3600450"/>
              <a:gd name="connsiteY14" fmla="*/ 581025 h 2733675"/>
              <a:gd name="connsiteX15" fmla="*/ 3562350 w 3600450"/>
              <a:gd name="connsiteY15" fmla="*/ 238125 h 2733675"/>
              <a:gd name="connsiteX16" fmla="*/ 3457575 w 3600450"/>
              <a:gd name="connsiteY16" fmla="*/ 76200 h 2733675"/>
              <a:gd name="connsiteX17" fmla="*/ 3295650 w 3600450"/>
              <a:gd name="connsiteY17" fmla="*/ 38100 h 2733675"/>
              <a:gd name="connsiteX18" fmla="*/ 2981325 w 3600450"/>
              <a:gd name="connsiteY18" fmla="*/ 9525 h 2733675"/>
              <a:gd name="connsiteX19" fmla="*/ 1038225 w 3600450"/>
              <a:gd name="connsiteY19" fmla="*/ 9525 h 2733675"/>
              <a:gd name="connsiteX20" fmla="*/ 276225 w 3600450"/>
              <a:gd name="connsiteY20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00450" h="2733675">
                <a:moveTo>
                  <a:pt x="276225" y="0"/>
                </a:moveTo>
                <a:lnTo>
                  <a:pt x="171450" y="19050"/>
                </a:lnTo>
                <a:lnTo>
                  <a:pt x="114300" y="114300"/>
                </a:lnTo>
                <a:lnTo>
                  <a:pt x="19050" y="381000"/>
                </a:lnTo>
                <a:lnTo>
                  <a:pt x="0" y="1066800"/>
                </a:lnTo>
                <a:lnTo>
                  <a:pt x="47625" y="2219325"/>
                </a:lnTo>
                <a:lnTo>
                  <a:pt x="76200" y="2505075"/>
                </a:lnTo>
                <a:lnTo>
                  <a:pt x="180975" y="2619375"/>
                </a:lnTo>
                <a:lnTo>
                  <a:pt x="600075" y="2686050"/>
                </a:lnTo>
                <a:lnTo>
                  <a:pt x="2266950" y="2733675"/>
                </a:lnTo>
                <a:lnTo>
                  <a:pt x="3162300" y="2724150"/>
                </a:lnTo>
                <a:lnTo>
                  <a:pt x="3381375" y="2686050"/>
                </a:lnTo>
                <a:lnTo>
                  <a:pt x="3495675" y="2533650"/>
                </a:lnTo>
                <a:lnTo>
                  <a:pt x="3581400" y="1885950"/>
                </a:lnTo>
                <a:lnTo>
                  <a:pt x="3600450" y="581025"/>
                </a:lnTo>
                <a:lnTo>
                  <a:pt x="3562350" y="238125"/>
                </a:lnTo>
                <a:lnTo>
                  <a:pt x="3457575" y="76200"/>
                </a:lnTo>
                <a:lnTo>
                  <a:pt x="3295650" y="38100"/>
                </a:lnTo>
                <a:lnTo>
                  <a:pt x="2981325" y="9525"/>
                </a:lnTo>
                <a:lnTo>
                  <a:pt x="1038225" y="9525"/>
                </a:lnTo>
                <a:lnTo>
                  <a:pt x="276225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r="-2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3791744" y="2060848"/>
            <a:ext cx="4233329" cy="3227560"/>
          </a:xfrm>
          <a:custGeom>
            <a:avLst/>
            <a:gdLst>
              <a:gd name="connsiteX0" fmla="*/ 692107 w 4233329"/>
              <a:gd name="connsiteY0" fmla="*/ 230189 h 3227560"/>
              <a:gd name="connsiteX1" fmla="*/ 606311 w 4233329"/>
              <a:gd name="connsiteY1" fmla="*/ 232933 h 3227560"/>
              <a:gd name="connsiteX2" fmla="*/ 330515 w 4233329"/>
              <a:gd name="connsiteY2" fmla="*/ 632928 h 3227560"/>
              <a:gd name="connsiteX3" fmla="*/ 403145 w 4233329"/>
              <a:gd name="connsiteY3" fmla="*/ 2772901 h 3227560"/>
              <a:gd name="connsiteX4" fmla="*/ 1440706 w 4233329"/>
              <a:gd name="connsiteY4" fmla="*/ 2952899 h 3227560"/>
              <a:gd name="connsiteX5" fmla="*/ 3703068 w 4233329"/>
              <a:gd name="connsiteY5" fmla="*/ 2920902 h 3227560"/>
              <a:gd name="connsiteX6" fmla="*/ 3906009 w 4233329"/>
              <a:gd name="connsiteY6" fmla="*/ 1782913 h 3227560"/>
              <a:gd name="connsiteX7" fmla="*/ 3775220 w 4233329"/>
              <a:gd name="connsiteY7" fmla="*/ 332932 h 3227560"/>
              <a:gd name="connsiteX8" fmla="*/ 1824604 w 4233329"/>
              <a:gd name="connsiteY8" fmla="*/ 262933 h 3227560"/>
              <a:gd name="connsiteX9" fmla="*/ 692107 w 4233329"/>
              <a:gd name="connsiteY9" fmla="*/ 230189 h 3227560"/>
              <a:gd name="connsiteX10" fmla="*/ 442503 w 4233329"/>
              <a:gd name="connsiteY10" fmla="*/ 300 h 3227560"/>
              <a:gd name="connsiteX11" fmla="*/ 1773431 w 4233329"/>
              <a:gd name="connsiteY11" fmla="*/ 38781 h 3227560"/>
              <a:gd name="connsiteX12" fmla="*/ 4065824 w 4233329"/>
              <a:gd name="connsiteY12" fmla="*/ 121045 h 3227560"/>
              <a:gd name="connsiteX13" fmla="*/ 4219530 w 4233329"/>
              <a:gd name="connsiteY13" fmla="*/ 1825085 h 3227560"/>
              <a:gd name="connsiteX14" fmla="*/ 3981031 w 4233329"/>
              <a:gd name="connsiteY14" fmla="*/ 3162467 h 3227560"/>
              <a:gd name="connsiteX15" fmla="*/ 1322268 w 4233329"/>
              <a:gd name="connsiteY15" fmla="*/ 3200070 h 3227560"/>
              <a:gd name="connsiteX16" fmla="*/ 102910 w 4233329"/>
              <a:gd name="connsiteY16" fmla="*/ 2988535 h 3227560"/>
              <a:gd name="connsiteX17" fmla="*/ 17555 w 4233329"/>
              <a:gd name="connsiteY17" fmla="*/ 473605 h 3227560"/>
              <a:gd name="connsiteX18" fmla="*/ 341674 w 4233329"/>
              <a:gd name="connsiteY18" fmla="*/ 3525 h 3227560"/>
              <a:gd name="connsiteX19" fmla="*/ 442503 w 4233329"/>
              <a:gd name="connsiteY19" fmla="*/ 300 h 322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33329" h="3227560">
                <a:moveTo>
                  <a:pt x="692107" y="230189"/>
                </a:moveTo>
                <a:cubicBezTo>
                  <a:pt x="659083" y="230589"/>
                  <a:pt x="630305" y="231475"/>
                  <a:pt x="606311" y="232933"/>
                </a:cubicBezTo>
                <a:cubicBezTo>
                  <a:pt x="414362" y="244600"/>
                  <a:pt x="374752" y="437931"/>
                  <a:pt x="330515" y="632928"/>
                </a:cubicBezTo>
                <a:cubicBezTo>
                  <a:pt x="296654" y="1056256"/>
                  <a:pt x="320155" y="2603079"/>
                  <a:pt x="403145" y="2772901"/>
                </a:cubicBezTo>
                <a:cubicBezTo>
                  <a:pt x="486134" y="2942724"/>
                  <a:pt x="890719" y="2928232"/>
                  <a:pt x="1440706" y="2952899"/>
                </a:cubicBezTo>
                <a:cubicBezTo>
                  <a:pt x="1990693" y="2977566"/>
                  <a:pt x="3547289" y="3001102"/>
                  <a:pt x="3703068" y="2920902"/>
                </a:cubicBezTo>
                <a:cubicBezTo>
                  <a:pt x="3858848" y="2840703"/>
                  <a:pt x="3893984" y="2214242"/>
                  <a:pt x="3906009" y="1782913"/>
                </a:cubicBezTo>
                <a:cubicBezTo>
                  <a:pt x="3918035" y="1351585"/>
                  <a:pt x="3956302" y="484220"/>
                  <a:pt x="3775220" y="332932"/>
                </a:cubicBezTo>
                <a:cubicBezTo>
                  <a:pt x="3594137" y="181645"/>
                  <a:pt x="2352755" y="279599"/>
                  <a:pt x="1824604" y="262933"/>
                </a:cubicBezTo>
                <a:cubicBezTo>
                  <a:pt x="1362472" y="248350"/>
                  <a:pt x="923276" y="227386"/>
                  <a:pt x="692107" y="230189"/>
                </a:cubicBezTo>
                <a:close/>
                <a:moveTo>
                  <a:pt x="442503" y="300"/>
                </a:moveTo>
                <a:cubicBezTo>
                  <a:pt x="714176" y="-2994"/>
                  <a:pt x="1230326" y="21643"/>
                  <a:pt x="1773431" y="38781"/>
                </a:cubicBezTo>
                <a:cubicBezTo>
                  <a:pt x="2394122" y="58367"/>
                  <a:pt x="3853013" y="-56751"/>
                  <a:pt x="4065824" y="121045"/>
                </a:cubicBezTo>
                <a:cubicBezTo>
                  <a:pt x="4278635" y="298840"/>
                  <a:pt x="4233662" y="1318182"/>
                  <a:pt x="4219530" y="1825085"/>
                </a:cubicBezTo>
                <a:cubicBezTo>
                  <a:pt x="4205397" y="2331989"/>
                  <a:pt x="4164105" y="3068215"/>
                  <a:pt x="3981031" y="3162467"/>
                </a:cubicBezTo>
                <a:cubicBezTo>
                  <a:pt x="3797956" y="3256719"/>
                  <a:pt x="1968621" y="3229059"/>
                  <a:pt x="1322268" y="3200070"/>
                </a:cubicBezTo>
                <a:cubicBezTo>
                  <a:pt x="675915" y="3171082"/>
                  <a:pt x="200440" y="3188112"/>
                  <a:pt x="102910" y="2988535"/>
                </a:cubicBezTo>
                <a:cubicBezTo>
                  <a:pt x="5380" y="2788957"/>
                  <a:pt x="-22240" y="971107"/>
                  <a:pt x="17555" y="473605"/>
                </a:cubicBezTo>
                <a:cubicBezTo>
                  <a:pt x="69542" y="244441"/>
                  <a:pt x="116093" y="17235"/>
                  <a:pt x="341674" y="3525"/>
                </a:cubicBezTo>
                <a:cubicBezTo>
                  <a:pt x="369872" y="1811"/>
                  <a:pt x="403693" y="770"/>
                  <a:pt x="442503" y="30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931100" y="5276216"/>
            <a:ext cx="1920382" cy="472541"/>
          </a:xfrm>
          <a:custGeom>
            <a:avLst/>
            <a:gdLst>
              <a:gd name="connsiteX0" fmla="*/ 735217 w 1920382"/>
              <a:gd name="connsiteY0" fmla="*/ 0 h 472541"/>
              <a:gd name="connsiteX1" fmla="*/ 750207 w 1920382"/>
              <a:gd name="connsiteY1" fmla="*/ 254833 h 472541"/>
              <a:gd name="connsiteX2" fmla="*/ 120620 w 1920382"/>
              <a:gd name="connsiteY2" fmla="*/ 254833 h 472541"/>
              <a:gd name="connsiteX3" fmla="*/ 699 w 1920382"/>
              <a:gd name="connsiteY3" fmla="*/ 449705 h 472541"/>
              <a:gd name="connsiteX4" fmla="*/ 1919440 w 1920382"/>
              <a:gd name="connsiteY4" fmla="*/ 464695 h 472541"/>
              <a:gd name="connsiteX5" fmla="*/ 1844489 w 1920382"/>
              <a:gd name="connsiteY5" fmla="*/ 254833 h 472541"/>
              <a:gd name="connsiteX6" fmla="*/ 1154941 w 1920382"/>
              <a:gd name="connsiteY6" fmla="*/ 224852 h 472541"/>
              <a:gd name="connsiteX7" fmla="*/ 1169931 w 1920382"/>
              <a:gd name="connsiteY7" fmla="*/ 14990 h 47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382" h="472541">
                <a:moveTo>
                  <a:pt x="735217" y="0"/>
                </a:moveTo>
                <a:lnTo>
                  <a:pt x="750207" y="254833"/>
                </a:lnTo>
                <a:cubicBezTo>
                  <a:pt x="540345" y="254833"/>
                  <a:pt x="245538" y="222354"/>
                  <a:pt x="120620" y="254833"/>
                </a:cubicBezTo>
                <a:cubicBezTo>
                  <a:pt x="-4298" y="287312"/>
                  <a:pt x="-1800" y="368508"/>
                  <a:pt x="699" y="449705"/>
                </a:cubicBezTo>
                <a:cubicBezTo>
                  <a:pt x="640279" y="454702"/>
                  <a:pt x="1609643" y="487180"/>
                  <a:pt x="1919440" y="464695"/>
                </a:cubicBezTo>
                <a:cubicBezTo>
                  <a:pt x="1894456" y="394741"/>
                  <a:pt x="1971906" y="294807"/>
                  <a:pt x="1844489" y="254833"/>
                </a:cubicBezTo>
                <a:lnTo>
                  <a:pt x="1154941" y="224852"/>
                </a:lnTo>
                <a:lnTo>
                  <a:pt x="1169931" y="1499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7872729" y="4931993"/>
            <a:ext cx="1481072" cy="458948"/>
          </a:xfrm>
          <a:custGeom>
            <a:avLst/>
            <a:gdLst>
              <a:gd name="connsiteX0" fmla="*/ 1094705 w 1094705"/>
              <a:gd name="connsiteY0" fmla="*/ 269687 h 815443"/>
              <a:gd name="connsiteX1" fmla="*/ 862885 w 1094705"/>
              <a:gd name="connsiteY1" fmla="*/ 115141 h 815443"/>
              <a:gd name="connsiteX2" fmla="*/ 746975 w 1094705"/>
              <a:gd name="connsiteY2" fmla="*/ 359839 h 815443"/>
              <a:gd name="connsiteX3" fmla="*/ 914400 w 1094705"/>
              <a:gd name="connsiteY3" fmla="*/ 308324 h 815443"/>
              <a:gd name="connsiteX4" fmla="*/ 927279 w 1094705"/>
              <a:gd name="connsiteY4" fmla="*/ 12110 h 815443"/>
              <a:gd name="connsiteX5" fmla="*/ 373488 w 1094705"/>
              <a:gd name="connsiteY5" fmla="*/ 771963 h 815443"/>
              <a:gd name="connsiteX6" fmla="*/ 0 w 1094705"/>
              <a:gd name="connsiteY6" fmla="*/ 656053 h 815443"/>
              <a:gd name="connsiteX0-1" fmla="*/ 1481072 w 1481072"/>
              <a:gd name="connsiteY0-2" fmla="*/ 553022 h 815443"/>
              <a:gd name="connsiteX1-3" fmla="*/ 862885 w 1481072"/>
              <a:gd name="connsiteY1-4" fmla="*/ 115141 h 815443"/>
              <a:gd name="connsiteX2-5" fmla="*/ 746975 w 1481072"/>
              <a:gd name="connsiteY2-6" fmla="*/ 359839 h 815443"/>
              <a:gd name="connsiteX3-7" fmla="*/ 914400 w 1481072"/>
              <a:gd name="connsiteY3-8" fmla="*/ 308324 h 815443"/>
              <a:gd name="connsiteX4-9" fmla="*/ 927279 w 1481072"/>
              <a:gd name="connsiteY4-10" fmla="*/ 12110 h 815443"/>
              <a:gd name="connsiteX5-11" fmla="*/ 373488 w 1481072"/>
              <a:gd name="connsiteY5-12" fmla="*/ 771963 h 815443"/>
              <a:gd name="connsiteX6-13" fmla="*/ 0 w 1481072"/>
              <a:gd name="connsiteY6-14" fmla="*/ 656053 h 815443"/>
              <a:gd name="connsiteX0-15" fmla="*/ 1481072 w 1481072"/>
              <a:gd name="connsiteY0-16" fmla="*/ 548904 h 811325"/>
              <a:gd name="connsiteX1-17" fmla="*/ 862885 w 1481072"/>
              <a:gd name="connsiteY1-18" fmla="*/ 111023 h 811325"/>
              <a:gd name="connsiteX2-19" fmla="*/ 746975 w 1481072"/>
              <a:gd name="connsiteY2-20" fmla="*/ 355721 h 811325"/>
              <a:gd name="connsiteX3-21" fmla="*/ 1068947 w 1481072"/>
              <a:gd name="connsiteY3-22" fmla="*/ 368600 h 811325"/>
              <a:gd name="connsiteX4-23" fmla="*/ 927279 w 1481072"/>
              <a:gd name="connsiteY4-24" fmla="*/ 7992 h 811325"/>
              <a:gd name="connsiteX5-25" fmla="*/ 373488 w 1481072"/>
              <a:gd name="connsiteY5-26" fmla="*/ 767845 h 811325"/>
              <a:gd name="connsiteX6-27" fmla="*/ 0 w 1481072"/>
              <a:gd name="connsiteY6-28" fmla="*/ 651935 h 811325"/>
              <a:gd name="connsiteX0-29" fmla="*/ 1481072 w 1481072"/>
              <a:gd name="connsiteY0-30" fmla="*/ 549065 h 811486"/>
              <a:gd name="connsiteX1-31" fmla="*/ 862885 w 1481072"/>
              <a:gd name="connsiteY1-32" fmla="*/ 111184 h 811486"/>
              <a:gd name="connsiteX2-33" fmla="*/ 862885 w 1481072"/>
              <a:gd name="connsiteY2-34" fmla="*/ 407397 h 811486"/>
              <a:gd name="connsiteX3-35" fmla="*/ 1068947 w 1481072"/>
              <a:gd name="connsiteY3-36" fmla="*/ 368761 h 811486"/>
              <a:gd name="connsiteX4-37" fmla="*/ 927279 w 1481072"/>
              <a:gd name="connsiteY4-38" fmla="*/ 8153 h 811486"/>
              <a:gd name="connsiteX5-39" fmla="*/ 373488 w 1481072"/>
              <a:gd name="connsiteY5-40" fmla="*/ 768006 h 811486"/>
              <a:gd name="connsiteX6-41" fmla="*/ 0 w 1481072"/>
              <a:gd name="connsiteY6-42" fmla="*/ 652096 h 811486"/>
              <a:gd name="connsiteX0-43" fmla="*/ 1481072 w 1481072"/>
              <a:gd name="connsiteY0-44" fmla="*/ 473324 h 730121"/>
              <a:gd name="connsiteX1-45" fmla="*/ 862885 w 1481072"/>
              <a:gd name="connsiteY1-46" fmla="*/ 35443 h 730121"/>
              <a:gd name="connsiteX2-47" fmla="*/ 862885 w 1481072"/>
              <a:gd name="connsiteY2-48" fmla="*/ 331656 h 730121"/>
              <a:gd name="connsiteX3-49" fmla="*/ 1068947 w 1481072"/>
              <a:gd name="connsiteY3-50" fmla="*/ 293020 h 730121"/>
              <a:gd name="connsiteX4-51" fmla="*/ 695459 w 1481072"/>
              <a:gd name="connsiteY4-52" fmla="*/ 9685 h 730121"/>
              <a:gd name="connsiteX5-53" fmla="*/ 373488 w 1481072"/>
              <a:gd name="connsiteY5-54" fmla="*/ 692265 h 730121"/>
              <a:gd name="connsiteX6-55" fmla="*/ 0 w 1481072"/>
              <a:gd name="connsiteY6-56" fmla="*/ 576355 h 730121"/>
              <a:gd name="connsiteX0-57" fmla="*/ 1481072 w 1481072"/>
              <a:gd name="connsiteY0-58" fmla="*/ 473324 h 730121"/>
              <a:gd name="connsiteX1-59" fmla="*/ 875764 w 1481072"/>
              <a:gd name="connsiteY1-60" fmla="*/ 164232 h 730121"/>
              <a:gd name="connsiteX2-61" fmla="*/ 862885 w 1481072"/>
              <a:gd name="connsiteY2-62" fmla="*/ 331656 h 730121"/>
              <a:gd name="connsiteX3-63" fmla="*/ 1068947 w 1481072"/>
              <a:gd name="connsiteY3-64" fmla="*/ 293020 h 730121"/>
              <a:gd name="connsiteX4-65" fmla="*/ 695459 w 1481072"/>
              <a:gd name="connsiteY4-66" fmla="*/ 9685 h 730121"/>
              <a:gd name="connsiteX5-67" fmla="*/ 373488 w 1481072"/>
              <a:gd name="connsiteY5-68" fmla="*/ 692265 h 730121"/>
              <a:gd name="connsiteX6-69" fmla="*/ 0 w 1481072"/>
              <a:gd name="connsiteY6-70" fmla="*/ 576355 h 730121"/>
              <a:gd name="connsiteX0-71" fmla="*/ 1481072 w 1481072"/>
              <a:gd name="connsiteY0-72" fmla="*/ 473324 h 730121"/>
              <a:gd name="connsiteX1-73" fmla="*/ 875764 w 1481072"/>
              <a:gd name="connsiteY1-74" fmla="*/ 164232 h 730121"/>
              <a:gd name="connsiteX2-75" fmla="*/ 862885 w 1481072"/>
              <a:gd name="connsiteY2-76" fmla="*/ 331656 h 730121"/>
              <a:gd name="connsiteX3-77" fmla="*/ 1068947 w 1481072"/>
              <a:gd name="connsiteY3-78" fmla="*/ 293020 h 730121"/>
              <a:gd name="connsiteX4-79" fmla="*/ 695459 w 1481072"/>
              <a:gd name="connsiteY4-80" fmla="*/ 9685 h 730121"/>
              <a:gd name="connsiteX5-81" fmla="*/ 373488 w 1481072"/>
              <a:gd name="connsiteY5-82" fmla="*/ 692265 h 730121"/>
              <a:gd name="connsiteX6-83" fmla="*/ 0 w 1481072"/>
              <a:gd name="connsiteY6-84" fmla="*/ 576355 h 730121"/>
              <a:gd name="connsiteX0-85" fmla="*/ 1481072 w 1481072"/>
              <a:gd name="connsiteY0-86" fmla="*/ 463654 h 720451"/>
              <a:gd name="connsiteX1-87" fmla="*/ 875764 w 1481072"/>
              <a:gd name="connsiteY1-88" fmla="*/ 154562 h 720451"/>
              <a:gd name="connsiteX2-89" fmla="*/ 862885 w 1481072"/>
              <a:gd name="connsiteY2-90" fmla="*/ 321986 h 720451"/>
              <a:gd name="connsiteX3-91" fmla="*/ 1068947 w 1481072"/>
              <a:gd name="connsiteY3-92" fmla="*/ 283350 h 720451"/>
              <a:gd name="connsiteX4-93" fmla="*/ 695459 w 1481072"/>
              <a:gd name="connsiteY4-94" fmla="*/ 15 h 720451"/>
              <a:gd name="connsiteX5-95" fmla="*/ 373488 w 1481072"/>
              <a:gd name="connsiteY5-96" fmla="*/ 682595 h 720451"/>
              <a:gd name="connsiteX6-97" fmla="*/ 0 w 1481072"/>
              <a:gd name="connsiteY6-98" fmla="*/ 566685 h 720451"/>
              <a:gd name="connsiteX0-99" fmla="*/ 1481072 w 1481072"/>
              <a:gd name="connsiteY0-100" fmla="*/ 412142 h 665201"/>
              <a:gd name="connsiteX1-101" fmla="*/ 875764 w 1481072"/>
              <a:gd name="connsiteY1-102" fmla="*/ 103050 h 665201"/>
              <a:gd name="connsiteX2-103" fmla="*/ 862885 w 1481072"/>
              <a:gd name="connsiteY2-104" fmla="*/ 270474 h 665201"/>
              <a:gd name="connsiteX3-105" fmla="*/ 1068947 w 1481072"/>
              <a:gd name="connsiteY3-106" fmla="*/ 231838 h 665201"/>
              <a:gd name="connsiteX4-107" fmla="*/ 708338 w 1481072"/>
              <a:gd name="connsiteY4-108" fmla="*/ 19 h 665201"/>
              <a:gd name="connsiteX5-109" fmla="*/ 373488 w 1481072"/>
              <a:gd name="connsiteY5-110" fmla="*/ 631083 h 665201"/>
              <a:gd name="connsiteX6-111" fmla="*/ 0 w 1481072"/>
              <a:gd name="connsiteY6-112" fmla="*/ 515173 h 665201"/>
              <a:gd name="connsiteX0-113" fmla="*/ 1481072 w 1481072"/>
              <a:gd name="connsiteY0-114" fmla="*/ 419889 h 672948"/>
              <a:gd name="connsiteX1-115" fmla="*/ 875764 w 1481072"/>
              <a:gd name="connsiteY1-116" fmla="*/ 110797 h 672948"/>
              <a:gd name="connsiteX2-117" fmla="*/ 862885 w 1481072"/>
              <a:gd name="connsiteY2-118" fmla="*/ 278221 h 672948"/>
              <a:gd name="connsiteX3-119" fmla="*/ 1068947 w 1481072"/>
              <a:gd name="connsiteY3-120" fmla="*/ 239585 h 672948"/>
              <a:gd name="connsiteX4-121" fmla="*/ 708338 w 1481072"/>
              <a:gd name="connsiteY4-122" fmla="*/ 7766 h 672948"/>
              <a:gd name="connsiteX5-123" fmla="*/ 373488 w 1481072"/>
              <a:gd name="connsiteY5-124" fmla="*/ 638830 h 672948"/>
              <a:gd name="connsiteX6-125" fmla="*/ 0 w 1481072"/>
              <a:gd name="connsiteY6-126" fmla="*/ 522920 h 672948"/>
              <a:gd name="connsiteX0-127" fmla="*/ 1481072 w 1481072"/>
              <a:gd name="connsiteY0-128" fmla="*/ 421560 h 674619"/>
              <a:gd name="connsiteX1-129" fmla="*/ 875764 w 1481072"/>
              <a:gd name="connsiteY1-130" fmla="*/ 112468 h 674619"/>
              <a:gd name="connsiteX2-131" fmla="*/ 948947 w 1481072"/>
              <a:gd name="connsiteY2-132" fmla="*/ 591864 h 674619"/>
              <a:gd name="connsiteX3-133" fmla="*/ 1068947 w 1481072"/>
              <a:gd name="connsiteY3-134" fmla="*/ 241256 h 674619"/>
              <a:gd name="connsiteX4-135" fmla="*/ 708338 w 1481072"/>
              <a:gd name="connsiteY4-136" fmla="*/ 9437 h 674619"/>
              <a:gd name="connsiteX5-137" fmla="*/ 373488 w 1481072"/>
              <a:gd name="connsiteY5-138" fmla="*/ 640501 h 674619"/>
              <a:gd name="connsiteX6-139" fmla="*/ 0 w 1481072"/>
              <a:gd name="connsiteY6-140" fmla="*/ 524591 h 674619"/>
              <a:gd name="connsiteX0-141" fmla="*/ 1481072 w 1481072"/>
              <a:gd name="connsiteY0-142" fmla="*/ 311304 h 549690"/>
              <a:gd name="connsiteX1-143" fmla="*/ 875764 w 1481072"/>
              <a:gd name="connsiteY1-144" fmla="*/ 2212 h 549690"/>
              <a:gd name="connsiteX2-145" fmla="*/ 948947 w 1481072"/>
              <a:gd name="connsiteY2-146" fmla="*/ 481608 h 549690"/>
              <a:gd name="connsiteX3-147" fmla="*/ 1068947 w 1481072"/>
              <a:gd name="connsiteY3-148" fmla="*/ 131000 h 549690"/>
              <a:gd name="connsiteX4-149" fmla="*/ 708338 w 1481072"/>
              <a:gd name="connsiteY4-150" fmla="*/ 103577 h 549690"/>
              <a:gd name="connsiteX5-151" fmla="*/ 373488 w 1481072"/>
              <a:gd name="connsiteY5-152" fmla="*/ 530245 h 549690"/>
              <a:gd name="connsiteX6-153" fmla="*/ 0 w 1481072"/>
              <a:gd name="connsiteY6-154" fmla="*/ 414335 h 549690"/>
              <a:gd name="connsiteX0-155" fmla="*/ 1481072 w 1481072"/>
              <a:gd name="connsiteY0-156" fmla="*/ 311304 h 549690"/>
              <a:gd name="connsiteX1-157" fmla="*/ 875764 w 1481072"/>
              <a:gd name="connsiteY1-158" fmla="*/ 2212 h 549690"/>
              <a:gd name="connsiteX2-159" fmla="*/ 948947 w 1481072"/>
              <a:gd name="connsiteY2-160" fmla="*/ 481608 h 549690"/>
              <a:gd name="connsiteX3-161" fmla="*/ 1047432 w 1481072"/>
              <a:gd name="connsiteY3-162" fmla="*/ 297743 h 549690"/>
              <a:gd name="connsiteX4-163" fmla="*/ 708338 w 1481072"/>
              <a:gd name="connsiteY4-164" fmla="*/ 103577 h 549690"/>
              <a:gd name="connsiteX5-165" fmla="*/ 373488 w 1481072"/>
              <a:gd name="connsiteY5-166" fmla="*/ 530245 h 549690"/>
              <a:gd name="connsiteX6-167" fmla="*/ 0 w 1481072"/>
              <a:gd name="connsiteY6-168" fmla="*/ 414335 h 549690"/>
              <a:gd name="connsiteX0-169" fmla="*/ 1481072 w 1481072"/>
              <a:gd name="connsiteY0-170" fmla="*/ 310706 h 549092"/>
              <a:gd name="connsiteX1-171" fmla="*/ 875764 w 1481072"/>
              <a:gd name="connsiteY1-172" fmla="*/ 1614 h 549092"/>
              <a:gd name="connsiteX2-173" fmla="*/ 895158 w 1481072"/>
              <a:gd name="connsiteY2-174" fmla="*/ 454116 h 549092"/>
              <a:gd name="connsiteX3-175" fmla="*/ 1047432 w 1481072"/>
              <a:gd name="connsiteY3-176" fmla="*/ 297145 h 549092"/>
              <a:gd name="connsiteX4-177" fmla="*/ 708338 w 1481072"/>
              <a:gd name="connsiteY4-178" fmla="*/ 102979 h 549092"/>
              <a:gd name="connsiteX5-179" fmla="*/ 373488 w 1481072"/>
              <a:gd name="connsiteY5-180" fmla="*/ 529647 h 549092"/>
              <a:gd name="connsiteX6-181" fmla="*/ 0 w 1481072"/>
              <a:gd name="connsiteY6-182" fmla="*/ 413737 h 549092"/>
              <a:gd name="connsiteX0-183" fmla="*/ 1481072 w 1481072"/>
              <a:gd name="connsiteY0-184" fmla="*/ 310706 h 549092"/>
              <a:gd name="connsiteX1-185" fmla="*/ 875764 w 1481072"/>
              <a:gd name="connsiteY1-186" fmla="*/ 1614 h 549092"/>
              <a:gd name="connsiteX2-187" fmla="*/ 895158 w 1481072"/>
              <a:gd name="connsiteY2-188" fmla="*/ 454116 h 549092"/>
              <a:gd name="connsiteX3-189" fmla="*/ 1047432 w 1481072"/>
              <a:gd name="connsiteY3-190" fmla="*/ 297145 h 549092"/>
              <a:gd name="connsiteX4-191" fmla="*/ 708338 w 1481072"/>
              <a:gd name="connsiteY4-192" fmla="*/ 102979 h 549092"/>
              <a:gd name="connsiteX5-193" fmla="*/ 373488 w 1481072"/>
              <a:gd name="connsiteY5-194" fmla="*/ 529647 h 549092"/>
              <a:gd name="connsiteX6-195" fmla="*/ 0 w 1481072"/>
              <a:gd name="connsiteY6-196" fmla="*/ 413737 h 549092"/>
              <a:gd name="connsiteX0-197" fmla="*/ 1481072 w 1481072"/>
              <a:gd name="connsiteY0-198" fmla="*/ 310706 h 539006"/>
              <a:gd name="connsiteX1-199" fmla="*/ 875764 w 1481072"/>
              <a:gd name="connsiteY1-200" fmla="*/ 1614 h 539006"/>
              <a:gd name="connsiteX2-201" fmla="*/ 895158 w 1481072"/>
              <a:gd name="connsiteY2-202" fmla="*/ 454116 h 539006"/>
              <a:gd name="connsiteX3-203" fmla="*/ 1047432 w 1481072"/>
              <a:gd name="connsiteY3-204" fmla="*/ 297145 h 539006"/>
              <a:gd name="connsiteX4-205" fmla="*/ 686823 w 1481072"/>
              <a:gd name="connsiteY4-206" fmla="*/ 248207 h 539006"/>
              <a:gd name="connsiteX5-207" fmla="*/ 373488 w 1481072"/>
              <a:gd name="connsiteY5-208" fmla="*/ 529647 h 539006"/>
              <a:gd name="connsiteX6-209" fmla="*/ 0 w 1481072"/>
              <a:gd name="connsiteY6-210" fmla="*/ 413737 h 539006"/>
              <a:gd name="connsiteX0-211" fmla="*/ 1481072 w 1481072"/>
              <a:gd name="connsiteY0-212" fmla="*/ 230720 h 459020"/>
              <a:gd name="connsiteX1-213" fmla="*/ 999477 w 1481072"/>
              <a:gd name="connsiteY1-214" fmla="*/ 2310 h 459020"/>
              <a:gd name="connsiteX2-215" fmla="*/ 895158 w 1481072"/>
              <a:gd name="connsiteY2-216" fmla="*/ 374130 h 459020"/>
              <a:gd name="connsiteX3-217" fmla="*/ 1047432 w 1481072"/>
              <a:gd name="connsiteY3-218" fmla="*/ 217159 h 459020"/>
              <a:gd name="connsiteX4-219" fmla="*/ 686823 w 1481072"/>
              <a:gd name="connsiteY4-220" fmla="*/ 168221 h 459020"/>
              <a:gd name="connsiteX5-221" fmla="*/ 373488 w 1481072"/>
              <a:gd name="connsiteY5-222" fmla="*/ 449661 h 459020"/>
              <a:gd name="connsiteX6-223" fmla="*/ 0 w 1481072"/>
              <a:gd name="connsiteY6-224" fmla="*/ 333751 h 459020"/>
              <a:gd name="connsiteX0-225" fmla="*/ 1481072 w 1481072"/>
              <a:gd name="connsiteY0-226" fmla="*/ 230768 h 459068"/>
              <a:gd name="connsiteX1-227" fmla="*/ 999477 w 1481072"/>
              <a:gd name="connsiteY1-228" fmla="*/ 2358 h 459068"/>
              <a:gd name="connsiteX2-229" fmla="*/ 895158 w 1481072"/>
              <a:gd name="connsiteY2-230" fmla="*/ 374178 h 459068"/>
              <a:gd name="connsiteX3-231" fmla="*/ 1047432 w 1481072"/>
              <a:gd name="connsiteY3-232" fmla="*/ 217207 h 459068"/>
              <a:gd name="connsiteX4-233" fmla="*/ 686823 w 1481072"/>
              <a:gd name="connsiteY4-234" fmla="*/ 168269 h 459068"/>
              <a:gd name="connsiteX5-235" fmla="*/ 373488 w 1481072"/>
              <a:gd name="connsiteY5-236" fmla="*/ 449709 h 459068"/>
              <a:gd name="connsiteX6-237" fmla="*/ 0 w 1481072"/>
              <a:gd name="connsiteY6-238" fmla="*/ 333799 h 459068"/>
              <a:gd name="connsiteX0-239" fmla="*/ 1481072 w 1481072"/>
              <a:gd name="connsiteY0-240" fmla="*/ 230768 h 459068"/>
              <a:gd name="connsiteX1-241" fmla="*/ 999477 w 1481072"/>
              <a:gd name="connsiteY1-242" fmla="*/ 2358 h 459068"/>
              <a:gd name="connsiteX2-243" fmla="*/ 895158 w 1481072"/>
              <a:gd name="connsiteY2-244" fmla="*/ 374178 h 459068"/>
              <a:gd name="connsiteX3-245" fmla="*/ 1047432 w 1481072"/>
              <a:gd name="connsiteY3-246" fmla="*/ 217207 h 459068"/>
              <a:gd name="connsiteX4-247" fmla="*/ 686823 w 1481072"/>
              <a:gd name="connsiteY4-248" fmla="*/ 168269 h 459068"/>
              <a:gd name="connsiteX5-249" fmla="*/ 373488 w 1481072"/>
              <a:gd name="connsiteY5-250" fmla="*/ 449709 h 459068"/>
              <a:gd name="connsiteX6-251" fmla="*/ 0 w 1481072"/>
              <a:gd name="connsiteY6-252" fmla="*/ 333799 h 459068"/>
              <a:gd name="connsiteX0-253" fmla="*/ 1481072 w 1481072"/>
              <a:gd name="connsiteY0-254" fmla="*/ 230649 h 458949"/>
              <a:gd name="connsiteX1-255" fmla="*/ 999477 w 1481072"/>
              <a:gd name="connsiteY1-256" fmla="*/ 2239 h 458949"/>
              <a:gd name="connsiteX2-257" fmla="*/ 895158 w 1481072"/>
              <a:gd name="connsiteY2-258" fmla="*/ 374059 h 458949"/>
              <a:gd name="connsiteX3-259" fmla="*/ 1047432 w 1481072"/>
              <a:gd name="connsiteY3-260" fmla="*/ 217088 h 458949"/>
              <a:gd name="connsiteX4-261" fmla="*/ 686823 w 1481072"/>
              <a:gd name="connsiteY4-262" fmla="*/ 168150 h 458949"/>
              <a:gd name="connsiteX5-263" fmla="*/ 373488 w 1481072"/>
              <a:gd name="connsiteY5-264" fmla="*/ 449590 h 458949"/>
              <a:gd name="connsiteX6-265" fmla="*/ 0 w 1481072"/>
              <a:gd name="connsiteY6-266" fmla="*/ 333680 h 458949"/>
              <a:gd name="connsiteX0-267" fmla="*/ 1481072 w 1481072"/>
              <a:gd name="connsiteY0-268" fmla="*/ 230541 h 458841"/>
              <a:gd name="connsiteX1-269" fmla="*/ 999477 w 1481072"/>
              <a:gd name="connsiteY1-270" fmla="*/ 2131 h 458841"/>
              <a:gd name="connsiteX2-271" fmla="*/ 895158 w 1481072"/>
              <a:gd name="connsiteY2-272" fmla="*/ 373951 h 458841"/>
              <a:gd name="connsiteX3-273" fmla="*/ 1047432 w 1481072"/>
              <a:gd name="connsiteY3-274" fmla="*/ 216980 h 458841"/>
              <a:gd name="connsiteX4-275" fmla="*/ 686823 w 1481072"/>
              <a:gd name="connsiteY4-276" fmla="*/ 168042 h 458841"/>
              <a:gd name="connsiteX5-277" fmla="*/ 373488 w 1481072"/>
              <a:gd name="connsiteY5-278" fmla="*/ 449482 h 458841"/>
              <a:gd name="connsiteX6-279" fmla="*/ 0 w 1481072"/>
              <a:gd name="connsiteY6-280" fmla="*/ 333572 h 458841"/>
              <a:gd name="connsiteX0-281" fmla="*/ 1481072 w 1481072"/>
              <a:gd name="connsiteY0-282" fmla="*/ 230541 h 458841"/>
              <a:gd name="connsiteX1-283" fmla="*/ 999477 w 1481072"/>
              <a:gd name="connsiteY1-284" fmla="*/ 2131 h 458841"/>
              <a:gd name="connsiteX2-285" fmla="*/ 895158 w 1481072"/>
              <a:gd name="connsiteY2-286" fmla="*/ 373951 h 458841"/>
              <a:gd name="connsiteX3-287" fmla="*/ 1047432 w 1481072"/>
              <a:gd name="connsiteY3-288" fmla="*/ 216980 h 458841"/>
              <a:gd name="connsiteX4-289" fmla="*/ 686823 w 1481072"/>
              <a:gd name="connsiteY4-290" fmla="*/ 168042 h 458841"/>
              <a:gd name="connsiteX5-291" fmla="*/ 373488 w 1481072"/>
              <a:gd name="connsiteY5-292" fmla="*/ 449482 h 458841"/>
              <a:gd name="connsiteX6-293" fmla="*/ 0 w 1481072"/>
              <a:gd name="connsiteY6-294" fmla="*/ 333572 h 458841"/>
              <a:gd name="connsiteX0-295" fmla="*/ 1481072 w 1481072"/>
              <a:gd name="connsiteY0-296" fmla="*/ 230541 h 458841"/>
              <a:gd name="connsiteX1-297" fmla="*/ 999477 w 1481072"/>
              <a:gd name="connsiteY1-298" fmla="*/ 2131 h 458841"/>
              <a:gd name="connsiteX2-299" fmla="*/ 895158 w 1481072"/>
              <a:gd name="connsiteY2-300" fmla="*/ 373951 h 458841"/>
              <a:gd name="connsiteX3-301" fmla="*/ 1047432 w 1481072"/>
              <a:gd name="connsiteY3-302" fmla="*/ 216980 h 458841"/>
              <a:gd name="connsiteX4-303" fmla="*/ 686823 w 1481072"/>
              <a:gd name="connsiteY4-304" fmla="*/ 168042 h 458841"/>
              <a:gd name="connsiteX5-305" fmla="*/ 373488 w 1481072"/>
              <a:gd name="connsiteY5-306" fmla="*/ 449482 h 458841"/>
              <a:gd name="connsiteX6-307" fmla="*/ 0 w 1481072"/>
              <a:gd name="connsiteY6-308" fmla="*/ 333572 h 458841"/>
              <a:gd name="connsiteX0-309" fmla="*/ 1481072 w 1481072"/>
              <a:gd name="connsiteY0-310" fmla="*/ 230648 h 458948"/>
              <a:gd name="connsiteX1-311" fmla="*/ 999477 w 1481072"/>
              <a:gd name="connsiteY1-312" fmla="*/ 2238 h 458948"/>
              <a:gd name="connsiteX2-313" fmla="*/ 895158 w 1481072"/>
              <a:gd name="connsiteY2-314" fmla="*/ 374058 h 458948"/>
              <a:gd name="connsiteX3-315" fmla="*/ 1047432 w 1481072"/>
              <a:gd name="connsiteY3-316" fmla="*/ 217087 h 458948"/>
              <a:gd name="connsiteX4-317" fmla="*/ 686823 w 1481072"/>
              <a:gd name="connsiteY4-318" fmla="*/ 168149 h 458948"/>
              <a:gd name="connsiteX5-319" fmla="*/ 373488 w 1481072"/>
              <a:gd name="connsiteY5-320" fmla="*/ 449589 h 458948"/>
              <a:gd name="connsiteX6-321" fmla="*/ 0 w 1481072"/>
              <a:gd name="connsiteY6-322" fmla="*/ 333679 h 4589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81072" h="458948">
                <a:moveTo>
                  <a:pt x="1481072" y="230648"/>
                </a:moveTo>
                <a:cubicBezTo>
                  <a:pt x="1340350" y="113590"/>
                  <a:pt x="1317661" y="37503"/>
                  <a:pt x="999477" y="2238"/>
                </a:cubicBezTo>
                <a:cubicBezTo>
                  <a:pt x="681293" y="-33027"/>
                  <a:pt x="779589" y="359765"/>
                  <a:pt x="895158" y="374058"/>
                </a:cubicBezTo>
                <a:cubicBezTo>
                  <a:pt x="1010727" y="388351"/>
                  <a:pt x="1076775" y="315950"/>
                  <a:pt x="1047432" y="217087"/>
                </a:cubicBezTo>
                <a:cubicBezTo>
                  <a:pt x="1018089" y="118224"/>
                  <a:pt x="799147" y="129399"/>
                  <a:pt x="686823" y="168149"/>
                </a:cubicBezTo>
                <a:cubicBezTo>
                  <a:pt x="574499" y="206899"/>
                  <a:pt x="487958" y="422001"/>
                  <a:pt x="373488" y="449589"/>
                </a:cubicBezTo>
                <a:cubicBezTo>
                  <a:pt x="259018" y="477177"/>
                  <a:pt x="109470" y="445296"/>
                  <a:pt x="0" y="333679"/>
                </a:cubicBezTo>
              </a:path>
            </a:pathLst>
          </a:custGeom>
          <a:noFill/>
          <a:ln w="15875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624009" y="3005782"/>
            <a:ext cx="2198762" cy="376512"/>
          </a:xfrm>
          <a:custGeom>
            <a:avLst/>
            <a:gdLst>
              <a:gd name="connsiteX0" fmla="*/ 0 w 2368061"/>
              <a:gd name="connsiteY0" fmla="*/ 351693 h 351693"/>
              <a:gd name="connsiteX1" fmla="*/ 890953 w 2368061"/>
              <a:gd name="connsiteY1" fmla="*/ 351693 h 351693"/>
              <a:gd name="connsiteX2" fmla="*/ 890953 w 2368061"/>
              <a:gd name="connsiteY2" fmla="*/ 0 h 351693"/>
              <a:gd name="connsiteX3" fmla="*/ 2368061 w 2368061"/>
              <a:gd name="connsiteY3" fmla="*/ 0 h 351693"/>
              <a:gd name="connsiteX0-1" fmla="*/ 0 w 2560825"/>
              <a:gd name="connsiteY0-2" fmla="*/ 360590 h 360590"/>
              <a:gd name="connsiteX1-3" fmla="*/ 1083717 w 2560825"/>
              <a:gd name="connsiteY1-4" fmla="*/ 351693 h 360590"/>
              <a:gd name="connsiteX2-5" fmla="*/ 1083717 w 2560825"/>
              <a:gd name="connsiteY2-6" fmla="*/ 0 h 360590"/>
              <a:gd name="connsiteX3-7" fmla="*/ 2560825 w 2560825"/>
              <a:gd name="connsiteY3-8" fmla="*/ 0 h 360590"/>
              <a:gd name="connsiteX0-9" fmla="*/ 0 w 2617520"/>
              <a:gd name="connsiteY0-10" fmla="*/ 369487 h 369487"/>
              <a:gd name="connsiteX1-11" fmla="*/ 1140412 w 2617520"/>
              <a:gd name="connsiteY1-12" fmla="*/ 351693 h 369487"/>
              <a:gd name="connsiteX2-13" fmla="*/ 1140412 w 2617520"/>
              <a:gd name="connsiteY2-14" fmla="*/ 0 h 369487"/>
              <a:gd name="connsiteX3-15" fmla="*/ 2617520 w 2617520"/>
              <a:gd name="connsiteY3-16" fmla="*/ 0 h 369487"/>
              <a:gd name="connsiteX0-17" fmla="*/ 0 w 2617520"/>
              <a:gd name="connsiteY0-18" fmla="*/ 351693 h 351693"/>
              <a:gd name="connsiteX1-19" fmla="*/ 1140412 w 2617520"/>
              <a:gd name="connsiteY1-20" fmla="*/ 351693 h 351693"/>
              <a:gd name="connsiteX2-21" fmla="*/ 1140412 w 2617520"/>
              <a:gd name="connsiteY2-22" fmla="*/ 0 h 351693"/>
              <a:gd name="connsiteX3-23" fmla="*/ 2617520 w 2617520"/>
              <a:gd name="connsiteY3-24" fmla="*/ 0 h 3516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7520" h="351693">
                <a:moveTo>
                  <a:pt x="0" y="351693"/>
                </a:moveTo>
                <a:lnTo>
                  <a:pt x="1140412" y="351693"/>
                </a:lnTo>
                <a:lnTo>
                  <a:pt x="1140412" y="0"/>
                </a:lnTo>
                <a:lnTo>
                  <a:pt x="2617520" y="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00896" y="3755471"/>
            <a:ext cx="556974" cy="551420"/>
            <a:chOff x="6992688" y="2732543"/>
            <a:chExt cx="556974" cy="551420"/>
          </a:xfrm>
        </p:grpSpPr>
        <p:sp>
          <p:nvSpPr>
            <p:cNvPr id="10" name="椭圆 31"/>
            <p:cNvSpPr/>
            <p:nvPr/>
          </p:nvSpPr>
          <p:spPr>
            <a:xfrm>
              <a:off x="6992688" y="2732543"/>
              <a:ext cx="556974" cy="55142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" name="椭圆 31"/>
            <p:cNvSpPr/>
            <p:nvPr/>
          </p:nvSpPr>
          <p:spPr>
            <a:xfrm>
              <a:off x="7141339" y="2879712"/>
              <a:ext cx="259672" cy="25708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4" name="任意多边形 13"/>
          <p:cNvSpPr/>
          <p:nvPr/>
        </p:nvSpPr>
        <p:spPr>
          <a:xfrm>
            <a:off x="1863620" y="4019162"/>
            <a:ext cx="2588087" cy="746974"/>
          </a:xfrm>
          <a:custGeom>
            <a:avLst/>
            <a:gdLst>
              <a:gd name="connsiteX0" fmla="*/ 0 w 2421228"/>
              <a:gd name="connsiteY0" fmla="*/ 746974 h 746974"/>
              <a:gd name="connsiteX1" fmla="*/ 1519707 w 2421228"/>
              <a:gd name="connsiteY1" fmla="*/ 746974 h 746974"/>
              <a:gd name="connsiteX2" fmla="*/ 1519707 w 2421228"/>
              <a:gd name="connsiteY2" fmla="*/ 0 h 746974"/>
              <a:gd name="connsiteX3" fmla="*/ 2421228 w 2421228"/>
              <a:gd name="connsiteY3" fmla="*/ 0 h 746974"/>
              <a:gd name="connsiteX0-1" fmla="*/ 0 w 2634539"/>
              <a:gd name="connsiteY0-2" fmla="*/ 746974 h 746974"/>
              <a:gd name="connsiteX1-3" fmla="*/ 1519707 w 2634539"/>
              <a:gd name="connsiteY1-4" fmla="*/ 746974 h 746974"/>
              <a:gd name="connsiteX2-5" fmla="*/ 1519707 w 2634539"/>
              <a:gd name="connsiteY2-6" fmla="*/ 0 h 746974"/>
              <a:gd name="connsiteX3-7" fmla="*/ 2634539 w 2634539"/>
              <a:gd name="connsiteY3-8" fmla="*/ 19050 h 7469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34539" h="746974">
                <a:moveTo>
                  <a:pt x="0" y="746974"/>
                </a:moveTo>
                <a:lnTo>
                  <a:pt x="1519707" y="746974"/>
                </a:lnTo>
                <a:lnTo>
                  <a:pt x="1519707" y="0"/>
                </a:lnTo>
                <a:lnTo>
                  <a:pt x="2634539" y="1905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62031" y="3156713"/>
            <a:ext cx="556974" cy="551420"/>
            <a:chOff x="6992688" y="2732543"/>
            <a:chExt cx="556974" cy="551420"/>
          </a:xfrm>
        </p:grpSpPr>
        <p:sp>
          <p:nvSpPr>
            <p:cNvPr id="16" name="椭圆 31"/>
            <p:cNvSpPr/>
            <p:nvPr/>
          </p:nvSpPr>
          <p:spPr>
            <a:xfrm>
              <a:off x="6992688" y="2732543"/>
              <a:ext cx="556974" cy="55142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7" name="椭圆 31"/>
            <p:cNvSpPr/>
            <p:nvPr/>
          </p:nvSpPr>
          <p:spPr>
            <a:xfrm>
              <a:off x="7141339" y="2879712"/>
              <a:ext cx="259672" cy="25708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19404174" flipH="1">
            <a:off x="9709326" y="4751351"/>
            <a:ext cx="296243" cy="363449"/>
            <a:chOff x="954749" y="2563756"/>
            <a:chExt cx="569585" cy="698801"/>
          </a:xfrm>
          <a:noFill/>
        </p:grpSpPr>
        <p:sp>
          <p:nvSpPr>
            <p:cNvPr id="19" name="任意多边形 18"/>
            <p:cNvSpPr/>
            <p:nvPr/>
          </p:nvSpPr>
          <p:spPr>
            <a:xfrm rot="1141462">
              <a:off x="1155974" y="2563756"/>
              <a:ext cx="368360" cy="248469"/>
            </a:xfrm>
            <a:custGeom>
              <a:avLst/>
              <a:gdLst>
                <a:gd name="connsiteX0" fmla="*/ 0 w 789710"/>
                <a:gd name="connsiteY0" fmla="*/ 304800 h 512618"/>
                <a:gd name="connsiteX1" fmla="*/ 27710 w 789710"/>
                <a:gd name="connsiteY1" fmla="*/ 0 h 512618"/>
                <a:gd name="connsiteX2" fmla="*/ 789710 w 789710"/>
                <a:gd name="connsiteY2" fmla="*/ 512618 h 512618"/>
                <a:gd name="connsiteX3" fmla="*/ 0 w 789710"/>
                <a:gd name="connsiteY3" fmla="*/ 304800 h 51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710" h="512618">
                  <a:moveTo>
                    <a:pt x="0" y="304800"/>
                  </a:moveTo>
                  <a:lnTo>
                    <a:pt x="27710" y="0"/>
                  </a:lnTo>
                  <a:lnTo>
                    <a:pt x="789710" y="512618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20546342">
              <a:off x="954749" y="3052094"/>
              <a:ext cx="424567" cy="210463"/>
            </a:xfrm>
            <a:custGeom>
              <a:avLst/>
              <a:gdLst>
                <a:gd name="connsiteX0" fmla="*/ 0 w 789710"/>
                <a:gd name="connsiteY0" fmla="*/ 304800 h 512618"/>
                <a:gd name="connsiteX1" fmla="*/ 27710 w 789710"/>
                <a:gd name="connsiteY1" fmla="*/ 0 h 512618"/>
                <a:gd name="connsiteX2" fmla="*/ 789710 w 789710"/>
                <a:gd name="connsiteY2" fmla="*/ 512618 h 512618"/>
                <a:gd name="connsiteX3" fmla="*/ 0 w 789710"/>
                <a:gd name="connsiteY3" fmla="*/ 304800 h 512618"/>
                <a:gd name="connsiteX0-1" fmla="*/ 0 w 823169"/>
                <a:gd name="connsiteY0-2" fmla="*/ 304800 h 434208"/>
                <a:gd name="connsiteX1-3" fmla="*/ 27710 w 823169"/>
                <a:gd name="connsiteY1-4" fmla="*/ 0 h 434208"/>
                <a:gd name="connsiteX2-5" fmla="*/ 823169 w 823169"/>
                <a:gd name="connsiteY2-6" fmla="*/ 434208 h 434208"/>
                <a:gd name="connsiteX3-7" fmla="*/ 0 w 823169"/>
                <a:gd name="connsiteY3-8" fmla="*/ 304800 h 434208"/>
                <a:gd name="connsiteX0-9" fmla="*/ 0 w 910209"/>
                <a:gd name="connsiteY0-10" fmla="*/ 359506 h 434208"/>
                <a:gd name="connsiteX1-11" fmla="*/ 114750 w 910209"/>
                <a:gd name="connsiteY1-12" fmla="*/ 0 h 434208"/>
                <a:gd name="connsiteX2-13" fmla="*/ 910209 w 910209"/>
                <a:gd name="connsiteY2-14" fmla="*/ 434208 h 434208"/>
                <a:gd name="connsiteX3-15" fmla="*/ 0 w 910209"/>
                <a:gd name="connsiteY3-16" fmla="*/ 359506 h 434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10209" h="434208">
                  <a:moveTo>
                    <a:pt x="0" y="359506"/>
                  </a:moveTo>
                  <a:lnTo>
                    <a:pt x="114750" y="0"/>
                  </a:lnTo>
                  <a:lnTo>
                    <a:pt x="910209" y="434208"/>
                  </a:lnTo>
                  <a:lnTo>
                    <a:pt x="0" y="359506"/>
                  </a:lnTo>
                  <a:close/>
                </a:path>
              </a:pathLst>
            </a:custGeom>
            <a:grp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19376" y="5100299"/>
            <a:ext cx="724480" cy="800020"/>
            <a:chOff x="8638425" y="4751673"/>
            <a:chExt cx="1040214" cy="1148675"/>
          </a:xfrm>
        </p:grpSpPr>
        <p:sp>
          <p:nvSpPr>
            <p:cNvPr id="22" name="椭圆 16"/>
            <p:cNvSpPr/>
            <p:nvPr/>
          </p:nvSpPr>
          <p:spPr>
            <a:xfrm>
              <a:off x="8638425" y="4751673"/>
              <a:ext cx="1040214" cy="1148675"/>
            </a:xfrm>
            <a:custGeom>
              <a:avLst/>
              <a:gdLst>
                <a:gd name="connsiteX0" fmla="*/ 0 w 1244213"/>
                <a:gd name="connsiteY0" fmla="*/ 700358 h 1400716"/>
                <a:gd name="connsiteX1" fmla="*/ 622107 w 1244213"/>
                <a:gd name="connsiteY1" fmla="*/ 0 h 1400716"/>
                <a:gd name="connsiteX2" fmla="*/ 1244214 w 1244213"/>
                <a:gd name="connsiteY2" fmla="*/ 700358 h 1400716"/>
                <a:gd name="connsiteX3" fmla="*/ 622107 w 1244213"/>
                <a:gd name="connsiteY3" fmla="*/ 1400716 h 1400716"/>
                <a:gd name="connsiteX4" fmla="*/ 0 w 1244213"/>
                <a:gd name="connsiteY4" fmla="*/ 700358 h 1400716"/>
                <a:gd name="connsiteX0-1" fmla="*/ 0 w 1334366"/>
                <a:gd name="connsiteY0-2" fmla="*/ 700726 h 1401560"/>
                <a:gd name="connsiteX1-3" fmla="*/ 622107 w 1334366"/>
                <a:gd name="connsiteY1-4" fmla="*/ 368 h 1401560"/>
                <a:gd name="connsiteX2-5" fmla="*/ 1334366 w 1334366"/>
                <a:gd name="connsiteY2-6" fmla="*/ 777999 h 1401560"/>
                <a:gd name="connsiteX3-7" fmla="*/ 622107 w 1334366"/>
                <a:gd name="connsiteY3-8" fmla="*/ 1401084 h 1401560"/>
                <a:gd name="connsiteX4-9" fmla="*/ 0 w 1334366"/>
                <a:gd name="connsiteY4-10" fmla="*/ 700726 h 1401560"/>
                <a:gd name="connsiteX0-11" fmla="*/ 0 w 1334366"/>
                <a:gd name="connsiteY0-12" fmla="*/ 701494 h 1402328"/>
                <a:gd name="connsiteX1-13" fmla="*/ 622107 w 1334366"/>
                <a:gd name="connsiteY1-14" fmla="*/ 1136 h 1402328"/>
                <a:gd name="connsiteX2-15" fmla="*/ 1334366 w 1334366"/>
                <a:gd name="connsiteY2-16" fmla="*/ 778767 h 1402328"/>
                <a:gd name="connsiteX3-17" fmla="*/ 622107 w 1334366"/>
                <a:gd name="connsiteY3-18" fmla="*/ 1401852 h 1402328"/>
                <a:gd name="connsiteX4-19" fmla="*/ 0 w 1334366"/>
                <a:gd name="connsiteY4-20" fmla="*/ 701494 h 1402328"/>
                <a:gd name="connsiteX0-21" fmla="*/ 49 w 1334415"/>
                <a:gd name="connsiteY0-22" fmla="*/ 624463 h 1325297"/>
                <a:gd name="connsiteX1-23" fmla="*/ 596398 w 1334415"/>
                <a:gd name="connsiteY1-24" fmla="*/ 1378 h 1325297"/>
                <a:gd name="connsiteX2-25" fmla="*/ 1334415 w 1334415"/>
                <a:gd name="connsiteY2-26" fmla="*/ 701736 h 1325297"/>
                <a:gd name="connsiteX3-27" fmla="*/ 622156 w 1334415"/>
                <a:gd name="connsiteY3-28" fmla="*/ 1324821 h 1325297"/>
                <a:gd name="connsiteX4-29" fmla="*/ 49 w 1334415"/>
                <a:gd name="connsiteY4-30" fmla="*/ 624463 h 1325297"/>
                <a:gd name="connsiteX0-31" fmla="*/ 133 w 1334499"/>
                <a:gd name="connsiteY0-32" fmla="*/ 624463 h 1325297"/>
                <a:gd name="connsiteX1-33" fmla="*/ 596482 w 1334499"/>
                <a:gd name="connsiteY1-34" fmla="*/ 1378 h 1325297"/>
                <a:gd name="connsiteX2-35" fmla="*/ 1334499 w 1334499"/>
                <a:gd name="connsiteY2-36" fmla="*/ 701736 h 1325297"/>
                <a:gd name="connsiteX3-37" fmla="*/ 622240 w 1334499"/>
                <a:gd name="connsiteY3-38" fmla="*/ 1324821 h 1325297"/>
                <a:gd name="connsiteX4-39" fmla="*/ 133 w 1334499"/>
                <a:gd name="connsiteY4-40" fmla="*/ 624463 h 1325297"/>
                <a:gd name="connsiteX0-41" fmla="*/ 0 w 1334366"/>
                <a:gd name="connsiteY0-42" fmla="*/ 598809 h 1299643"/>
                <a:gd name="connsiteX1-43" fmla="*/ 622107 w 1334366"/>
                <a:gd name="connsiteY1-44" fmla="*/ 1482 h 1299643"/>
                <a:gd name="connsiteX2-45" fmla="*/ 1334366 w 1334366"/>
                <a:gd name="connsiteY2-46" fmla="*/ 676082 h 1299643"/>
                <a:gd name="connsiteX3-47" fmla="*/ 622107 w 1334366"/>
                <a:gd name="connsiteY3-48" fmla="*/ 1299167 h 1299643"/>
                <a:gd name="connsiteX4-49" fmla="*/ 0 w 1334366"/>
                <a:gd name="connsiteY4-50" fmla="*/ 598809 h 1299643"/>
                <a:gd name="connsiteX0-51" fmla="*/ 294 w 1334660"/>
                <a:gd name="connsiteY0-52" fmla="*/ 598809 h 1299643"/>
                <a:gd name="connsiteX1-53" fmla="*/ 622401 w 1334660"/>
                <a:gd name="connsiteY1-54" fmla="*/ 1482 h 1299643"/>
                <a:gd name="connsiteX2-55" fmla="*/ 1334660 w 1334660"/>
                <a:gd name="connsiteY2-56" fmla="*/ 676082 h 1299643"/>
                <a:gd name="connsiteX3-57" fmla="*/ 622401 w 1334660"/>
                <a:gd name="connsiteY3-58" fmla="*/ 1299167 h 1299643"/>
                <a:gd name="connsiteX4-59" fmla="*/ 294 w 1334660"/>
                <a:gd name="connsiteY4-60" fmla="*/ 598809 h 1299643"/>
                <a:gd name="connsiteX0-61" fmla="*/ 292 w 1308900"/>
                <a:gd name="connsiteY0-62" fmla="*/ 599942 h 1303788"/>
                <a:gd name="connsiteX1-63" fmla="*/ 622399 w 1308900"/>
                <a:gd name="connsiteY1-64" fmla="*/ 2615 h 1303788"/>
                <a:gd name="connsiteX2-65" fmla="*/ 1308900 w 1308900"/>
                <a:gd name="connsiteY2-66" fmla="*/ 780246 h 1303788"/>
                <a:gd name="connsiteX3-67" fmla="*/ 622399 w 1308900"/>
                <a:gd name="connsiteY3-68" fmla="*/ 1300300 h 1303788"/>
                <a:gd name="connsiteX4-69" fmla="*/ 292 w 1308900"/>
                <a:gd name="connsiteY4-70" fmla="*/ 599942 h 1303788"/>
                <a:gd name="connsiteX0-71" fmla="*/ 292 w 1308900"/>
                <a:gd name="connsiteY0-72" fmla="*/ 599942 h 1303788"/>
                <a:gd name="connsiteX1-73" fmla="*/ 622399 w 1308900"/>
                <a:gd name="connsiteY1-74" fmla="*/ 2615 h 1303788"/>
                <a:gd name="connsiteX2-75" fmla="*/ 1308900 w 1308900"/>
                <a:gd name="connsiteY2-76" fmla="*/ 780246 h 1303788"/>
                <a:gd name="connsiteX3-77" fmla="*/ 622399 w 1308900"/>
                <a:gd name="connsiteY3-78" fmla="*/ 1300300 h 1303788"/>
                <a:gd name="connsiteX4-79" fmla="*/ 292 w 1308900"/>
                <a:gd name="connsiteY4-80" fmla="*/ 599942 h 1303788"/>
                <a:gd name="connsiteX0-81" fmla="*/ 0 w 1308608"/>
                <a:gd name="connsiteY0-82" fmla="*/ 573212 h 1277058"/>
                <a:gd name="connsiteX1-83" fmla="*/ 622107 w 1308608"/>
                <a:gd name="connsiteY1-84" fmla="*/ 1643 h 1277058"/>
                <a:gd name="connsiteX2-85" fmla="*/ 1308608 w 1308608"/>
                <a:gd name="connsiteY2-86" fmla="*/ 753516 h 1277058"/>
                <a:gd name="connsiteX3-87" fmla="*/ 622107 w 1308608"/>
                <a:gd name="connsiteY3-88" fmla="*/ 1273570 h 1277058"/>
                <a:gd name="connsiteX4-89" fmla="*/ 0 w 1308608"/>
                <a:gd name="connsiteY4-90" fmla="*/ 573212 h 1277058"/>
                <a:gd name="connsiteX0-91" fmla="*/ 0 w 1308608"/>
                <a:gd name="connsiteY0-92" fmla="*/ 572137 h 1275983"/>
                <a:gd name="connsiteX1-93" fmla="*/ 622107 w 1308608"/>
                <a:gd name="connsiteY1-94" fmla="*/ 568 h 1275983"/>
                <a:gd name="connsiteX2-95" fmla="*/ 1308608 w 1308608"/>
                <a:gd name="connsiteY2-96" fmla="*/ 752441 h 1275983"/>
                <a:gd name="connsiteX3-97" fmla="*/ 622107 w 1308608"/>
                <a:gd name="connsiteY3-98" fmla="*/ 1272495 h 1275983"/>
                <a:gd name="connsiteX4-99" fmla="*/ 0 w 1308608"/>
                <a:gd name="connsiteY4-100" fmla="*/ 572137 h 1275983"/>
                <a:gd name="connsiteX0-101" fmla="*/ 500 w 1309108"/>
                <a:gd name="connsiteY0-102" fmla="*/ 572246 h 1276092"/>
                <a:gd name="connsiteX1-103" fmla="*/ 622607 w 1309108"/>
                <a:gd name="connsiteY1-104" fmla="*/ 677 h 1276092"/>
                <a:gd name="connsiteX2-105" fmla="*/ 1309108 w 1309108"/>
                <a:gd name="connsiteY2-106" fmla="*/ 752550 h 1276092"/>
                <a:gd name="connsiteX3-107" fmla="*/ 622607 w 1309108"/>
                <a:gd name="connsiteY3-108" fmla="*/ 1272604 h 1276092"/>
                <a:gd name="connsiteX4-109" fmla="*/ 500 w 1309108"/>
                <a:gd name="connsiteY4-110" fmla="*/ 572246 h 1276092"/>
                <a:gd name="connsiteX0-111" fmla="*/ 500 w 1309108"/>
                <a:gd name="connsiteY0-112" fmla="*/ 572246 h 1276092"/>
                <a:gd name="connsiteX1-113" fmla="*/ 622607 w 1309108"/>
                <a:gd name="connsiteY1-114" fmla="*/ 677 h 1276092"/>
                <a:gd name="connsiteX2-115" fmla="*/ 1309108 w 1309108"/>
                <a:gd name="connsiteY2-116" fmla="*/ 752550 h 1276092"/>
                <a:gd name="connsiteX3-117" fmla="*/ 622607 w 1309108"/>
                <a:gd name="connsiteY3-118" fmla="*/ 1272604 h 1276092"/>
                <a:gd name="connsiteX4-119" fmla="*/ 500 w 1309108"/>
                <a:gd name="connsiteY4-120" fmla="*/ 572246 h 1276092"/>
                <a:gd name="connsiteX0-121" fmla="*/ 301 w 1395294"/>
                <a:gd name="connsiteY0-122" fmla="*/ 574437 h 1280975"/>
                <a:gd name="connsiteX1-123" fmla="*/ 622408 w 1395294"/>
                <a:gd name="connsiteY1-124" fmla="*/ 2868 h 1280975"/>
                <a:gd name="connsiteX2-125" fmla="*/ 1395294 w 1395294"/>
                <a:gd name="connsiteY2-126" fmla="*/ 797778 h 1280975"/>
                <a:gd name="connsiteX3-127" fmla="*/ 622408 w 1395294"/>
                <a:gd name="connsiteY3-128" fmla="*/ 1274795 h 1280975"/>
                <a:gd name="connsiteX4-129" fmla="*/ 301 w 1395294"/>
                <a:gd name="connsiteY4-130" fmla="*/ 574437 h 1280975"/>
                <a:gd name="connsiteX0-131" fmla="*/ 402 w 1395395"/>
                <a:gd name="connsiteY0-132" fmla="*/ 572736 h 1279274"/>
                <a:gd name="connsiteX1-133" fmla="*/ 622509 w 1395395"/>
                <a:gd name="connsiteY1-134" fmla="*/ 1167 h 1279274"/>
                <a:gd name="connsiteX2-135" fmla="*/ 1395395 w 1395395"/>
                <a:gd name="connsiteY2-136" fmla="*/ 796077 h 1279274"/>
                <a:gd name="connsiteX3-137" fmla="*/ 622509 w 1395395"/>
                <a:gd name="connsiteY3-138" fmla="*/ 1273094 h 1279274"/>
                <a:gd name="connsiteX4-139" fmla="*/ 402 w 1395395"/>
                <a:gd name="connsiteY4-140" fmla="*/ 572736 h 1279274"/>
                <a:gd name="connsiteX0-141" fmla="*/ 462 w 1395455"/>
                <a:gd name="connsiteY0-142" fmla="*/ 572949 h 1279487"/>
                <a:gd name="connsiteX1-143" fmla="*/ 622569 w 1395455"/>
                <a:gd name="connsiteY1-144" fmla="*/ 1380 h 1279487"/>
                <a:gd name="connsiteX2-145" fmla="*/ 1395455 w 1395455"/>
                <a:gd name="connsiteY2-146" fmla="*/ 796290 h 1279487"/>
                <a:gd name="connsiteX3-147" fmla="*/ 622569 w 1395455"/>
                <a:gd name="connsiteY3-148" fmla="*/ 1273307 h 1279487"/>
                <a:gd name="connsiteX4-149" fmla="*/ 462 w 1395455"/>
                <a:gd name="connsiteY4-150" fmla="*/ 572949 h 1279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95455" h="1279487">
                  <a:moveTo>
                    <a:pt x="462" y="572949"/>
                  </a:moveTo>
                  <a:cubicBezTo>
                    <a:pt x="-12417" y="296566"/>
                    <a:pt x="244662" y="30494"/>
                    <a:pt x="622569" y="1380"/>
                  </a:cubicBezTo>
                  <a:cubicBezTo>
                    <a:pt x="1000476" y="-27734"/>
                    <a:pt x="1395455" y="409493"/>
                    <a:pt x="1395455" y="796290"/>
                  </a:cubicBezTo>
                  <a:cubicBezTo>
                    <a:pt x="1395455" y="1183087"/>
                    <a:pt x="855068" y="1310531"/>
                    <a:pt x="622569" y="1273307"/>
                  </a:cubicBezTo>
                  <a:cubicBezTo>
                    <a:pt x="390070" y="1236084"/>
                    <a:pt x="13341" y="849332"/>
                    <a:pt x="462" y="572949"/>
                  </a:cubicBezTo>
                  <a:close/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21131467">
              <a:off x="8718996" y="5074276"/>
              <a:ext cx="798490" cy="373488"/>
            </a:xfrm>
            <a:custGeom>
              <a:avLst/>
              <a:gdLst>
                <a:gd name="connsiteX0" fmla="*/ 0 w 798490"/>
                <a:gd name="connsiteY0" fmla="*/ 373487 h 373487"/>
                <a:gd name="connsiteX1" fmla="*/ 386366 w 798490"/>
                <a:gd name="connsiteY1" fmla="*/ 128789 h 373487"/>
                <a:gd name="connsiteX2" fmla="*/ 798490 w 798490"/>
                <a:gd name="connsiteY2" fmla="*/ 0 h 37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8490" h="373487">
                  <a:moveTo>
                    <a:pt x="0" y="373487"/>
                  </a:moveTo>
                  <a:cubicBezTo>
                    <a:pt x="126642" y="282262"/>
                    <a:pt x="253284" y="191037"/>
                    <a:pt x="386366" y="128789"/>
                  </a:cubicBezTo>
                  <a:cubicBezTo>
                    <a:pt x="519448" y="66541"/>
                    <a:pt x="658969" y="33270"/>
                    <a:pt x="798490" y="0"/>
                  </a:cubicBezTo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8873544" y="4868214"/>
              <a:ext cx="257577" cy="309093"/>
            </a:xfrm>
            <a:custGeom>
              <a:avLst/>
              <a:gdLst>
                <a:gd name="connsiteX0" fmla="*/ 0 w 257577"/>
                <a:gd name="connsiteY0" fmla="*/ 0 h 309093"/>
                <a:gd name="connsiteX1" fmla="*/ 141667 w 257577"/>
                <a:gd name="connsiteY1" fmla="*/ 128789 h 309093"/>
                <a:gd name="connsiteX2" fmla="*/ 257577 w 257577"/>
                <a:gd name="connsiteY2" fmla="*/ 309093 h 30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577" h="309093">
                  <a:moveTo>
                    <a:pt x="0" y="0"/>
                  </a:moveTo>
                  <a:cubicBezTo>
                    <a:pt x="49369" y="38637"/>
                    <a:pt x="98738" y="77274"/>
                    <a:pt x="141667" y="128789"/>
                  </a:cubicBezTo>
                  <a:cubicBezTo>
                    <a:pt x="184596" y="180304"/>
                    <a:pt x="221086" y="244698"/>
                    <a:pt x="257577" y="309093"/>
                  </a:cubicBezTo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文本框 49"/>
          <p:cNvSpPr txBox="1">
            <a:spLocks noChangeArrowheads="1"/>
          </p:cNvSpPr>
          <p:nvPr/>
        </p:nvSpPr>
        <p:spPr bwMode="auto">
          <a:xfrm>
            <a:off x="8665345" y="3101827"/>
            <a:ext cx="2559114" cy="92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</a:t>
            </a:r>
            <a:r>
              <a:rPr lang="en-US" altLang="zh-CN" sz="18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 </a:t>
            </a:r>
            <a:endParaRPr lang="en-US" altLang="zh-CN" sz="180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51877" y="2478228"/>
            <a:ext cx="1081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结论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2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8642384" y="2525763"/>
            <a:ext cx="370533" cy="358732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374182" y="4276861"/>
            <a:ext cx="1081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结论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2064689" y="4324396"/>
            <a:ext cx="370533" cy="358732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文本框 49"/>
          <p:cNvSpPr txBox="1">
            <a:spLocks noChangeArrowheads="1"/>
          </p:cNvSpPr>
          <p:nvPr/>
        </p:nvSpPr>
        <p:spPr bwMode="auto">
          <a:xfrm>
            <a:off x="695400" y="4870252"/>
            <a:ext cx="2615950" cy="92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</a:t>
            </a:r>
            <a:r>
              <a:rPr lang="en-US" altLang="zh-CN" sz="18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 </a:t>
            </a:r>
            <a:endParaRPr lang="en-US" altLang="zh-CN" sz="180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0" name="任意多边形 3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4" name="任意多边形 4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916813" y="2957495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601017" y="3677575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348861" y="3147349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04845" y="3759753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70410" y="4685687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3799518" y="4724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742183" y="4997289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8631781" y="2934227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9315985" y="3654307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9063829" y="3124081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19813" y="3736485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785378" y="466241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" name="Freeform 30"/>
          <p:cNvSpPr>
            <a:spLocks noEditPoints="1"/>
          </p:cNvSpPr>
          <p:nvPr/>
        </p:nvSpPr>
        <p:spPr bwMode="auto">
          <a:xfrm>
            <a:off x="8514486" y="470167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457151" y="4974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240016" y="2924944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924220" y="3645024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672064" y="3114798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28048" y="3727202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53569" y="157987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6082677" y="161913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025342" y="189148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1508585" y="2956384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2192789" y="3676464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940633" y="3146238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96617" y="3758642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22138" y="161131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Freeform 30"/>
          <p:cNvSpPr>
            <a:spLocks noEditPoints="1"/>
          </p:cNvSpPr>
          <p:nvPr/>
        </p:nvSpPr>
        <p:spPr bwMode="auto">
          <a:xfrm>
            <a:off x="1351246" y="165057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293911" y="19229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18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75720" y="3522925"/>
            <a:ext cx="325939" cy="293066"/>
            <a:chOff x="3825591" y="3026085"/>
            <a:chExt cx="552143" cy="496456"/>
          </a:xfrm>
        </p:grpSpPr>
        <p:sp>
          <p:nvSpPr>
            <p:cNvPr id="37" name="任意多边形 36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78945" y="3506208"/>
            <a:ext cx="325939" cy="293066"/>
            <a:chOff x="3825591" y="3026085"/>
            <a:chExt cx="552143" cy="496456"/>
          </a:xfrm>
        </p:grpSpPr>
        <p:sp>
          <p:nvSpPr>
            <p:cNvPr id="40" name="任意多边形 39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34977" y="3502689"/>
            <a:ext cx="325939" cy="293066"/>
            <a:chOff x="3825591" y="3026085"/>
            <a:chExt cx="552143" cy="496456"/>
          </a:xfrm>
        </p:grpSpPr>
        <p:sp>
          <p:nvSpPr>
            <p:cNvPr id="43" name="任意多边形 42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1" name="任意多边形 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5" name="任意多边形 5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90" y="1834673"/>
            <a:ext cx="3770750" cy="32543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4/</a:t>
            </a:r>
            <a:r>
              <a:rPr lang="zh-CN" altLang="en-US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3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3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816170" y="2210910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130070" y="187670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16170" y="3462746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130070" y="3128539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816170" y="4781359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130070" y="444715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549322" y="2210910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863222" y="187670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549322" y="3462746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863222" y="3128539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49322" y="4781359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863222" y="444715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3" name="Freeform 30"/>
          <p:cNvSpPr>
            <a:spLocks noEditPoints="1"/>
          </p:cNvSpPr>
          <p:nvPr/>
        </p:nvSpPr>
        <p:spPr bwMode="auto">
          <a:xfrm>
            <a:off x="2859178" y="1980764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0"/>
          <p:cNvSpPr>
            <a:spLocks noEditPoints="1"/>
          </p:cNvSpPr>
          <p:nvPr/>
        </p:nvSpPr>
        <p:spPr bwMode="auto">
          <a:xfrm>
            <a:off x="2860267" y="31969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30"/>
          <p:cNvSpPr>
            <a:spLocks noEditPoints="1"/>
          </p:cNvSpPr>
          <p:nvPr/>
        </p:nvSpPr>
        <p:spPr bwMode="auto">
          <a:xfrm>
            <a:off x="2859178" y="45250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30"/>
          <p:cNvSpPr>
            <a:spLocks noEditPoints="1"/>
          </p:cNvSpPr>
          <p:nvPr/>
        </p:nvSpPr>
        <p:spPr bwMode="auto">
          <a:xfrm>
            <a:off x="7592330" y="195253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0"/>
          <p:cNvSpPr>
            <a:spLocks noEditPoints="1"/>
          </p:cNvSpPr>
          <p:nvPr/>
        </p:nvSpPr>
        <p:spPr bwMode="auto">
          <a:xfrm>
            <a:off x="7593419" y="31969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30"/>
          <p:cNvSpPr>
            <a:spLocks noEditPoints="1"/>
          </p:cNvSpPr>
          <p:nvPr/>
        </p:nvSpPr>
        <p:spPr bwMode="auto">
          <a:xfrm>
            <a:off x="7592330" y="45250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椭圆 31"/>
          <p:cNvSpPr/>
          <p:nvPr/>
        </p:nvSpPr>
        <p:spPr>
          <a:xfrm rot="15654318">
            <a:off x="1742332" y="4594194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62266" y="4747295"/>
            <a:ext cx="493308" cy="512373"/>
            <a:chOff x="2254250" y="2162175"/>
            <a:chExt cx="657225" cy="682625"/>
          </a:xfrm>
          <a:solidFill>
            <a:schemeClr val="tx1"/>
          </a:solidFill>
        </p:grpSpPr>
        <p:sp>
          <p:nvSpPr>
            <p:cNvPr id="60" name="Freeform 262"/>
            <p:cNvSpPr/>
            <p:nvPr/>
          </p:nvSpPr>
          <p:spPr bwMode="auto">
            <a:xfrm>
              <a:off x="2292350" y="2236788"/>
              <a:ext cx="38100" cy="17938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58" y="7"/>
                </a:cxn>
                <a:cxn ang="0">
                  <a:pos x="52" y="16"/>
                </a:cxn>
                <a:cxn ang="0">
                  <a:pos x="50" y="36"/>
                </a:cxn>
                <a:cxn ang="0">
                  <a:pos x="48" y="64"/>
                </a:cxn>
                <a:cxn ang="0">
                  <a:pos x="41" y="122"/>
                </a:cxn>
                <a:cxn ang="0">
                  <a:pos x="36" y="150"/>
                </a:cxn>
                <a:cxn ang="0">
                  <a:pos x="14" y="245"/>
                </a:cxn>
                <a:cxn ang="0">
                  <a:pos x="9" y="267"/>
                </a:cxn>
                <a:cxn ang="0">
                  <a:pos x="1" y="311"/>
                </a:cxn>
                <a:cxn ang="0">
                  <a:pos x="0" y="333"/>
                </a:cxn>
                <a:cxn ang="0">
                  <a:pos x="0" y="335"/>
                </a:cxn>
                <a:cxn ang="0">
                  <a:pos x="2" y="338"/>
                </a:cxn>
                <a:cxn ang="0">
                  <a:pos x="10" y="338"/>
                </a:cxn>
                <a:cxn ang="0">
                  <a:pos x="12" y="338"/>
                </a:cxn>
                <a:cxn ang="0">
                  <a:pos x="14" y="335"/>
                </a:cxn>
                <a:cxn ang="0">
                  <a:pos x="14" y="331"/>
                </a:cxn>
                <a:cxn ang="0">
                  <a:pos x="12" y="328"/>
                </a:cxn>
                <a:cxn ang="0">
                  <a:pos x="9" y="328"/>
                </a:cxn>
                <a:cxn ang="0">
                  <a:pos x="10" y="310"/>
                </a:cxn>
                <a:cxn ang="0">
                  <a:pos x="16" y="272"/>
                </a:cxn>
                <a:cxn ang="0">
                  <a:pos x="31" y="215"/>
                </a:cxn>
                <a:cxn ang="0">
                  <a:pos x="39" y="178"/>
                </a:cxn>
                <a:cxn ang="0">
                  <a:pos x="50" y="118"/>
                </a:cxn>
                <a:cxn ang="0">
                  <a:pos x="52" y="98"/>
                </a:cxn>
                <a:cxn ang="0">
                  <a:pos x="58" y="54"/>
                </a:cxn>
                <a:cxn ang="0">
                  <a:pos x="61" y="24"/>
                </a:cxn>
                <a:cxn ang="0">
                  <a:pos x="65" y="14"/>
                </a:cxn>
                <a:cxn ang="0">
                  <a:pos x="67" y="15"/>
                </a:cxn>
                <a:cxn ang="0">
                  <a:pos x="71" y="13"/>
                </a:cxn>
                <a:cxn ang="0">
                  <a:pos x="72" y="4"/>
                </a:cxn>
                <a:cxn ang="0">
                  <a:pos x="71" y="2"/>
                </a:cxn>
                <a:cxn ang="0">
                  <a:pos x="67" y="0"/>
                </a:cxn>
                <a:cxn ang="0">
                  <a:pos x="65" y="0"/>
                </a:cxn>
              </a:cxnLst>
              <a:rect l="0" t="0" r="r" b="b"/>
              <a:pathLst>
                <a:path w="72" h="338">
                  <a:moveTo>
                    <a:pt x="65" y="0"/>
                  </a:moveTo>
                  <a:lnTo>
                    <a:pt x="65" y="0"/>
                  </a:lnTo>
                  <a:lnTo>
                    <a:pt x="61" y="4"/>
                  </a:lnTo>
                  <a:lnTo>
                    <a:pt x="58" y="7"/>
                  </a:lnTo>
                  <a:lnTo>
                    <a:pt x="55" y="11"/>
                  </a:lnTo>
                  <a:lnTo>
                    <a:pt x="52" y="16"/>
                  </a:lnTo>
                  <a:lnTo>
                    <a:pt x="50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64"/>
                  </a:lnTo>
                  <a:lnTo>
                    <a:pt x="45" y="93"/>
                  </a:lnTo>
                  <a:lnTo>
                    <a:pt x="41" y="122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25" y="197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9" y="267"/>
                  </a:lnTo>
                  <a:lnTo>
                    <a:pt x="4" y="289"/>
                  </a:lnTo>
                  <a:lnTo>
                    <a:pt x="1" y="311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0" y="335"/>
                  </a:lnTo>
                  <a:lnTo>
                    <a:pt x="1" y="337"/>
                  </a:lnTo>
                  <a:lnTo>
                    <a:pt x="2" y="338"/>
                  </a:lnTo>
                  <a:lnTo>
                    <a:pt x="4" y="338"/>
                  </a:lnTo>
                  <a:lnTo>
                    <a:pt x="10" y="338"/>
                  </a:lnTo>
                  <a:lnTo>
                    <a:pt x="10" y="338"/>
                  </a:lnTo>
                  <a:lnTo>
                    <a:pt x="12" y="338"/>
                  </a:lnTo>
                  <a:lnTo>
                    <a:pt x="14" y="337"/>
                  </a:lnTo>
                  <a:lnTo>
                    <a:pt x="14" y="335"/>
                  </a:lnTo>
                  <a:lnTo>
                    <a:pt x="15" y="333"/>
                  </a:lnTo>
                  <a:lnTo>
                    <a:pt x="14" y="331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8"/>
                  </a:lnTo>
                  <a:lnTo>
                    <a:pt x="9" y="328"/>
                  </a:lnTo>
                  <a:lnTo>
                    <a:pt x="9" y="328"/>
                  </a:lnTo>
                  <a:lnTo>
                    <a:pt x="10" y="310"/>
                  </a:lnTo>
                  <a:lnTo>
                    <a:pt x="13" y="290"/>
                  </a:lnTo>
                  <a:lnTo>
                    <a:pt x="16" y="272"/>
                  </a:lnTo>
                  <a:lnTo>
                    <a:pt x="20" y="253"/>
                  </a:lnTo>
                  <a:lnTo>
                    <a:pt x="31" y="215"/>
                  </a:lnTo>
                  <a:lnTo>
                    <a:pt x="39" y="178"/>
                  </a:lnTo>
                  <a:lnTo>
                    <a:pt x="39" y="178"/>
                  </a:lnTo>
                  <a:lnTo>
                    <a:pt x="46" y="138"/>
                  </a:lnTo>
                  <a:lnTo>
                    <a:pt x="50" y="11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9" y="34"/>
                  </a:lnTo>
                  <a:lnTo>
                    <a:pt x="61" y="24"/>
                  </a:lnTo>
                  <a:lnTo>
                    <a:pt x="62" y="18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2" y="1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1" y="2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263"/>
            <p:cNvSpPr/>
            <p:nvPr/>
          </p:nvSpPr>
          <p:spPr bwMode="auto">
            <a:xfrm>
              <a:off x="2309813" y="2203450"/>
              <a:ext cx="53975" cy="276225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103" y="1"/>
                </a:cxn>
                <a:cxn ang="0">
                  <a:pos x="100" y="0"/>
                </a:cxn>
                <a:cxn ang="0">
                  <a:pos x="97" y="1"/>
                </a:cxn>
                <a:cxn ang="0">
                  <a:pos x="95" y="4"/>
                </a:cxn>
                <a:cxn ang="0">
                  <a:pos x="94" y="16"/>
                </a:cxn>
                <a:cxn ang="0">
                  <a:pos x="90" y="42"/>
                </a:cxn>
                <a:cxn ang="0">
                  <a:pos x="89" y="55"/>
                </a:cxn>
                <a:cxn ang="0">
                  <a:pos x="89" y="103"/>
                </a:cxn>
                <a:cxn ang="0">
                  <a:pos x="87" y="120"/>
                </a:cxn>
                <a:cxn ang="0">
                  <a:pos x="62" y="234"/>
                </a:cxn>
                <a:cxn ang="0">
                  <a:pos x="52" y="273"/>
                </a:cxn>
                <a:cxn ang="0">
                  <a:pos x="32" y="341"/>
                </a:cxn>
                <a:cxn ang="0">
                  <a:pos x="17" y="391"/>
                </a:cxn>
                <a:cxn ang="0">
                  <a:pos x="14" y="409"/>
                </a:cxn>
                <a:cxn ang="0">
                  <a:pos x="12" y="437"/>
                </a:cxn>
                <a:cxn ang="0">
                  <a:pos x="10" y="465"/>
                </a:cxn>
                <a:cxn ang="0">
                  <a:pos x="9" y="478"/>
                </a:cxn>
                <a:cxn ang="0">
                  <a:pos x="9" y="497"/>
                </a:cxn>
                <a:cxn ang="0">
                  <a:pos x="5" y="508"/>
                </a:cxn>
                <a:cxn ang="0">
                  <a:pos x="1" y="513"/>
                </a:cxn>
                <a:cxn ang="0">
                  <a:pos x="0" y="516"/>
                </a:cxn>
                <a:cxn ang="0">
                  <a:pos x="2" y="519"/>
                </a:cxn>
                <a:cxn ang="0">
                  <a:pos x="5" y="520"/>
                </a:cxn>
                <a:cxn ang="0">
                  <a:pos x="8" y="519"/>
                </a:cxn>
                <a:cxn ang="0">
                  <a:pos x="13" y="513"/>
                </a:cxn>
                <a:cxn ang="0">
                  <a:pos x="18" y="502"/>
                </a:cxn>
                <a:cxn ang="0">
                  <a:pos x="18" y="494"/>
                </a:cxn>
                <a:cxn ang="0">
                  <a:pos x="22" y="433"/>
                </a:cxn>
                <a:cxn ang="0">
                  <a:pos x="24" y="413"/>
                </a:cxn>
                <a:cxn ang="0">
                  <a:pos x="31" y="376"/>
                </a:cxn>
                <a:cxn ang="0">
                  <a:pos x="47" y="321"/>
                </a:cxn>
                <a:cxn ang="0">
                  <a:pos x="59" y="285"/>
                </a:cxn>
                <a:cxn ang="0">
                  <a:pos x="79" y="203"/>
                </a:cxn>
                <a:cxn ang="0">
                  <a:pos x="96" y="122"/>
                </a:cxn>
                <a:cxn ang="0">
                  <a:pos x="98" y="92"/>
                </a:cxn>
                <a:cxn ang="0">
                  <a:pos x="98" y="62"/>
                </a:cxn>
                <a:cxn ang="0">
                  <a:pos x="101" y="33"/>
                </a:cxn>
                <a:cxn ang="0">
                  <a:pos x="104" y="4"/>
                </a:cxn>
              </a:cxnLst>
              <a:rect l="0" t="0" r="r" b="b"/>
              <a:pathLst>
                <a:path w="104" h="520">
                  <a:moveTo>
                    <a:pt x="104" y="4"/>
                  </a:move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7" y="1"/>
                  </a:lnTo>
                  <a:lnTo>
                    <a:pt x="95" y="2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16"/>
                  </a:lnTo>
                  <a:lnTo>
                    <a:pt x="92" y="30"/>
                  </a:lnTo>
                  <a:lnTo>
                    <a:pt x="90" y="42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90" y="88"/>
                  </a:lnTo>
                  <a:lnTo>
                    <a:pt x="89" y="103"/>
                  </a:lnTo>
                  <a:lnTo>
                    <a:pt x="87" y="120"/>
                  </a:lnTo>
                  <a:lnTo>
                    <a:pt x="87" y="120"/>
                  </a:lnTo>
                  <a:lnTo>
                    <a:pt x="71" y="196"/>
                  </a:lnTo>
                  <a:lnTo>
                    <a:pt x="62" y="234"/>
                  </a:lnTo>
                  <a:lnTo>
                    <a:pt x="52" y="273"/>
                  </a:lnTo>
                  <a:lnTo>
                    <a:pt x="52" y="273"/>
                  </a:lnTo>
                  <a:lnTo>
                    <a:pt x="42" y="307"/>
                  </a:lnTo>
                  <a:lnTo>
                    <a:pt x="32" y="341"/>
                  </a:lnTo>
                  <a:lnTo>
                    <a:pt x="21" y="375"/>
                  </a:lnTo>
                  <a:lnTo>
                    <a:pt x="17" y="391"/>
                  </a:lnTo>
                  <a:lnTo>
                    <a:pt x="14" y="409"/>
                  </a:lnTo>
                  <a:lnTo>
                    <a:pt x="14" y="409"/>
                  </a:lnTo>
                  <a:lnTo>
                    <a:pt x="13" y="423"/>
                  </a:lnTo>
                  <a:lnTo>
                    <a:pt x="12" y="437"/>
                  </a:lnTo>
                  <a:lnTo>
                    <a:pt x="11" y="451"/>
                  </a:lnTo>
                  <a:lnTo>
                    <a:pt x="10" y="465"/>
                  </a:lnTo>
                  <a:lnTo>
                    <a:pt x="10" y="465"/>
                  </a:lnTo>
                  <a:lnTo>
                    <a:pt x="9" y="478"/>
                  </a:lnTo>
                  <a:lnTo>
                    <a:pt x="10" y="490"/>
                  </a:lnTo>
                  <a:lnTo>
                    <a:pt x="9" y="497"/>
                  </a:lnTo>
                  <a:lnTo>
                    <a:pt x="8" y="502"/>
                  </a:lnTo>
                  <a:lnTo>
                    <a:pt x="5" y="508"/>
                  </a:lnTo>
                  <a:lnTo>
                    <a:pt x="1" y="513"/>
                  </a:lnTo>
                  <a:lnTo>
                    <a:pt x="1" y="513"/>
                  </a:lnTo>
                  <a:lnTo>
                    <a:pt x="0" y="514"/>
                  </a:lnTo>
                  <a:lnTo>
                    <a:pt x="0" y="516"/>
                  </a:lnTo>
                  <a:lnTo>
                    <a:pt x="1" y="518"/>
                  </a:lnTo>
                  <a:lnTo>
                    <a:pt x="2" y="519"/>
                  </a:lnTo>
                  <a:lnTo>
                    <a:pt x="3" y="520"/>
                  </a:lnTo>
                  <a:lnTo>
                    <a:pt x="5" y="520"/>
                  </a:lnTo>
                  <a:lnTo>
                    <a:pt x="6" y="520"/>
                  </a:lnTo>
                  <a:lnTo>
                    <a:pt x="8" y="519"/>
                  </a:lnTo>
                  <a:lnTo>
                    <a:pt x="8" y="519"/>
                  </a:lnTo>
                  <a:lnTo>
                    <a:pt x="13" y="513"/>
                  </a:lnTo>
                  <a:lnTo>
                    <a:pt x="16" y="508"/>
                  </a:lnTo>
                  <a:lnTo>
                    <a:pt x="18" y="502"/>
                  </a:lnTo>
                  <a:lnTo>
                    <a:pt x="18" y="494"/>
                  </a:lnTo>
                  <a:lnTo>
                    <a:pt x="18" y="494"/>
                  </a:lnTo>
                  <a:lnTo>
                    <a:pt x="20" y="46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4" y="413"/>
                  </a:lnTo>
                  <a:lnTo>
                    <a:pt x="27" y="394"/>
                  </a:lnTo>
                  <a:lnTo>
                    <a:pt x="31" y="376"/>
                  </a:lnTo>
                  <a:lnTo>
                    <a:pt x="36" y="357"/>
                  </a:lnTo>
                  <a:lnTo>
                    <a:pt x="47" y="321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69" y="245"/>
                  </a:lnTo>
                  <a:lnTo>
                    <a:pt x="79" y="203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8" y="107"/>
                  </a:lnTo>
                  <a:lnTo>
                    <a:pt x="98" y="9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9" y="47"/>
                  </a:lnTo>
                  <a:lnTo>
                    <a:pt x="101" y="33"/>
                  </a:lnTo>
                  <a:lnTo>
                    <a:pt x="103" y="18"/>
                  </a:lnTo>
                  <a:lnTo>
                    <a:pt x="104" y="4"/>
                  </a:lnTo>
                  <a:lnTo>
                    <a:pt x="10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264"/>
            <p:cNvSpPr/>
            <p:nvPr/>
          </p:nvSpPr>
          <p:spPr bwMode="auto">
            <a:xfrm>
              <a:off x="2349500" y="2176463"/>
              <a:ext cx="61913" cy="349250"/>
            </a:xfrm>
            <a:custGeom>
              <a:avLst/>
              <a:gdLst/>
              <a:ahLst/>
              <a:cxnLst>
                <a:cxn ang="0">
                  <a:pos x="108" y="2"/>
                </a:cxn>
                <a:cxn ang="0">
                  <a:pos x="100" y="16"/>
                </a:cxn>
                <a:cxn ang="0">
                  <a:pos x="96" y="30"/>
                </a:cxn>
                <a:cxn ang="0">
                  <a:pos x="93" y="61"/>
                </a:cxn>
                <a:cxn ang="0">
                  <a:pos x="90" y="83"/>
                </a:cxn>
                <a:cxn ang="0">
                  <a:pos x="78" y="150"/>
                </a:cxn>
                <a:cxn ang="0">
                  <a:pos x="69" y="192"/>
                </a:cxn>
                <a:cxn ang="0">
                  <a:pos x="39" y="318"/>
                </a:cxn>
                <a:cxn ang="0">
                  <a:pos x="30" y="360"/>
                </a:cxn>
                <a:cxn ang="0">
                  <a:pos x="18" y="444"/>
                </a:cxn>
                <a:cxn ang="0">
                  <a:pos x="14" y="487"/>
                </a:cxn>
                <a:cxn ang="0">
                  <a:pos x="7" y="577"/>
                </a:cxn>
                <a:cxn ang="0">
                  <a:pos x="2" y="616"/>
                </a:cxn>
                <a:cxn ang="0">
                  <a:pos x="0" y="656"/>
                </a:cxn>
                <a:cxn ang="0">
                  <a:pos x="0" y="657"/>
                </a:cxn>
                <a:cxn ang="0">
                  <a:pos x="2" y="660"/>
                </a:cxn>
                <a:cxn ang="0">
                  <a:pos x="6" y="660"/>
                </a:cxn>
                <a:cxn ang="0">
                  <a:pos x="8" y="657"/>
                </a:cxn>
                <a:cxn ang="0">
                  <a:pos x="9" y="656"/>
                </a:cxn>
                <a:cxn ang="0">
                  <a:pos x="15" y="576"/>
                </a:cxn>
                <a:cxn ang="0">
                  <a:pos x="22" y="496"/>
                </a:cxn>
                <a:cxn ang="0">
                  <a:pos x="26" y="452"/>
                </a:cxn>
                <a:cxn ang="0">
                  <a:pos x="39" y="364"/>
                </a:cxn>
                <a:cxn ang="0">
                  <a:pos x="49" y="320"/>
                </a:cxn>
                <a:cxn ang="0">
                  <a:pos x="85" y="161"/>
                </a:cxn>
                <a:cxn ang="0">
                  <a:pos x="92" y="123"/>
                </a:cxn>
                <a:cxn ang="0">
                  <a:pos x="99" y="86"/>
                </a:cxn>
                <a:cxn ang="0">
                  <a:pos x="103" y="45"/>
                </a:cxn>
                <a:cxn ang="0">
                  <a:pos x="108" y="25"/>
                </a:cxn>
                <a:cxn ang="0">
                  <a:pos x="116" y="6"/>
                </a:cxn>
                <a:cxn ang="0">
                  <a:pos x="117" y="5"/>
                </a:cxn>
                <a:cxn ang="0">
                  <a:pos x="116" y="2"/>
                </a:cxn>
                <a:cxn ang="0">
                  <a:pos x="111" y="0"/>
                </a:cxn>
                <a:cxn ang="0">
                  <a:pos x="108" y="2"/>
                </a:cxn>
              </a:cxnLst>
              <a:rect l="0" t="0" r="r" b="b"/>
              <a:pathLst>
                <a:path w="117" h="660">
                  <a:moveTo>
                    <a:pt x="108" y="2"/>
                  </a:moveTo>
                  <a:lnTo>
                    <a:pt x="108" y="2"/>
                  </a:lnTo>
                  <a:lnTo>
                    <a:pt x="103" y="8"/>
                  </a:lnTo>
                  <a:lnTo>
                    <a:pt x="100" y="16"/>
                  </a:lnTo>
                  <a:lnTo>
                    <a:pt x="98" y="23"/>
                  </a:lnTo>
                  <a:lnTo>
                    <a:pt x="96" y="30"/>
                  </a:lnTo>
                  <a:lnTo>
                    <a:pt x="94" y="46"/>
                  </a:lnTo>
                  <a:lnTo>
                    <a:pt x="93" y="61"/>
                  </a:lnTo>
                  <a:lnTo>
                    <a:pt x="93" y="61"/>
                  </a:lnTo>
                  <a:lnTo>
                    <a:pt x="90" y="83"/>
                  </a:lnTo>
                  <a:lnTo>
                    <a:pt x="87" y="10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69" y="192"/>
                  </a:lnTo>
                  <a:lnTo>
                    <a:pt x="60" y="235"/>
                  </a:lnTo>
                  <a:lnTo>
                    <a:pt x="39" y="318"/>
                  </a:lnTo>
                  <a:lnTo>
                    <a:pt x="39" y="318"/>
                  </a:lnTo>
                  <a:lnTo>
                    <a:pt x="30" y="360"/>
                  </a:lnTo>
                  <a:lnTo>
                    <a:pt x="23" y="402"/>
                  </a:lnTo>
                  <a:lnTo>
                    <a:pt x="18" y="444"/>
                  </a:lnTo>
                  <a:lnTo>
                    <a:pt x="14" y="487"/>
                  </a:lnTo>
                  <a:lnTo>
                    <a:pt x="14" y="487"/>
                  </a:lnTo>
                  <a:lnTo>
                    <a:pt x="11" y="532"/>
                  </a:lnTo>
                  <a:lnTo>
                    <a:pt x="7" y="577"/>
                  </a:lnTo>
                  <a:lnTo>
                    <a:pt x="7" y="577"/>
                  </a:lnTo>
                  <a:lnTo>
                    <a:pt x="2" y="616"/>
                  </a:lnTo>
                  <a:lnTo>
                    <a:pt x="1" y="637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0" y="657"/>
                  </a:lnTo>
                  <a:lnTo>
                    <a:pt x="1" y="659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6" y="660"/>
                  </a:lnTo>
                  <a:lnTo>
                    <a:pt x="7" y="659"/>
                  </a:lnTo>
                  <a:lnTo>
                    <a:pt x="8" y="657"/>
                  </a:lnTo>
                  <a:lnTo>
                    <a:pt x="9" y="656"/>
                  </a:lnTo>
                  <a:lnTo>
                    <a:pt x="9" y="656"/>
                  </a:lnTo>
                  <a:lnTo>
                    <a:pt x="12" y="616"/>
                  </a:lnTo>
                  <a:lnTo>
                    <a:pt x="15" y="576"/>
                  </a:lnTo>
                  <a:lnTo>
                    <a:pt x="19" y="535"/>
                  </a:lnTo>
                  <a:lnTo>
                    <a:pt x="22" y="496"/>
                  </a:lnTo>
                  <a:lnTo>
                    <a:pt x="22" y="496"/>
                  </a:lnTo>
                  <a:lnTo>
                    <a:pt x="26" y="452"/>
                  </a:lnTo>
                  <a:lnTo>
                    <a:pt x="32" y="408"/>
                  </a:lnTo>
                  <a:lnTo>
                    <a:pt x="39" y="36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67" y="241"/>
                  </a:lnTo>
                  <a:lnTo>
                    <a:pt x="85" y="161"/>
                  </a:lnTo>
                  <a:lnTo>
                    <a:pt x="85" y="161"/>
                  </a:lnTo>
                  <a:lnTo>
                    <a:pt x="92" y="123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01" y="65"/>
                  </a:lnTo>
                  <a:lnTo>
                    <a:pt x="103" y="45"/>
                  </a:lnTo>
                  <a:lnTo>
                    <a:pt x="106" y="34"/>
                  </a:lnTo>
                  <a:lnTo>
                    <a:pt x="108" y="25"/>
                  </a:lnTo>
                  <a:lnTo>
                    <a:pt x="111" y="16"/>
                  </a:lnTo>
                  <a:lnTo>
                    <a:pt x="116" y="6"/>
                  </a:lnTo>
                  <a:lnTo>
                    <a:pt x="116" y="6"/>
                  </a:lnTo>
                  <a:lnTo>
                    <a:pt x="117" y="5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5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2"/>
                  </a:lnTo>
                  <a:lnTo>
                    <a:pt x="10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265"/>
            <p:cNvSpPr/>
            <p:nvPr/>
          </p:nvSpPr>
          <p:spPr bwMode="auto">
            <a:xfrm>
              <a:off x="2386013" y="2193925"/>
              <a:ext cx="58738" cy="395288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94" y="49"/>
                </a:cxn>
                <a:cxn ang="0">
                  <a:pos x="89" y="93"/>
                </a:cxn>
                <a:cxn ang="0">
                  <a:pos x="88" y="142"/>
                </a:cxn>
                <a:cxn ang="0">
                  <a:pos x="85" y="190"/>
                </a:cxn>
                <a:cxn ang="0">
                  <a:pos x="81" y="216"/>
                </a:cxn>
                <a:cxn ang="0">
                  <a:pos x="73" y="268"/>
                </a:cxn>
                <a:cxn ang="0">
                  <a:pos x="54" y="343"/>
                </a:cxn>
                <a:cxn ang="0">
                  <a:pos x="41" y="394"/>
                </a:cxn>
                <a:cxn ang="0">
                  <a:pos x="30" y="438"/>
                </a:cxn>
                <a:cxn ang="0">
                  <a:pos x="24" y="484"/>
                </a:cxn>
                <a:cxn ang="0">
                  <a:pos x="16" y="576"/>
                </a:cxn>
                <a:cxn ang="0">
                  <a:pos x="13" y="618"/>
                </a:cxn>
                <a:cxn ang="0">
                  <a:pos x="12" y="628"/>
                </a:cxn>
                <a:cxn ang="0">
                  <a:pos x="8" y="648"/>
                </a:cxn>
                <a:cxn ang="0">
                  <a:pos x="7" y="657"/>
                </a:cxn>
                <a:cxn ang="0">
                  <a:pos x="7" y="705"/>
                </a:cxn>
                <a:cxn ang="0">
                  <a:pos x="6" y="715"/>
                </a:cxn>
                <a:cxn ang="0">
                  <a:pos x="1" y="735"/>
                </a:cxn>
                <a:cxn ang="0">
                  <a:pos x="0" y="745"/>
                </a:cxn>
                <a:cxn ang="0">
                  <a:pos x="1" y="748"/>
                </a:cxn>
                <a:cxn ang="0">
                  <a:pos x="5" y="749"/>
                </a:cxn>
                <a:cxn ang="0">
                  <a:pos x="10" y="747"/>
                </a:cxn>
                <a:cxn ang="0">
                  <a:pos x="10" y="745"/>
                </a:cxn>
                <a:cxn ang="0">
                  <a:pos x="13" y="729"/>
                </a:cxn>
                <a:cxn ang="0">
                  <a:pos x="16" y="713"/>
                </a:cxn>
                <a:cxn ang="0">
                  <a:pos x="17" y="701"/>
                </a:cxn>
                <a:cxn ang="0">
                  <a:pos x="16" y="662"/>
                </a:cxn>
                <a:cxn ang="0">
                  <a:pos x="17" y="655"/>
                </a:cxn>
                <a:cxn ang="0">
                  <a:pos x="21" y="633"/>
                </a:cxn>
                <a:cxn ang="0">
                  <a:pos x="23" y="609"/>
                </a:cxn>
                <a:cxn ang="0">
                  <a:pos x="25" y="585"/>
                </a:cxn>
                <a:cxn ang="0">
                  <a:pos x="34" y="481"/>
                </a:cxn>
                <a:cxn ang="0">
                  <a:pos x="43" y="430"/>
                </a:cxn>
                <a:cxn ang="0">
                  <a:pos x="54" y="379"/>
                </a:cxn>
                <a:cxn ang="0">
                  <a:pos x="66" y="335"/>
                </a:cxn>
                <a:cxn ang="0">
                  <a:pos x="86" y="245"/>
                </a:cxn>
                <a:cxn ang="0">
                  <a:pos x="93" y="200"/>
                </a:cxn>
                <a:cxn ang="0">
                  <a:pos x="97" y="151"/>
                </a:cxn>
                <a:cxn ang="0">
                  <a:pos x="99" y="102"/>
                </a:cxn>
                <a:cxn ang="0">
                  <a:pos x="100" y="78"/>
                </a:cxn>
                <a:cxn ang="0">
                  <a:pos x="108" y="29"/>
                </a:cxn>
                <a:cxn ang="0">
                  <a:pos x="111" y="5"/>
                </a:cxn>
                <a:cxn ang="0">
                  <a:pos x="110" y="1"/>
                </a:cxn>
                <a:cxn ang="0">
                  <a:pos x="107" y="0"/>
                </a:cxn>
                <a:cxn ang="0">
                  <a:pos x="102" y="3"/>
                </a:cxn>
                <a:cxn ang="0">
                  <a:pos x="102" y="5"/>
                </a:cxn>
              </a:cxnLst>
              <a:rect l="0" t="0" r="r" b="b"/>
              <a:pathLst>
                <a:path w="111" h="749">
                  <a:moveTo>
                    <a:pt x="102" y="5"/>
                  </a:moveTo>
                  <a:lnTo>
                    <a:pt x="102" y="5"/>
                  </a:lnTo>
                  <a:lnTo>
                    <a:pt x="99" y="27"/>
                  </a:lnTo>
                  <a:lnTo>
                    <a:pt x="94" y="49"/>
                  </a:lnTo>
                  <a:lnTo>
                    <a:pt x="91" y="71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8" y="142"/>
                  </a:lnTo>
                  <a:lnTo>
                    <a:pt x="87" y="167"/>
                  </a:lnTo>
                  <a:lnTo>
                    <a:pt x="85" y="190"/>
                  </a:lnTo>
                  <a:lnTo>
                    <a:pt x="85" y="190"/>
                  </a:lnTo>
                  <a:lnTo>
                    <a:pt x="81" y="216"/>
                  </a:lnTo>
                  <a:lnTo>
                    <a:pt x="77" y="242"/>
                  </a:lnTo>
                  <a:lnTo>
                    <a:pt x="73" y="268"/>
                  </a:lnTo>
                  <a:lnTo>
                    <a:pt x="66" y="293"/>
                  </a:lnTo>
                  <a:lnTo>
                    <a:pt x="54" y="343"/>
                  </a:lnTo>
                  <a:lnTo>
                    <a:pt x="41" y="394"/>
                  </a:lnTo>
                  <a:lnTo>
                    <a:pt x="41" y="394"/>
                  </a:lnTo>
                  <a:lnTo>
                    <a:pt x="36" y="416"/>
                  </a:lnTo>
                  <a:lnTo>
                    <a:pt x="30" y="438"/>
                  </a:lnTo>
                  <a:lnTo>
                    <a:pt x="27" y="461"/>
                  </a:lnTo>
                  <a:lnTo>
                    <a:pt x="24" y="484"/>
                  </a:lnTo>
                  <a:lnTo>
                    <a:pt x="19" y="530"/>
                  </a:lnTo>
                  <a:lnTo>
                    <a:pt x="16" y="576"/>
                  </a:lnTo>
                  <a:lnTo>
                    <a:pt x="16" y="576"/>
                  </a:lnTo>
                  <a:lnTo>
                    <a:pt x="13" y="618"/>
                  </a:lnTo>
                  <a:lnTo>
                    <a:pt x="13" y="618"/>
                  </a:lnTo>
                  <a:lnTo>
                    <a:pt x="12" y="628"/>
                  </a:lnTo>
                  <a:lnTo>
                    <a:pt x="10" y="638"/>
                  </a:lnTo>
                  <a:lnTo>
                    <a:pt x="8" y="648"/>
                  </a:lnTo>
                  <a:lnTo>
                    <a:pt x="7" y="657"/>
                  </a:lnTo>
                  <a:lnTo>
                    <a:pt x="7" y="657"/>
                  </a:lnTo>
                  <a:lnTo>
                    <a:pt x="7" y="681"/>
                  </a:lnTo>
                  <a:lnTo>
                    <a:pt x="7" y="705"/>
                  </a:lnTo>
                  <a:lnTo>
                    <a:pt x="7" y="705"/>
                  </a:lnTo>
                  <a:lnTo>
                    <a:pt x="6" y="715"/>
                  </a:lnTo>
                  <a:lnTo>
                    <a:pt x="3" y="724"/>
                  </a:lnTo>
                  <a:lnTo>
                    <a:pt x="1" y="735"/>
                  </a:lnTo>
                  <a:lnTo>
                    <a:pt x="0" y="745"/>
                  </a:lnTo>
                  <a:lnTo>
                    <a:pt x="0" y="745"/>
                  </a:lnTo>
                  <a:lnTo>
                    <a:pt x="0" y="747"/>
                  </a:lnTo>
                  <a:lnTo>
                    <a:pt x="1" y="748"/>
                  </a:lnTo>
                  <a:lnTo>
                    <a:pt x="2" y="749"/>
                  </a:lnTo>
                  <a:lnTo>
                    <a:pt x="5" y="749"/>
                  </a:lnTo>
                  <a:lnTo>
                    <a:pt x="8" y="748"/>
                  </a:lnTo>
                  <a:lnTo>
                    <a:pt x="10" y="747"/>
                  </a:lnTo>
                  <a:lnTo>
                    <a:pt x="10" y="745"/>
                  </a:lnTo>
                  <a:lnTo>
                    <a:pt x="10" y="745"/>
                  </a:lnTo>
                  <a:lnTo>
                    <a:pt x="11" y="737"/>
                  </a:lnTo>
                  <a:lnTo>
                    <a:pt x="13" y="729"/>
                  </a:lnTo>
                  <a:lnTo>
                    <a:pt x="15" y="721"/>
                  </a:lnTo>
                  <a:lnTo>
                    <a:pt x="16" y="713"/>
                  </a:lnTo>
                  <a:lnTo>
                    <a:pt x="16" y="713"/>
                  </a:lnTo>
                  <a:lnTo>
                    <a:pt x="17" y="701"/>
                  </a:lnTo>
                  <a:lnTo>
                    <a:pt x="17" y="688"/>
                  </a:lnTo>
                  <a:lnTo>
                    <a:pt x="16" y="662"/>
                  </a:lnTo>
                  <a:lnTo>
                    <a:pt x="16" y="662"/>
                  </a:lnTo>
                  <a:lnTo>
                    <a:pt x="17" y="655"/>
                  </a:lnTo>
                  <a:lnTo>
                    <a:pt x="18" y="648"/>
                  </a:lnTo>
                  <a:lnTo>
                    <a:pt x="21" y="633"/>
                  </a:lnTo>
                  <a:lnTo>
                    <a:pt x="21" y="633"/>
                  </a:lnTo>
                  <a:lnTo>
                    <a:pt x="23" y="609"/>
                  </a:lnTo>
                  <a:lnTo>
                    <a:pt x="25" y="585"/>
                  </a:lnTo>
                  <a:lnTo>
                    <a:pt x="25" y="585"/>
                  </a:lnTo>
                  <a:lnTo>
                    <a:pt x="29" y="532"/>
                  </a:lnTo>
                  <a:lnTo>
                    <a:pt x="34" y="481"/>
                  </a:lnTo>
                  <a:lnTo>
                    <a:pt x="39" y="456"/>
                  </a:lnTo>
                  <a:lnTo>
                    <a:pt x="43" y="430"/>
                  </a:lnTo>
                  <a:lnTo>
                    <a:pt x="48" y="404"/>
                  </a:lnTo>
                  <a:lnTo>
                    <a:pt x="54" y="379"/>
                  </a:lnTo>
                  <a:lnTo>
                    <a:pt x="54" y="379"/>
                  </a:lnTo>
                  <a:lnTo>
                    <a:pt x="66" y="335"/>
                  </a:lnTo>
                  <a:lnTo>
                    <a:pt x="77" y="289"/>
                  </a:lnTo>
                  <a:lnTo>
                    <a:pt x="86" y="245"/>
                  </a:lnTo>
                  <a:lnTo>
                    <a:pt x="93" y="200"/>
                  </a:lnTo>
                  <a:lnTo>
                    <a:pt x="93" y="200"/>
                  </a:lnTo>
                  <a:lnTo>
                    <a:pt x="95" y="175"/>
                  </a:lnTo>
                  <a:lnTo>
                    <a:pt x="97" y="151"/>
                  </a:lnTo>
                  <a:lnTo>
                    <a:pt x="99" y="102"/>
                  </a:lnTo>
                  <a:lnTo>
                    <a:pt x="99" y="102"/>
                  </a:lnTo>
                  <a:lnTo>
                    <a:pt x="99" y="90"/>
                  </a:lnTo>
                  <a:lnTo>
                    <a:pt x="100" y="78"/>
                  </a:lnTo>
                  <a:lnTo>
                    <a:pt x="104" y="54"/>
                  </a:lnTo>
                  <a:lnTo>
                    <a:pt x="108" y="29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3"/>
                  </a:lnTo>
                  <a:lnTo>
                    <a:pt x="110" y="1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1"/>
                  </a:lnTo>
                  <a:lnTo>
                    <a:pt x="102" y="3"/>
                  </a:lnTo>
                  <a:lnTo>
                    <a:pt x="102" y="5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266"/>
            <p:cNvSpPr/>
            <p:nvPr/>
          </p:nvSpPr>
          <p:spPr bwMode="auto">
            <a:xfrm>
              <a:off x="2413000" y="2193925"/>
              <a:ext cx="79375" cy="442913"/>
            </a:xfrm>
            <a:custGeom>
              <a:avLst/>
              <a:gdLst/>
              <a:ahLst/>
              <a:cxnLst>
                <a:cxn ang="0">
                  <a:pos x="139" y="5"/>
                </a:cxn>
                <a:cxn ang="0">
                  <a:pos x="135" y="30"/>
                </a:cxn>
                <a:cxn ang="0">
                  <a:pos x="128" y="56"/>
                </a:cxn>
                <a:cxn ang="0">
                  <a:pos x="116" y="93"/>
                </a:cxn>
                <a:cxn ang="0">
                  <a:pos x="113" y="106"/>
                </a:cxn>
                <a:cxn ang="0">
                  <a:pos x="106" y="155"/>
                </a:cxn>
                <a:cxn ang="0">
                  <a:pos x="102" y="206"/>
                </a:cxn>
                <a:cxn ang="0">
                  <a:pos x="95" y="257"/>
                </a:cxn>
                <a:cxn ang="0">
                  <a:pos x="85" y="309"/>
                </a:cxn>
                <a:cxn ang="0">
                  <a:pos x="77" y="337"/>
                </a:cxn>
                <a:cxn ang="0">
                  <a:pos x="62" y="392"/>
                </a:cxn>
                <a:cxn ang="0">
                  <a:pos x="56" y="420"/>
                </a:cxn>
                <a:cxn ang="0">
                  <a:pos x="36" y="532"/>
                </a:cxn>
                <a:cxn ang="0">
                  <a:pos x="19" y="646"/>
                </a:cxn>
                <a:cxn ang="0">
                  <a:pos x="7" y="719"/>
                </a:cxn>
                <a:cxn ang="0">
                  <a:pos x="6" y="744"/>
                </a:cxn>
                <a:cxn ang="0">
                  <a:pos x="3" y="788"/>
                </a:cxn>
                <a:cxn ang="0">
                  <a:pos x="0" y="834"/>
                </a:cxn>
                <a:cxn ang="0">
                  <a:pos x="0" y="835"/>
                </a:cxn>
                <a:cxn ang="0">
                  <a:pos x="3" y="838"/>
                </a:cxn>
                <a:cxn ang="0">
                  <a:pos x="6" y="838"/>
                </a:cxn>
                <a:cxn ang="0">
                  <a:pos x="9" y="835"/>
                </a:cxn>
                <a:cxn ang="0">
                  <a:pos x="9" y="834"/>
                </a:cxn>
                <a:cxn ang="0">
                  <a:pos x="12" y="792"/>
                </a:cxn>
                <a:cxn ang="0">
                  <a:pos x="15" y="752"/>
                </a:cxn>
                <a:cxn ang="0">
                  <a:pos x="18" y="721"/>
                </a:cxn>
                <a:cxn ang="0">
                  <a:pos x="26" y="660"/>
                </a:cxn>
                <a:cxn ang="0">
                  <a:pos x="31" y="629"/>
                </a:cxn>
                <a:cxn ang="0">
                  <a:pos x="58" y="461"/>
                </a:cxn>
                <a:cxn ang="0">
                  <a:pos x="68" y="405"/>
                </a:cxn>
                <a:cxn ang="0">
                  <a:pos x="82" y="353"/>
                </a:cxn>
                <a:cxn ang="0">
                  <a:pos x="96" y="304"/>
                </a:cxn>
                <a:cxn ang="0">
                  <a:pos x="101" y="279"/>
                </a:cxn>
                <a:cxn ang="0">
                  <a:pos x="112" y="206"/>
                </a:cxn>
                <a:cxn ang="0">
                  <a:pos x="115" y="179"/>
                </a:cxn>
                <a:cxn ang="0">
                  <a:pos x="120" y="126"/>
                </a:cxn>
                <a:cxn ang="0">
                  <a:pos x="124" y="100"/>
                </a:cxn>
                <a:cxn ang="0">
                  <a:pos x="130" y="76"/>
                </a:cxn>
                <a:cxn ang="0">
                  <a:pos x="142" y="42"/>
                </a:cxn>
                <a:cxn ang="0">
                  <a:pos x="147" y="18"/>
                </a:cxn>
                <a:cxn ang="0">
                  <a:pos x="149" y="5"/>
                </a:cxn>
                <a:cxn ang="0">
                  <a:pos x="147" y="1"/>
                </a:cxn>
                <a:cxn ang="0">
                  <a:pos x="144" y="0"/>
                </a:cxn>
                <a:cxn ang="0">
                  <a:pos x="140" y="1"/>
                </a:cxn>
                <a:cxn ang="0">
                  <a:pos x="139" y="5"/>
                </a:cxn>
              </a:cxnLst>
              <a:rect l="0" t="0" r="r" b="b"/>
              <a:pathLst>
                <a:path w="149" h="838">
                  <a:moveTo>
                    <a:pt x="139" y="5"/>
                  </a:moveTo>
                  <a:lnTo>
                    <a:pt x="139" y="5"/>
                  </a:lnTo>
                  <a:lnTo>
                    <a:pt x="137" y="18"/>
                  </a:lnTo>
                  <a:lnTo>
                    <a:pt x="135" y="30"/>
                  </a:lnTo>
                  <a:lnTo>
                    <a:pt x="131" y="44"/>
                  </a:lnTo>
                  <a:lnTo>
                    <a:pt x="128" y="56"/>
                  </a:lnTo>
                  <a:lnTo>
                    <a:pt x="120" y="81"/>
                  </a:lnTo>
                  <a:lnTo>
                    <a:pt x="116" y="93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09" y="130"/>
                  </a:lnTo>
                  <a:lnTo>
                    <a:pt x="106" y="155"/>
                  </a:lnTo>
                  <a:lnTo>
                    <a:pt x="102" y="206"/>
                  </a:lnTo>
                  <a:lnTo>
                    <a:pt x="102" y="206"/>
                  </a:lnTo>
                  <a:lnTo>
                    <a:pt x="99" y="232"/>
                  </a:lnTo>
                  <a:lnTo>
                    <a:pt x="95" y="257"/>
                  </a:lnTo>
                  <a:lnTo>
                    <a:pt x="90" y="283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77" y="337"/>
                  </a:lnTo>
                  <a:lnTo>
                    <a:pt x="69" y="364"/>
                  </a:lnTo>
                  <a:lnTo>
                    <a:pt x="62" y="392"/>
                  </a:lnTo>
                  <a:lnTo>
                    <a:pt x="56" y="420"/>
                  </a:lnTo>
                  <a:lnTo>
                    <a:pt x="56" y="420"/>
                  </a:lnTo>
                  <a:lnTo>
                    <a:pt x="45" y="476"/>
                  </a:lnTo>
                  <a:lnTo>
                    <a:pt x="36" y="532"/>
                  </a:lnTo>
                  <a:lnTo>
                    <a:pt x="19" y="646"/>
                  </a:lnTo>
                  <a:lnTo>
                    <a:pt x="19" y="646"/>
                  </a:lnTo>
                  <a:lnTo>
                    <a:pt x="10" y="694"/>
                  </a:lnTo>
                  <a:lnTo>
                    <a:pt x="7" y="719"/>
                  </a:lnTo>
                  <a:lnTo>
                    <a:pt x="6" y="744"/>
                  </a:lnTo>
                  <a:lnTo>
                    <a:pt x="6" y="744"/>
                  </a:lnTo>
                  <a:lnTo>
                    <a:pt x="5" y="767"/>
                  </a:lnTo>
                  <a:lnTo>
                    <a:pt x="3" y="788"/>
                  </a:lnTo>
                  <a:lnTo>
                    <a:pt x="1" y="811"/>
                  </a:lnTo>
                  <a:lnTo>
                    <a:pt x="0" y="834"/>
                  </a:lnTo>
                  <a:lnTo>
                    <a:pt x="0" y="834"/>
                  </a:lnTo>
                  <a:lnTo>
                    <a:pt x="0" y="835"/>
                  </a:lnTo>
                  <a:lnTo>
                    <a:pt x="1" y="837"/>
                  </a:lnTo>
                  <a:lnTo>
                    <a:pt x="3" y="838"/>
                  </a:lnTo>
                  <a:lnTo>
                    <a:pt x="4" y="838"/>
                  </a:lnTo>
                  <a:lnTo>
                    <a:pt x="6" y="838"/>
                  </a:lnTo>
                  <a:lnTo>
                    <a:pt x="8" y="837"/>
                  </a:lnTo>
                  <a:lnTo>
                    <a:pt x="9" y="835"/>
                  </a:lnTo>
                  <a:lnTo>
                    <a:pt x="9" y="834"/>
                  </a:lnTo>
                  <a:lnTo>
                    <a:pt x="9" y="834"/>
                  </a:lnTo>
                  <a:lnTo>
                    <a:pt x="10" y="813"/>
                  </a:lnTo>
                  <a:lnTo>
                    <a:pt x="12" y="792"/>
                  </a:lnTo>
                  <a:lnTo>
                    <a:pt x="14" y="773"/>
                  </a:lnTo>
                  <a:lnTo>
                    <a:pt x="15" y="752"/>
                  </a:lnTo>
                  <a:lnTo>
                    <a:pt x="15" y="752"/>
                  </a:lnTo>
                  <a:lnTo>
                    <a:pt x="18" y="721"/>
                  </a:lnTo>
                  <a:lnTo>
                    <a:pt x="21" y="690"/>
                  </a:lnTo>
                  <a:lnTo>
                    <a:pt x="26" y="660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49" y="517"/>
                  </a:lnTo>
                  <a:lnTo>
                    <a:pt x="58" y="461"/>
                  </a:lnTo>
                  <a:lnTo>
                    <a:pt x="68" y="405"/>
                  </a:lnTo>
                  <a:lnTo>
                    <a:pt x="68" y="405"/>
                  </a:lnTo>
                  <a:lnTo>
                    <a:pt x="74" y="379"/>
                  </a:lnTo>
                  <a:lnTo>
                    <a:pt x="82" y="353"/>
                  </a:lnTo>
                  <a:lnTo>
                    <a:pt x="89" y="329"/>
                  </a:lnTo>
                  <a:lnTo>
                    <a:pt x="96" y="304"/>
                  </a:lnTo>
                  <a:lnTo>
                    <a:pt x="96" y="304"/>
                  </a:lnTo>
                  <a:lnTo>
                    <a:pt x="101" y="279"/>
                  </a:lnTo>
                  <a:lnTo>
                    <a:pt x="105" y="255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5" y="179"/>
                  </a:lnTo>
                  <a:lnTo>
                    <a:pt x="117" y="153"/>
                  </a:lnTo>
                  <a:lnTo>
                    <a:pt x="120" y="126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88"/>
                  </a:lnTo>
                  <a:lnTo>
                    <a:pt x="130" y="76"/>
                  </a:lnTo>
                  <a:lnTo>
                    <a:pt x="137" y="53"/>
                  </a:lnTo>
                  <a:lnTo>
                    <a:pt x="142" y="42"/>
                  </a:lnTo>
                  <a:lnTo>
                    <a:pt x="145" y="29"/>
                  </a:lnTo>
                  <a:lnTo>
                    <a:pt x="147" y="18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8" y="3"/>
                  </a:lnTo>
                  <a:lnTo>
                    <a:pt x="147" y="1"/>
                  </a:lnTo>
                  <a:lnTo>
                    <a:pt x="146" y="1"/>
                  </a:lnTo>
                  <a:lnTo>
                    <a:pt x="144" y="0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9" y="3"/>
                  </a:lnTo>
                  <a:lnTo>
                    <a:pt x="139" y="5"/>
                  </a:lnTo>
                  <a:lnTo>
                    <a:pt x="13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267"/>
            <p:cNvSpPr/>
            <p:nvPr/>
          </p:nvSpPr>
          <p:spPr bwMode="auto">
            <a:xfrm>
              <a:off x="2476500" y="2239963"/>
              <a:ext cx="38100" cy="149225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65" y="1"/>
                </a:cxn>
                <a:cxn ang="0">
                  <a:pos x="56" y="13"/>
                </a:cxn>
                <a:cxn ang="0">
                  <a:pos x="48" y="26"/>
                </a:cxn>
                <a:cxn ang="0">
                  <a:pos x="42" y="39"/>
                </a:cxn>
                <a:cxn ang="0">
                  <a:pos x="38" y="53"/>
                </a:cxn>
                <a:cxn ang="0">
                  <a:pos x="35" y="67"/>
                </a:cxn>
                <a:cxn ang="0">
                  <a:pos x="32" y="82"/>
                </a:cxn>
                <a:cxn ang="0">
                  <a:pos x="29" y="111"/>
                </a:cxn>
                <a:cxn ang="0">
                  <a:pos x="29" y="111"/>
                </a:cxn>
                <a:cxn ang="0">
                  <a:pos x="26" y="132"/>
                </a:cxn>
                <a:cxn ang="0">
                  <a:pos x="22" y="153"/>
                </a:cxn>
                <a:cxn ang="0">
                  <a:pos x="12" y="193"/>
                </a:cxn>
                <a:cxn ang="0">
                  <a:pos x="8" y="214"/>
                </a:cxn>
                <a:cxn ang="0">
                  <a:pos x="4" y="235"/>
                </a:cxn>
                <a:cxn ang="0">
                  <a:pos x="1" y="255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1" y="279"/>
                </a:cxn>
                <a:cxn ang="0">
                  <a:pos x="2" y="280"/>
                </a:cxn>
                <a:cxn ang="0">
                  <a:pos x="3" y="281"/>
                </a:cxn>
                <a:cxn ang="0">
                  <a:pos x="5" y="281"/>
                </a:cxn>
                <a:cxn ang="0">
                  <a:pos x="6" y="281"/>
                </a:cxn>
                <a:cxn ang="0">
                  <a:pos x="8" y="280"/>
                </a:cxn>
                <a:cxn ang="0">
                  <a:pos x="9" y="279"/>
                </a:cxn>
                <a:cxn ang="0">
                  <a:pos x="9" y="277"/>
                </a:cxn>
                <a:cxn ang="0">
                  <a:pos x="9" y="277"/>
                </a:cxn>
                <a:cxn ang="0">
                  <a:pos x="10" y="258"/>
                </a:cxn>
                <a:cxn ang="0">
                  <a:pos x="12" y="240"/>
                </a:cxn>
                <a:cxn ang="0">
                  <a:pos x="14" y="222"/>
                </a:cxn>
                <a:cxn ang="0">
                  <a:pos x="18" y="204"/>
                </a:cxn>
                <a:cxn ang="0">
                  <a:pos x="18" y="204"/>
                </a:cxn>
                <a:cxn ang="0">
                  <a:pos x="23" y="186"/>
                </a:cxn>
                <a:cxn ang="0">
                  <a:pos x="28" y="168"/>
                </a:cxn>
                <a:cxn ang="0">
                  <a:pos x="32" y="150"/>
                </a:cxn>
                <a:cxn ang="0">
                  <a:pos x="35" y="132"/>
                </a:cxn>
                <a:cxn ang="0">
                  <a:pos x="35" y="132"/>
                </a:cxn>
                <a:cxn ang="0">
                  <a:pos x="39" y="99"/>
                </a:cxn>
                <a:cxn ang="0">
                  <a:pos x="41" y="83"/>
                </a:cxn>
                <a:cxn ang="0">
                  <a:pos x="44" y="67"/>
                </a:cxn>
                <a:cxn ang="0">
                  <a:pos x="48" y="51"/>
                </a:cxn>
                <a:cxn ang="0">
                  <a:pos x="54" y="35"/>
                </a:cxn>
                <a:cxn ang="0">
                  <a:pos x="57" y="28"/>
                </a:cxn>
                <a:cxn ang="0">
                  <a:pos x="61" y="21"/>
                </a:cxn>
                <a:cxn ang="0">
                  <a:pos x="66" y="14"/>
                </a:cxn>
                <a:cxn ang="0">
                  <a:pos x="71" y="8"/>
                </a:cxn>
                <a:cxn ang="0">
                  <a:pos x="71" y="8"/>
                </a:cxn>
                <a:cxn ang="0">
                  <a:pos x="72" y="6"/>
                </a:cxn>
                <a:cxn ang="0">
                  <a:pos x="72" y="4"/>
                </a:cxn>
                <a:cxn ang="0">
                  <a:pos x="72" y="3"/>
                </a:cxn>
                <a:cxn ang="0">
                  <a:pos x="71" y="1"/>
                </a:cxn>
                <a:cxn ang="0">
                  <a:pos x="70" y="0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5" y="1"/>
                </a:cxn>
                <a:cxn ang="0">
                  <a:pos x="65" y="1"/>
                </a:cxn>
              </a:cxnLst>
              <a:rect l="0" t="0" r="r" b="b"/>
              <a:pathLst>
                <a:path w="72" h="281">
                  <a:moveTo>
                    <a:pt x="65" y="1"/>
                  </a:moveTo>
                  <a:lnTo>
                    <a:pt x="65" y="1"/>
                  </a:lnTo>
                  <a:lnTo>
                    <a:pt x="56" y="13"/>
                  </a:lnTo>
                  <a:lnTo>
                    <a:pt x="48" y="26"/>
                  </a:lnTo>
                  <a:lnTo>
                    <a:pt x="42" y="39"/>
                  </a:lnTo>
                  <a:lnTo>
                    <a:pt x="38" y="53"/>
                  </a:lnTo>
                  <a:lnTo>
                    <a:pt x="35" y="67"/>
                  </a:lnTo>
                  <a:lnTo>
                    <a:pt x="32" y="82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6" y="132"/>
                  </a:lnTo>
                  <a:lnTo>
                    <a:pt x="22" y="153"/>
                  </a:lnTo>
                  <a:lnTo>
                    <a:pt x="12" y="193"/>
                  </a:lnTo>
                  <a:lnTo>
                    <a:pt x="8" y="214"/>
                  </a:lnTo>
                  <a:lnTo>
                    <a:pt x="4" y="235"/>
                  </a:lnTo>
                  <a:lnTo>
                    <a:pt x="1" y="255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1" y="279"/>
                  </a:lnTo>
                  <a:lnTo>
                    <a:pt x="2" y="280"/>
                  </a:lnTo>
                  <a:lnTo>
                    <a:pt x="3" y="281"/>
                  </a:lnTo>
                  <a:lnTo>
                    <a:pt x="5" y="281"/>
                  </a:lnTo>
                  <a:lnTo>
                    <a:pt x="6" y="281"/>
                  </a:lnTo>
                  <a:lnTo>
                    <a:pt x="8" y="280"/>
                  </a:lnTo>
                  <a:lnTo>
                    <a:pt x="9" y="279"/>
                  </a:lnTo>
                  <a:lnTo>
                    <a:pt x="9" y="277"/>
                  </a:lnTo>
                  <a:lnTo>
                    <a:pt x="9" y="277"/>
                  </a:lnTo>
                  <a:lnTo>
                    <a:pt x="10" y="258"/>
                  </a:lnTo>
                  <a:lnTo>
                    <a:pt x="12" y="240"/>
                  </a:lnTo>
                  <a:lnTo>
                    <a:pt x="14" y="222"/>
                  </a:lnTo>
                  <a:lnTo>
                    <a:pt x="18" y="204"/>
                  </a:lnTo>
                  <a:lnTo>
                    <a:pt x="18" y="204"/>
                  </a:lnTo>
                  <a:lnTo>
                    <a:pt x="23" y="186"/>
                  </a:lnTo>
                  <a:lnTo>
                    <a:pt x="28" y="168"/>
                  </a:lnTo>
                  <a:lnTo>
                    <a:pt x="32" y="150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9" y="99"/>
                  </a:lnTo>
                  <a:lnTo>
                    <a:pt x="41" y="83"/>
                  </a:lnTo>
                  <a:lnTo>
                    <a:pt x="44" y="67"/>
                  </a:lnTo>
                  <a:lnTo>
                    <a:pt x="48" y="51"/>
                  </a:lnTo>
                  <a:lnTo>
                    <a:pt x="54" y="35"/>
                  </a:lnTo>
                  <a:lnTo>
                    <a:pt x="57" y="28"/>
                  </a:lnTo>
                  <a:lnTo>
                    <a:pt x="61" y="21"/>
                  </a:lnTo>
                  <a:lnTo>
                    <a:pt x="66" y="1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2" y="6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268"/>
            <p:cNvSpPr/>
            <p:nvPr/>
          </p:nvSpPr>
          <p:spPr bwMode="auto">
            <a:xfrm>
              <a:off x="2516188" y="2290763"/>
              <a:ext cx="19050" cy="74613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5" y="11"/>
                </a:cxn>
                <a:cxn ang="0">
                  <a:pos x="23" y="19"/>
                </a:cxn>
                <a:cxn ang="0">
                  <a:pos x="19" y="32"/>
                </a:cxn>
                <a:cxn ang="0">
                  <a:pos x="14" y="46"/>
                </a:cxn>
                <a:cxn ang="0">
                  <a:pos x="13" y="53"/>
                </a:cxn>
                <a:cxn ang="0">
                  <a:pos x="12" y="60"/>
                </a:cxn>
                <a:cxn ang="0">
                  <a:pos x="12" y="60"/>
                </a:cxn>
                <a:cxn ang="0">
                  <a:pos x="10" y="79"/>
                </a:cxn>
                <a:cxn ang="0">
                  <a:pos x="8" y="98"/>
                </a:cxn>
                <a:cxn ang="0">
                  <a:pos x="5" y="117"/>
                </a:cxn>
                <a:cxn ang="0">
                  <a:pos x="4" y="126"/>
                </a:cxn>
                <a:cxn ang="0">
                  <a:pos x="1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2" y="141"/>
                </a:cxn>
                <a:cxn ang="0">
                  <a:pos x="4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10" y="141"/>
                </a:cxn>
                <a:cxn ang="0">
                  <a:pos x="11" y="138"/>
                </a:cxn>
                <a:cxn ang="0">
                  <a:pos x="11" y="138"/>
                </a:cxn>
                <a:cxn ang="0">
                  <a:pos x="15" y="123"/>
                </a:cxn>
                <a:cxn ang="0">
                  <a:pos x="17" y="109"/>
                </a:cxn>
                <a:cxn ang="0">
                  <a:pos x="19" y="93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21" y="67"/>
                </a:cxn>
                <a:cxn ang="0">
                  <a:pos x="22" y="58"/>
                </a:cxn>
                <a:cxn ang="0">
                  <a:pos x="27" y="40"/>
                </a:cxn>
                <a:cxn ang="0">
                  <a:pos x="32" y="23"/>
                </a:cxn>
                <a:cxn ang="0">
                  <a:pos x="34" y="13"/>
                </a:cxn>
                <a:cxn ang="0">
                  <a:pos x="35" y="4"/>
                </a:cxn>
                <a:cxn ang="0">
                  <a:pos x="35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8" y="1"/>
                </a:cxn>
                <a:cxn ang="0">
                  <a:pos x="27" y="2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5" h="142">
                  <a:moveTo>
                    <a:pt x="26" y="4"/>
                  </a:moveTo>
                  <a:lnTo>
                    <a:pt x="26" y="4"/>
                  </a:lnTo>
                  <a:lnTo>
                    <a:pt x="25" y="11"/>
                  </a:lnTo>
                  <a:lnTo>
                    <a:pt x="23" y="19"/>
                  </a:lnTo>
                  <a:lnTo>
                    <a:pt x="19" y="32"/>
                  </a:lnTo>
                  <a:lnTo>
                    <a:pt x="14" y="46"/>
                  </a:lnTo>
                  <a:lnTo>
                    <a:pt x="13" y="53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0" y="79"/>
                  </a:lnTo>
                  <a:lnTo>
                    <a:pt x="8" y="98"/>
                  </a:lnTo>
                  <a:lnTo>
                    <a:pt x="5" y="117"/>
                  </a:lnTo>
                  <a:lnTo>
                    <a:pt x="4" y="126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2" y="141"/>
                  </a:lnTo>
                  <a:lnTo>
                    <a:pt x="4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10" y="141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23"/>
                  </a:lnTo>
                  <a:lnTo>
                    <a:pt x="17" y="109"/>
                  </a:lnTo>
                  <a:lnTo>
                    <a:pt x="19" y="93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21" y="67"/>
                  </a:lnTo>
                  <a:lnTo>
                    <a:pt x="22" y="58"/>
                  </a:lnTo>
                  <a:lnTo>
                    <a:pt x="27" y="40"/>
                  </a:lnTo>
                  <a:lnTo>
                    <a:pt x="32" y="23"/>
                  </a:lnTo>
                  <a:lnTo>
                    <a:pt x="34" y="13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269"/>
            <p:cNvSpPr/>
            <p:nvPr/>
          </p:nvSpPr>
          <p:spPr bwMode="auto">
            <a:xfrm>
              <a:off x="2443163" y="2420938"/>
              <a:ext cx="38100" cy="215900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3" y="21"/>
                </a:cxn>
                <a:cxn ang="0">
                  <a:pos x="48" y="39"/>
                </a:cxn>
                <a:cxn ang="0">
                  <a:pos x="44" y="82"/>
                </a:cxn>
                <a:cxn ang="0">
                  <a:pos x="35" y="143"/>
                </a:cxn>
                <a:cxn ang="0">
                  <a:pos x="23" y="204"/>
                </a:cxn>
                <a:cxn ang="0">
                  <a:pos x="19" y="217"/>
                </a:cxn>
                <a:cxn ang="0">
                  <a:pos x="16" y="241"/>
                </a:cxn>
                <a:cxn ang="0">
                  <a:pos x="13" y="252"/>
                </a:cxn>
                <a:cxn ang="0">
                  <a:pos x="5" y="289"/>
                </a:cxn>
                <a:cxn ang="0">
                  <a:pos x="3" y="303"/>
                </a:cxn>
                <a:cxn ang="0">
                  <a:pos x="0" y="352"/>
                </a:cxn>
                <a:cxn ang="0">
                  <a:pos x="1" y="404"/>
                </a:cxn>
                <a:cxn ang="0">
                  <a:pos x="2" y="407"/>
                </a:cxn>
                <a:cxn ang="0">
                  <a:pos x="6" y="408"/>
                </a:cxn>
                <a:cxn ang="0">
                  <a:pos x="9" y="407"/>
                </a:cxn>
                <a:cxn ang="0">
                  <a:pos x="10" y="404"/>
                </a:cxn>
                <a:cxn ang="0">
                  <a:pos x="10" y="361"/>
                </a:cxn>
                <a:cxn ang="0">
                  <a:pos x="11" y="319"/>
                </a:cxn>
                <a:cxn ang="0">
                  <a:pos x="13" y="294"/>
                </a:cxn>
                <a:cxn ang="0">
                  <a:pos x="25" y="245"/>
                </a:cxn>
                <a:cxn ang="0">
                  <a:pos x="29" y="220"/>
                </a:cxn>
                <a:cxn ang="0">
                  <a:pos x="31" y="206"/>
                </a:cxn>
                <a:cxn ang="0">
                  <a:pos x="39" y="164"/>
                </a:cxn>
                <a:cxn ang="0">
                  <a:pos x="49" y="108"/>
                </a:cxn>
                <a:cxn ang="0">
                  <a:pos x="51" y="95"/>
                </a:cxn>
                <a:cxn ang="0">
                  <a:pos x="55" y="56"/>
                </a:cxn>
                <a:cxn ang="0">
                  <a:pos x="60" y="30"/>
                </a:cxn>
                <a:cxn ang="0">
                  <a:pos x="68" y="13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9" y="0"/>
                </a:cxn>
                <a:cxn ang="0">
                  <a:pos x="65" y="2"/>
                </a:cxn>
              </a:cxnLst>
              <a:rect l="0" t="0" r="r" b="b"/>
              <a:pathLst>
                <a:path w="73" h="408">
                  <a:moveTo>
                    <a:pt x="65" y="2"/>
                  </a:moveTo>
                  <a:lnTo>
                    <a:pt x="65" y="2"/>
                  </a:lnTo>
                  <a:lnTo>
                    <a:pt x="59" y="11"/>
                  </a:lnTo>
                  <a:lnTo>
                    <a:pt x="53" y="21"/>
                  </a:lnTo>
                  <a:lnTo>
                    <a:pt x="50" y="30"/>
                  </a:lnTo>
                  <a:lnTo>
                    <a:pt x="48" y="39"/>
                  </a:lnTo>
                  <a:lnTo>
                    <a:pt x="46" y="60"/>
                  </a:lnTo>
                  <a:lnTo>
                    <a:pt x="44" y="82"/>
                  </a:lnTo>
                  <a:lnTo>
                    <a:pt x="44" y="82"/>
                  </a:lnTo>
                  <a:lnTo>
                    <a:pt x="35" y="143"/>
                  </a:lnTo>
                  <a:lnTo>
                    <a:pt x="29" y="173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19" y="217"/>
                  </a:lnTo>
                  <a:lnTo>
                    <a:pt x="17" y="228"/>
                  </a:lnTo>
                  <a:lnTo>
                    <a:pt x="16" y="241"/>
                  </a:lnTo>
                  <a:lnTo>
                    <a:pt x="13" y="252"/>
                  </a:lnTo>
                  <a:lnTo>
                    <a:pt x="13" y="252"/>
                  </a:lnTo>
                  <a:lnTo>
                    <a:pt x="7" y="277"/>
                  </a:lnTo>
                  <a:lnTo>
                    <a:pt x="5" y="289"/>
                  </a:lnTo>
                  <a:lnTo>
                    <a:pt x="3" y="303"/>
                  </a:lnTo>
                  <a:lnTo>
                    <a:pt x="3" y="303"/>
                  </a:lnTo>
                  <a:lnTo>
                    <a:pt x="1" y="327"/>
                  </a:lnTo>
                  <a:lnTo>
                    <a:pt x="0" y="352"/>
                  </a:lnTo>
                  <a:lnTo>
                    <a:pt x="1" y="404"/>
                  </a:lnTo>
                  <a:lnTo>
                    <a:pt x="1" y="404"/>
                  </a:lnTo>
                  <a:lnTo>
                    <a:pt x="1" y="405"/>
                  </a:lnTo>
                  <a:lnTo>
                    <a:pt x="2" y="407"/>
                  </a:lnTo>
                  <a:lnTo>
                    <a:pt x="4" y="408"/>
                  </a:lnTo>
                  <a:lnTo>
                    <a:pt x="6" y="408"/>
                  </a:lnTo>
                  <a:lnTo>
                    <a:pt x="7" y="408"/>
                  </a:lnTo>
                  <a:lnTo>
                    <a:pt x="9" y="407"/>
                  </a:lnTo>
                  <a:lnTo>
                    <a:pt x="10" y="405"/>
                  </a:lnTo>
                  <a:lnTo>
                    <a:pt x="10" y="404"/>
                  </a:lnTo>
                  <a:lnTo>
                    <a:pt x="10" y="404"/>
                  </a:lnTo>
                  <a:lnTo>
                    <a:pt x="10" y="361"/>
                  </a:lnTo>
                  <a:lnTo>
                    <a:pt x="11" y="319"/>
                  </a:lnTo>
                  <a:lnTo>
                    <a:pt x="11" y="319"/>
                  </a:lnTo>
                  <a:lnTo>
                    <a:pt x="12" y="307"/>
                  </a:lnTo>
                  <a:lnTo>
                    <a:pt x="13" y="294"/>
                  </a:lnTo>
                  <a:lnTo>
                    <a:pt x="19" y="270"/>
                  </a:lnTo>
                  <a:lnTo>
                    <a:pt x="25" y="245"/>
                  </a:lnTo>
                  <a:lnTo>
                    <a:pt x="28" y="232"/>
                  </a:lnTo>
                  <a:lnTo>
                    <a:pt x="29" y="220"/>
                  </a:lnTo>
                  <a:lnTo>
                    <a:pt x="29" y="220"/>
                  </a:lnTo>
                  <a:lnTo>
                    <a:pt x="31" y="206"/>
                  </a:lnTo>
                  <a:lnTo>
                    <a:pt x="33" y="192"/>
                  </a:lnTo>
                  <a:lnTo>
                    <a:pt x="39" y="164"/>
                  </a:lnTo>
                  <a:lnTo>
                    <a:pt x="45" y="136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51" y="95"/>
                  </a:lnTo>
                  <a:lnTo>
                    <a:pt x="52" y="83"/>
                  </a:lnTo>
                  <a:lnTo>
                    <a:pt x="55" y="56"/>
                  </a:lnTo>
                  <a:lnTo>
                    <a:pt x="57" y="42"/>
                  </a:lnTo>
                  <a:lnTo>
                    <a:pt x="60" y="30"/>
                  </a:lnTo>
                  <a:lnTo>
                    <a:pt x="65" y="19"/>
                  </a:lnTo>
                  <a:lnTo>
                    <a:pt x="68" y="13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270"/>
            <p:cNvSpPr/>
            <p:nvPr/>
          </p:nvSpPr>
          <p:spPr bwMode="auto">
            <a:xfrm>
              <a:off x="2463800" y="2487613"/>
              <a:ext cx="34925" cy="16986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5" y="22"/>
                </a:cxn>
                <a:cxn ang="0">
                  <a:pos x="51" y="40"/>
                </a:cxn>
                <a:cxn ang="0">
                  <a:pos x="42" y="75"/>
                </a:cxn>
                <a:cxn ang="0">
                  <a:pos x="42" y="75"/>
                </a:cxn>
                <a:cxn ang="0">
                  <a:pos x="25" y="161"/>
                </a:cxn>
                <a:cxn ang="0">
                  <a:pos x="25" y="161"/>
                </a:cxn>
                <a:cxn ang="0">
                  <a:pos x="17" y="199"/>
                </a:cxn>
                <a:cxn ang="0">
                  <a:pos x="9" y="238"/>
                </a:cxn>
                <a:cxn ang="0">
                  <a:pos x="5" y="256"/>
                </a:cxn>
                <a:cxn ang="0">
                  <a:pos x="3" y="276"/>
                </a:cxn>
                <a:cxn ang="0">
                  <a:pos x="1" y="295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0" y="316"/>
                </a:cxn>
                <a:cxn ang="0">
                  <a:pos x="1" y="318"/>
                </a:cxn>
                <a:cxn ang="0">
                  <a:pos x="3" y="318"/>
                </a:cxn>
                <a:cxn ang="0">
                  <a:pos x="4" y="319"/>
                </a:cxn>
                <a:cxn ang="0">
                  <a:pos x="6" y="318"/>
                </a:cxn>
                <a:cxn ang="0">
                  <a:pos x="7" y="318"/>
                </a:cxn>
                <a:cxn ang="0">
                  <a:pos x="8" y="316"/>
                </a:cxn>
                <a:cxn ang="0">
                  <a:pos x="9" y="314"/>
                </a:cxn>
                <a:cxn ang="0">
                  <a:pos x="9" y="314"/>
                </a:cxn>
                <a:cxn ang="0">
                  <a:pos x="10" y="294"/>
                </a:cxn>
                <a:cxn ang="0">
                  <a:pos x="12" y="274"/>
                </a:cxn>
                <a:cxn ang="0">
                  <a:pos x="16" y="254"/>
                </a:cxn>
                <a:cxn ang="0">
                  <a:pos x="19" y="234"/>
                </a:cxn>
                <a:cxn ang="0">
                  <a:pos x="36" y="155"/>
                </a:cxn>
                <a:cxn ang="0">
                  <a:pos x="36" y="155"/>
                </a:cxn>
                <a:cxn ang="0">
                  <a:pos x="54" y="69"/>
                </a:cxn>
                <a:cxn ang="0">
                  <a:pos x="54" y="69"/>
                </a:cxn>
                <a:cxn ang="0">
                  <a:pos x="61" y="37"/>
                </a:cxn>
                <a:cxn ang="0">
                  <a:pos x="64" y="2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19">
                  <a:moveTo>
                    <a:pt x="57" y="4"/>
                  </a:moveTo>
                  <a:lnTo>
                    <a:pt x="57" y="4"/>
                  </a:lnTo>
                  <a:lnTo>
                    <a:pt x="55" y="22"/>
                  </a:lnTo>
                  <a:lnTo>
                    <a:pt x="51" y="40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17" y="199"/>
                  </a:lnTo>
                  <a:lnTo>
                    <a:pt x="9" y="238"/>
                  </a:lnTo>
                  <a:lnTo>
                    <a:pt x="5" y="256"/>
                  </a:lnTo>
                  <a:lnTo>
                    <a:pt x="3" y="276"/>
                  </a:lnTo>
                  <a:lnTo>
                    <a:pt x="1" y="295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16"/>
                  </a:lnTo>
                  <a:lnTo>
                    <a:pt x="1" y="318"/>
                  </a:lnTo>
                  <a:lnTo>
                    <a:pt x="3" y="318"/>
                  </a:lnTo>
                  <a:lnTo>
                    <a:pt x="4" y="319"/>
                  </a:lnTo>
                  <a:lnTo>
                    <a:pt x="6" y="318"/>
                  </a:lnTo>
                  <a:lnTo>
                    <a:pt x="7" y="318"/>
                  </a:lnTo>
                  <a:lnTo>
                    <a:pt x="8" y="316"/>
                  </a:lnTo>
                  <a:lnTo>
                    <a:pt x="9" y="314"/>
                  </a:lnTo>
                  <a:lnTo>
                    <a:pt x="9" y="314"/>
                  </a:lnTo>
                  <a:lnTo>
                    <a:pt x="10" y="294"/>
                  </a:lnTo>
                  <a:lnTo>
                    <a:pt x="12" y="274"/>
                  </a:lnTo>
                  <a:lnTo>
                    <a:pt x="16" y="254"/>
                  </a:lnTo>
                  <a:lnTo>
                    <a:pt x="19" y="234"/>
                  </a:lnTo>
                  <a:lnTo>
                    <a:pt x="36" y="155"/>
                  </a:lnTo>
                  <a:lnTo>
                    <a:pt x="36" y="155"/>
                  </a:lnTo>
                  <a:lnTo>
                    <a:pt x="54" y="69"/>
                  </a:lnTo>
                  <a:lnTo>
                    <a:pt x="54" y="69"/>
                  </a:lnTo>
                  <a:lnTo>
                    <a:pt x="61" y="37"/>
                  </a:lnTo>
                  <a:lnTo>
                    <a:pt x="64" y="2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5" name="Freeform 271"/>
            <p:cNvSpPr/>
            <p:nvPr/>
          </p:nvSpPr>
          <p:spPr bwMode="auto">
            <a:xfrm>
              <a:off x="2482850" y="2514600"/>
              <a:ext cx="46038" cy="158750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76" y="13"/>
                </a:cxn>
                <a:cxn ang="0">
                  <a:pos x="73" y="22"/>
                </a:cxn>
                <a:cxn ang="0">
                  <a:pos x="66" y="40"/>
                </a:cxn>
                <a:cxn ang="0">
                  <a:pos x="59" y="57"/>
                </a:cxn>
                <a:cxn ang="0">
                  <a:pos x="52" y="74"/>
                </a:cxn>
                <a:cxn ang="0">
                  <a:pos x="52" y="74"/>
                </a:cxn>
                <a:cxn ang="0">
                  <a:pos x="47" y="94"/>
                </a:cxn>
                <a:cxn ang="0">
                  <a:pos x="42" y="113"/>
                </a:cxn>
                <a:cxn ang="0">
                  <a:pos x="34" y="152"/>
                </a:cxn>
                <a:cxn ang="0">
                  <a:pos x="34" y="152"/>
                </a:cxn>
                <a:cxn ang="0">
                  <a:pos x="30" y="170"/>
                </a:cxn>
                <a:cxn ang="0">
                  <a:pos x="25" y="188"/>
                </a:cxn>
                <a:cxn ang="0">
                  <a:pos x="15" y="223"/>
                </a:cxn>
                <a:cxn ang="0">
                  <a:pos x="10" y="240"/>
                </a:cxn>
                <a:cxn ang="0">
                  <a:pos x="5" y="258"/>
                </a:cxn>
                <a:cxn ang="0">
                  <a:pos x="2" y="276"/>
                </a:cxn>
                <a:cxn ang="0">
                  <a:pos x="0" y="295"/>
                </a:cxn>
                <a:cxn ang="0">
                  <a:pos x="0" y="295"/>
                </a:cxn>
                <a:cxn ang="0">
                  <a:pos x="1" y="297"/>
                </a:cxn>
                <a:cxn ang="0">
                  <a:pos x="2" y="298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10" y="297"/>
                </a:cxn>
                <a:cxn ang="0">
                  <a:pos x="11" y="295"/>
                </a:cxn>
                <a:cxn ang="0">
                  <a:pos x="11" y="295"/>
                </a:cxn>
                <a:cxn ang="0">
                  <a:pos x="12" y="275"/>
                </a:cxn>
                <a:cxn ang="0">
                  <a:pos x="15" y="257"/>
                </a:cxn>
                <a:cxn ang="0">
                  <a:pos x="19" y="238"/>
                </a:cxn>
                <a:cxn ang="0">
                  <a:pos x="24" y="220"/>
                </a:cxn>
                <a:cxn ang="0">
                  <a:pos x="35" y="183"/>
                </a:cxn>
                <a:cxn ang="0">
                  <a:pos x="40" y="165"/>
                </a:cxn>
                <a:cxn ang="0">
                  <a:pos x="45" y="146"/>
                </a:cxn>
                <a:cxn ang="0">
                  <a:pos x="45" y="146"/>
                </a:cxn>
                <a:cxn ang="0">
                  <a:pos x="48" y="127"/>
                </a:cxn>
                <a:cxn ang="0">
                  <a:pos x="53" y="107"/>
                </a:cxn>
                <a:cxn ang="0">
                  <a:pos x="58" y="88"/>
                </a:cxn>
                <a:cxn ang="0">
                  <a:pos x="64" y="70"/>
                </a:cxn>
                <a:cxn ang="0">
                  <a:pos x="64" y="70"/>
                </a:cxn>
                <a:cxn ang="0">
                  <a:pos x="70" y="53"/>
                </a:cxn>
                <a:cxn ang="0">
                  <a:pos x="78" y="38"/>
                </a:cxn>
                <a:cxn ang="0">
                  <a:pos x="83" y="21"/>
                </a:cxn>
                <a:cxn ang="0">
                  <a:pos x="85" y="13"/>
                </a:cxn>
                <a:cxn ang="0">
                  <a:pos x="86" y="4"/>
                </a:cxn>
                <a:cxn ang="0">
                  <a:pos x="86" y="4"/>
                </a:cxn>
                <a:cxn ang="0">
                  <a:pos x="86" y="2"/>
                </a:cxn>
                <a:cxn ang="0">
                  <a:pos x="85" y="1"/>
                </a:cxn>
                <a:cxn ang="0">
                  <a:pos x="83" y="0"/>
                </a:cxn>
                <a:cxn ang="0">
                  <a:pos x="82" y="0"/>
                </a:cxn>
                <a:cxn ang="0">
                  <a:pos x="79" y="1"/>
                </a:cxn>
                <a:cxn ang="0">
                  <a:pos x="77" y="2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6" h="299">
                  <a:moveTo>
                    <a:pt x="77" y="4"/>
                  </a:moveTo>
                  <a:lnTo>
                    <a:pt x="77" y="4"/>
                  </a:lnTo>
                  <a:lnTo>
                    <a:pt x="76" y="13"/>
                  </a:lnTo>
                  <a:lnTo>
                    <a:pt x="73" y="22"/>
                  </a:lnTo>
                  <a:lnTo>
                    <a:pt x="66" y="40"/>
                  </a:lnTo>
                  <a:lnTo>
                    <a:pt x="59" y="57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47" y="94"/>
                  </a:lnTo>
                  <a:lnTo>
                    <a:pt x="42" y="113"/>
                  </a:lnTo>
                  <a:lnTo>
                    <a:pt x="34" y="152"/>
                  </a:lnTo>
                  <a:lnTo>
                    <a:pt x="34" y="152"/>
                  </a:lnTo>
                  <a:lnTo>
                    <a:pt x="30" y="170"/>
                  </a:lnTo>
                  <a:lnTo>
                    <a:pt x="25" y="188"/>
                  </a:lnTo>
                  <a:lnTo>
                    <a:pt x="15" y="223"/>
                  </a:lnTo>
                  <a:lnTo>
                    <a:pt x="10" y="240"/>
                  </a:lnTo>
                  <a:lnTo>
                    <a:pt x="5" y="258"/>
                  </a:lnTo>
                  <a:lnTo>
                    <a:pt x="2" y="27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1" y="297"/>
                  </a:lnTo>
                  <a:lnTo>
                    <a:pt x="2" y="298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10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2" y="275"/>
                  </a:lnTo>
                  <a:lnTo>
                    <a:pt x="15" y="257"/>
                  </a:lnTo>
                  <a:lnTo>
                    <a:pt x="19" y="238"/>
                  </a:lnTo>
                  <a:lnTo>
                    <a:pt x="24" y="220"/>
                  </a:lnTo>
                  <a:lnTo>
                    <a:pt x="35" y="183"/>
                  </a:lnTo>
                  <a:lnTo>
                    <a:pt x="40" y="165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8" y="127"/>
                  </a:lnTo>
                  <a:lnTo>
                    <a:pt x="53" y="107"/>
                  </a:lnTo>
                  <a:lnTo>
                    <a:pt x="58" y="8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70" y="53"/>
                  </a:lnTo>
                  <a:lnTo>
                    <a:pt x="78" y="38"/>
                  </a:lnTo>
                  <a:lnTo>
                    <a:pt x="83" y="21"/>
                  </a:lnTo>
                  <a:lnTo>
                    <a:pt x="85" y="1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2"/>
                  </a:lnTo>
                  <a:lnTo>
                    <a:pt x="85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9" y="1"/>
                  </a:lnTo>
                  <a:lnTo>
                    <a:pt x="77" y="2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6" name="Freeform 272"/>
            <p:cNvSpPr/>
            <p:nvPr/>
          </p:nvSpPr>
          <p:spPr bwMode="auto">
            <a:xfrm>
              <a:off x="2516188" y="2557463"/>
              <a:ext cx="28575" cy="163513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29" y="78"/>
                </a:cxn>
                <a:cxn ang="0">
                  <a:pos x="16" y="152"/>
                </a:cxn>
                <a:cxn ang="0">
                  <a:pos x="10" y="189"/>
                </a:cxn>
                <a:cxn ang="0">
                  <a:pos x="4" y="226"/>
                </a:cxn>
                <a:cxn ang="0">
                  <a:pos x="1" y="265"/>
                </a:cxn>
                <a:cxn ang="0">
                  <a:pos x="0" y="303"/>
                </a:cxn>
                <a:cxn ang="0">
                  <a:pos x="0" y="303"/>
                </a:cxn>
                <a:cxn ang="0">
                  <a:pos x="0" y="304"/>
                </a:cxn>
                <a:cxn ang="0">
                  <a:pos x="1" y="306"/>
                </a:cxn>
                <a:cxn ang="0">
                  <a:pos x="2" y="307"/>
                </a:cxn>
                <a:cxn ang="0">
                  <a:pos x="4" y="307"/>
                </a:cxn>
                <a:cxn ang="0">
                  <a:pos x="6" y="307"/>
                </a:cxn>
                <a:cxn ang="0">
                  <a:pos x="7" y="306"/>
                </a:cxn>
                <a:cxn ang="0">
                  <a:pos x="9" y="304"/>
                </a:cxn>
                <a:cxn ang="0">
                  <a:pos x="10" y="303"/>
                </a:cxn>
                <a:cxn ang="0">
                  <a:pos x="10" y="303"/>
                </a:cxn>
                <a:cxn ang="0">
                  <a:pos x="11" y="265"/>
                </a:cxn>
                <a:cxn ang="0">
                  <a:pos x="14" y="227"/>
                </a:cxn>
                <a:cxn ang="0">
                  <a:pos x="19" y="190"/>
                </a:cxn>
                <a:cxn ang="0">
                  <a:pos x="25" y="153"/>
                </a:cxn>
                <a:cxn ang="0">
                  <a:pos x="38" y="80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4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3" h="307">
                  <a:moveTo>
                    <a:pt x="45" y="4"/>
                  </a:moveTo>
                  <a:lnTo>
                    <a:pt x="45" y="4"/>
                  </a:lnTo>
                  <a:lnTo>
                    <a:pt x="29" y="78"/>
                  </a:lnTo>
                  <a:lnTo>
                    <a:pt x="16" y="152"/>
                  </a:lnTo>
                  <a:lnTo>
                    <a:pt x="10" y="189"/>
                  </a:lnTo>
                  <a:lnTo>
                    <a:pt x="4" y="226"/>
                  </a:lnTo>
                  <a:lnTo>
                    <a:pt x="1" y="265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1" y="306"/>
                  </a:lnTo>
                  <a:lnTo>
                    <a:pt x="2" y="307"/>
                  </a:lnTo>
                  <a:lnTo>
                    <a:pt x="4" y="307"/>
                  </a:lnTo>
                  <a:lnTo>
                    <a:pt x="6" y="307"/>
                  </a:lnTo>
                  <a:lnTo>
                    <a:pt x="7" y="306"/>
                  </a:lnTo>
                  <a:lnTo>
                    <a:pt x="9" y="304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1" y="265"/>
                  </a:lnTo>
                  <a:lnTo>
                    <a:pt x="14" y="227"/>
                  </a:lnTo>
                  <a:lnTo>
                    <a:pt x="19" y="190"/>
                  </a:lnTo>
                  <a:lnTo>
                    <a:pt x="25" y="153"/>
                  </a:lnTo>
                  <a:lnTo>
                    <a:pt x="38" y="80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4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7" name="Freeform 273"/>
            <p:cNvSpPr/>
            <p:nvPr/>
          </p:nvSpPr>
          <p:spPr bwMode="auto">
            <a:xfrm>
              <a:off x="2549525" y="2571750"/>
              <a:ext cx="28575" cy="161925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4" y="12"/>
                </a:cxn>
                <a:cxn ang="0">
                  <a:pos x="42" y="21"/>
                </a:cxn>
                <a:cxn ang="0">
                  <a:pos x="37" y="37"/>
                </a:cxn>
                <a:cxn ang="0">
                  <a:pos x="33" y="53"/>
                </a:cxn>
                <a:cxn ang="0">
                  <a:pos x="29" y="68"/>
                </a:cxn>
                <a:cxn ang="0">
                  <a:pos x="29" y="68"/>
                </a:cxn>
                <a:cxn ang="0">
                  <a:pos x="27" y="88"/>
                </a:cxn>
                <a:cxn ang="0">
                  <a:pos x="25" y="107"/>
                </a:cxn>
                <a:cxn ang="0">
                  <a:pos x="21" y="147"/>
                </a:cxn>
                <a:cxn ang="0">
                  <a:pos x="21" y="147"/>
                </a:cxn>
                <a:cxn ang="0">
                  <a:pos x="15" y="185"/>
                </a:cxn>
                <a:cxn ang="0">
                  <a:pos x="7" y="224"/>
                </a:cxn>
                <a:cxn ang="0">
                  <a:pos x="2" y="262"/>
                </a:cxn>
                <a:cxn ang="0">
                  <a:pos x="1" y="282"/>
                </a:cxn>
                <a:cxn ang="0">
                  <a:pos x="0" y="302"/>
                </a:cxn>
                <a:cxn ang="0">
                  <a:pos x="0" y="302"/>
                </a:cxn>
                <a:cxn ang="0">
                  <a:pos x="0" y="304"/>
                </a:cxn>
                <a:cxn ang="0">
                  <a:pos x="1" y="305"/>
                </a:cxn>
                <a:cxn ang="0">
                  <a:pos x="3" y="306"/>
                </a:cxn>
                <a:cxn ang="0">
                  <a:pos x="4" y="306"/>
                </a:cxn>
                <a:cxn ang="0">
                  <a:pos x="6" y="306"/>
                </a:cxn>
                <a:cxn ang="0">
                  <a:pos x="7" y="305"/>
                </a:cxn>
                <a:cxn ang="0">
                  <a:pos x="10" y="304"/>
                </a:cxn>
                <a:cxn ang="0">
                  <a:pos x="10" y="302"/>
                </a:cxn>
                <a:cxn ang="0">
                  <a:pos x="10" y="302"/>
                </a:cxn>
                <a:cxn ang="0">
                  <a:pos x="11" y="281"/>
                </a:cxn>
                <a:cxn ang="0">
                  <a:pos x="13" y="261"/>
                </a:cxn>
                <a:cxn ang="0">
                  <a:pos x="18" y="221"/>
                </a:cxn>
                <a:cxn ang="0">
                  <a:pos x="24" y="181"/>
                </a:cxn>
                <a:cxn ang="0">
                  <a:pos x="31" y="140"/>
                </a:cxn>
                <a:cxn ang="0">
                  <a:pos x="31" y="140"/>
                </a:cxn>
                <a:cxn ang="0">
                  <a:pos x="35" y="102"/>
                </a:cxn>
                <a:cxn ang="0">
                  <a:pos x="37" y="83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3" y="49"/>
                </a:cxn>
                <a:cxn ang="0">
                  <a:pos x="48" y="34"/>
                </a:cxn>
                <a:cxn ang="0">
                  <a:pos x="52" y="20"/>
                </a:cxn>
                <a:cxn ang="0">
                  <a:pos x="53" y="12"/>
                </a:cxn>
                <a:cxn ang="0">
                  <a:pos x="54" y="4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6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4" h="306">
                  <a:moveTo>
                    <a:pt x="45" y="4"/>
                  </a:moveTo>
                  <a:lnTo>
                    <a:pt x="45" y="4"/>
                  </a:lnTo>
                  <a:lnTo>
                    <a:pt x="44" y="12"/>
                  </a:lnTo>
                  <a:lnTo>
                    <a:pt x="42" y="21"/>
                  </a:lnTo>
                  <a:lnTo>
                    <a:pt x="37" y="37"/>
                  </a:lnTo>
                  <a:lnTo>
                    <a:pt x="33" y="53"/>
                  </a:lnTo>
                  <a:lnTo>
                    <a:pt x="29" y="68"/>
                  </a:lnTo>
                  <a:lnTo>
                    <a:pt x="29" y="68"/>
                  </a:lnTo>
                  <a:lnTo>
                    <a:pt x="27" y="88"/>
                  </a:lnTo>
                  <a:lnTo>
                    <a:pt x="25" y="10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15" y="185"/>
                  </a:lnTo>
                  <a:lnTo>
                    <a:pt x="7" y="224"/>
                  </a:lnTo>
                  <a:lnTo>
                    <a:pt x="2" y="262"/>
                  </a:lnTo>
                  <a:lnTo>
                    <a:pt x="1" y="28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1" y="305"/>
                  </a:lnTo>
                  <a:lnTo>
                    <a:pt x="3" y="306"/>
                  </a:lnTo>
                  <a:lnTo>
                    <a:pt x="4" y="306"/>
                  </a:lnTo>
                  <a:lnTo>
                    <a:pt x="6" y="306"/>
                  </a:lnTo>
                  <a:lnTo>
                    <a:pt x="7" y="305"/>
                  </a:lnTo>
                  <a:lnTo>
                    <a:pt x="10" y="304"/>
                  </a:lnTo>
                  <a:lnTo>
                    <a:pt x="10" y="302"/>
                  </a:lnTo>
                  <a:lnTo>
                    <a:pt x="10" y="302"/>
                  </a:lnTo>
                  <a:lnTo>
                    <a:pt x="11" y="281"/>
                  </a:lnTo>
                  <a:lnTo>
                    <a:pt x="13" y="261"/>
                  </a:lnTo>
                  <a:lnTo>
                    <a:pt x="18" y="221"/>
                  </a:lnTo>
                  <a:lnTo>
                    <a:pt x="24" y="181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5" y="102"/>
                  </a:lnTo>
                  <a:lnTo>
                    <a:pt x="37" y="83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3" y="49"/>
                  </a:lnTo>
                  <a:lnTo>
                    <a:pt x="48" y="34"/>
                  </a:lnTo>
                  <a:lnTo>
                    <a:pt x="52" y="20"/>
                  </a:lnTo>
                  <a:lnTo>
                    <a:pt x="53" y="12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6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8" name="Freeform 274"/>
            <p:cNvSpPr/>
            <p:nvPr/>
          </p:nvSpPr>
          <p:spPr bwMode="auto">
            <a:xfrm>
              <a:off x="2579688" y="2598738"/>
              <a:ext cx="15875" cy="155575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8" y="40"/>
                </a:cxn>
                <a:cxn ang="0">
                  <a:pos x="16" y="75"/>
                </a:cxn>
                <a:cxn ang="0">
                  <a:pos x="12" y="110"/>
                </a:cxn>
                <a:cxn ang="0">
                  <a:pos x="8" y="146"/>
                </a:cxn>
                <a:cxn ang="0">
                  <a:pos x="8" y="146"/>
                </a:cxn>
                <a:cxn ang="0">
                  <a:pos x="6" y="164"/>
                </a:cxn>
                <a:cxn ang="0">
                  <a:pos x="6" y="181"/>
                </a:cxn>
                <a:cxn ang="0">
                  <a:pos x="5" y="217"/>
                </a:cxn>
                <a:cxn ang="0">
                  <a:pos x="4" y="252"/>
                </a:cxn>
                <a:cxn ang="0">
                  <a:pos x="3" y="269"/>
                </a:cxn>
                <a:cxn ang="0">
                  <a:pos x="0" y="287"/>
                </a:cxn>
                <a:cxn ang="0">
                  <a:pos x="0" y="287"/>
                </a:cxn>
                <a:cxn ang="0">
                  <a:pos x="0" y="289"/>
                </a:cxn>
                <a:cxn ang="0">
                  <a:pos x="1" y="291"/>
                </a:cxn>
                <a:cxn ang="0">
                  <a:pos x="4" y="293"/>
                </a:cxn>
                <a:cxn ang="0">
                  <a:pos x="5" y="293"/>
                </a:cxn>
                <a:cxn ang="0">
                  <a:pos x="7" y="293"/>
                </a:cxn>
                <a:cxn ang="0">
                  <a:pos x="8" y="292"/>
                </a:cxn>
                <a:cxn ang="0">
                  <a:pos x="9" y="290"/>
                </a:cxn>
                <a:cxn ang="0">
                  <a:pos x="9" y="290"/>
                </a:cxn>
                <a:cxn ang="0">
                  <a:pos x="11" y="274"/>
                </a:cxn>
                <a:cxn ang="0">
                  <a:pos x="13" y="258"/>
                </a:cxn>
                <a:cxn ang="0">
                  <a:pos x="16" y="226"/>
                </a:cxn>
                <a:cxn ang="0">
                  <a:pos x="16" y="194"/>
                </a:cxn>
                <a:cxn ang="0">
                  <a:pos x="16" y="162"/>
                </a:cxn>
                <a:cxn ang="0">
                  <a:pos x="16" y="162"/>
                </a:cxn>
                <a:cxn ang="0">
                  <a:pos x="17" y="143"/>
                </a:cxn>
                <a:cxn ang="0">
                  <a:pos x="19" y="125"/>
                </a:cxn>
                <a:cxn ang="0">
                  <a:pos x="22" y="106"/>
                </a:cxn>
                <a:cxn ang="0">
                  <a:pos x="24" y="87"/>
                </a:cxn>
                <a:cxn ang="0">
                  <a:pos x="24" y="87"/>
                </a:cxn>
                <a:cxn ang="0">
                  <a:pos x="27" y="46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28" h="293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8" y="40"/>
                  </a:lnTo>
                  <a:lnTo>
                    <a:pt x="16" y="75"/>
                  </a:lnTo>
                  <a:lnTo>
                    <a:pt x="12" y="110"/>
                  </a:lnTo>
                  <a:lnTo>
                    <a:pt x="8" y="146"/>
                  </a:lnTo>
                  <a:lnTo>
                    <a:pt x="8" y="146"/>
                  </a:lnTo>
                  <a:lnTo>
                    <a:pt x="6" y="164"/>
                  </a:lnTo>
                  <a:lnTo>
                    <a:pt x="6" y="181"/>
                  </a:lnTo>
                  <a:lnTo>
                    <a:pt x="5" y="217"/>
                  </a:lnTo>
                  <a:lnTo>
                    <a:pt x="4" y="252"/>
                  </a:lnTo>
                  <a:lnTo>
                    <a:pt x="3" y="269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89"/>
                  </a:lnTo>
                  <a:lnTo>
                    <a:pt x="1" y="291"/>
                  </a:lnTo>
                  <a:lnTo>
                    <a:pt x="4" y="293"/>
                  </a:lnTo>
                  <a:lnTo>
                    <a:pt x="5" y="293"/>
                  </a:lnTo>
                  <a:lnTo>
                    <a:pt x="7" y="293"/>
                  </a:lnTo>
                  <a:lnTo>
                    <a:pt x="8" y="292"/>
                  </a:lnTo>
                  <a:lnTo>
                    <a:pt x="9" y="290"/>
                  </a:lnTo>
                  <a:lnTo>
                    <a:pt x="9" y="290"/>
                  </a:lnTo>
                  <a:lnTo>
                    <a:pt x="11" y="274"/>
                  </a:lnTo>
                  <a:lnTo>
                    <a:pt x="13" y="258"/>
                  </a:lnTo>
                  <a:lnTo>
                    <a:pt x="16" y="226"/>
                  </a:lnTo>
                  <a:lnTo>
                    <a:pt x="16" y="194"/>
                  </a:lnTo>
                  <a:lnTo>
                    <a:pt x="16" y="162"/>
                  </a:lnTo>
                  <a:lnTo>
                    <a:pt x="16" y="162"/>
                  </a:lnTo>
                  <a:lnTo>
                    <a:pt x="17" y="143"/>
                  </a:lnTo>
                  <a:lnTo>
                    <a:pt x="19" y="125"/>
                  </a:lnTo>
                  <a:lnTo>
                    <a:pt x="22" y="106"/>
                  </a:lnTo>
                  <a:lnTo>
                    <a:pt x="24" y="87"/>
                  </a:lnTo>
                  <a:lnTo>
                    <a:pt x="24" y="87"/>
                  </a:lnTo>
                  <a:lnTo>
                    <a:pt x="27" y="46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9" name="Freeform 275"/>
            <p:cNvSpPr/>
            <p:nvPr/>
          </p:nvSpPr>
          <p:spPr bwMode="auto">
            <a:xfrm>
              <a:off x="2609850" y="2592388"/>
              <a:ext cx="25400" cy="158750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23"/>
                </a:cxn>
                <a:cxn ang="0">
                  <a:pos x="36" y="42"/>
                </a:cxn>
                <a:cxn ang="0">
                  <a:pos x="32" y="78"/>
                </a:cxn>
                <a:cxn ang="0">
                  <a:pos x="26" y="114"/>
                </a:cxn>
                <a:cxn ang="0">
                  <a:pos x="18" y="150"/>
                </a:cxn>
                <a:cxn ang="0">
                  <a:pos x="12" y="186"/>
                </a:cxn>
                <a:cxn ang="0">
                  <a:pos x="6" y="222"/>
                </a:cxn>
                <a:cxn ang="0">
                  <a:pos x="2" y="258"/>
                </a:cxn>
                <a:cxn ang="0">
                  <a:pos x="1" y="277"/>
                </a:cxn>
                <a:cxn ang="0">
                  <a:pos x="0" y="296"/>
                </a:cxn>
                <a:cxn ang="0">
                  <a:pos x="0" y="296"/>
                </a:cxn>
                <a:cxn ang="0">
                  <a:pos x="0" y="298"/>
                </a:cxn>
                <a:cxn ang="0">
                  <a:pos x="1" y="299"/>
                </a:cxn>
                <a:cxn ang="0">
                  <a:pos x="3" y="300"/>
                </a:cxn>
                <a:cxn ang="0">
                  <a:pos x="4" y="300"/>
                </a:cxn>
                <a:cxn ang="0">
                  <a:pos x="6" y="300"/>
                </a:cxn>
                <a:cxn ang="0">
                  <a:pos x="8" y="299"/>
                </a:cxn>
                <a:cxn ang="0">
                  <a:pos x="9" y="298"/>
                </a:cxn>
                <a:cxn ang="0">
                  <a:pos x="9" y="296"/>
                </a:cxn>
                <a:cxn ang="0">
                  <a:pos x="9" y="296"/>
                </a:cxn>
                <a:cxn ang="0">
                  <a:pos x="10" y="277"/>
                </a:cxn>
                <a:cxn ang="0">
                  <a:pos x="11" y="258"/>
                </a:cxn>
                <a:cxn ang="0">
                  <a:pos x="15" y="222"/>
                </a:cxn>
                <a:cxn ang="0">
                  <a:pos x="22" y="186"/>
                </a:cxn>
                <a:cxn ang="0">
                  <a:pos x="29" y="150"/>
                </a:cxn>
                <a:cxn ang="0">
                  <a:pos x="35" y="114"/>
                </a:cxn>
                <a:cxn ang="0">
                  <a:pos x="41" y="78"/>
                </a:cxn>
                <a:cxn ang="0">
                  <a:pos x="45" y="42"/>
                </a:cxn>
                <a:cxn ang="0">
                  <a:pos x="46" y="23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300">
                  <a:moveTo>
                    <a:pt x="38" y="4"/>
                  </a:moveTo>
                  <a:lnTo>
                    <a:pt x="38" y="4"/>
                  </a:lnTo>
                  <a:lnTo>
                    <a:pt x="37" y="23"/>
                  </a:lnTo>
                  <a:lnTo>
                    <a:pt x="36" y="42"/>
                  </a:lnTo>
                  <a:lnTo>
                    <a:pt x="32" y="78"/>
                  </a:lnTo>
                  <a:lnTo>
                    <a:pt x="26" y="114"/>
                  </a:lnTo>
                  <a:lnTo>
                    <a:pt x="18" y="150"/>
                  </a:lnTo>
                  <a:lnTo>
                    <a:pt x="12" y="186"/>
                  </a:lnTo>
                  <a:lnTo>
                    <a:pt x="6" y="222"/>
                  </a:lnTo>
                  <a:lnTo>
                    <a:pt x="2" y="258"/>
                  </a:lnTo>
                  <a:lnTo>
                    <a:pt x="1" y="277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8"/>
                  </a:lnTo>
                  <a:lnTo>
                    <a:pt x="1" y="299"/>
                  </a:lnTo>
                  <a:lnTo>
                    <a:pt x="3" y="300"/>
                  </a:lnTo>
                  <a:lnTo>
                    <a:pt x="4" y="300"/>
                  </a:lnTo>
                  <a:lnTo>
                    <a:pt x="6" y="300"/>
                  </a:lnTo>
                  <a:lnTo>
                    <a:pt x="8" y="299"/>
                  </a:lnTo>
                  <a:lnTo>
                    <a:pt x="9" y="298"/>
                  </a:lnTo>
                  <a:lnTo>
                    <a:pt x="9" y="296"/>
                  </a:lnTo>
                  <a:lnTo>
                    <a:pt x="9" y="296"/>
                  </a:lnTo>
                  <a:lnTo>
                    <a:pt x="10" y="277"/>
                  </a:lnTo>
                  <a:lnTo>
                    <a:pt x="11" y="258"/>
                  </a:lnTo>
                  <a:lnTo>
                    <a:pt x="15" y="222"/>
                  </a:lnTo>
                  <a:lnTo>
                    <a:pt x="22" y="186"/>
                  </a:lnTo>
                  <a:lnTo>
                    <a:pt x="29" y="150"/>
                  </a:lnTo>
                  <a:lnTo>
                    <a:pt x="35" y="114"/>
                  </a:lnTo>
                  <a:lnTo>
                    <a:pt x="41" y="78"/>
                  </a:lnTo>
                  <a:lnTo>
                    <a:pt x="45" y="42"/>
                  </a:lnTo>
                  <a:lnTo>
                    <a:pt x="46" y="23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276"/>
            <p:cNvSpPr/>
            <p:nvPr/>
          </p:nvSpPr>
          <p:spPr bwMode="auto">
            <a:xfrm>
              <a:off x="2649538" y="2581275"/>
              <a:ext cx="22225" cy="206375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25"/>
                </a:cxn>
                <a:cxn ang="0">
                  <a:pos x="30" y="47"/>
                </a:cxn>
                <a:cxn ang="0">
                  <a:pos x="24" y="89"/>
                </a:cxn>
                <a:cxn ang="0">
                  <a:pos x="19" y="133"/>
                </a:cxn>
                <a:cxn ang="0">
                  <a:pos x="17" y="154"/>
                </a:cxn>
                <a:cxn ang="0">
                  <a:pos x="16" y="175"/>
                </a:cxn>
                <a:cxn ang="0">
                  <a:pos x="16" y="175"/>
                </a:cxn>
                <a:cxn ang="0">
                  <a:pos x="15" y="191"/>
                </a:cxn>
                <a:cxn ang="0">
                  <a:pos x="14" y="207"/>
                </a:cxn>
                <a:cxn ang="0">
                  <a:pos x="11" y="239"/>
                </a:cxn>
                <a:cxn ang="0">
                  <a:pos x="11" y="239"/>
                </a:cxn>
                <a:cxn ang="0">
                  <a:pos x="6" y="290"/>
                </a:cxn>
                <a:cxn ang="0">
                  <a:pos x="2" y="340"/>
                </a:cxn>
                <a:cxn ang="0">
                  <a:pos x="2" y="340"/>
                </a:cxn>
                <a:cxn ang="0">
                  <a:pos x="1" y="351"/>
                </a:cxn>
                <a:cxn ang="0">
                  <a:pos x="0" y="365"/>
                </a:cxn>
                <a:cxn ang="0">
                  <a:pos x="0" y="372"/>
                </a:cxn>
                <a:cxn ang="0">
                  <a:pos x="0" y="380"/>
                </a:cxn>
                <a:cxn ang="0">
                  <a:pos x="2" y="385"/>
                </a:cxn>
                <a:cxn ang="0">
                  <a:pos x="3" y="387"/>
                </a:cxn>
                <a:cxn ang="0">
                  <a:pos x="5" y="388"/>
                </a:cxn>
                <a:cxn ang="0">
                  <a:pos x="5" y="388"/>
                </a:cxn>
                <a:cxn ang="0">
                  <a:pos x="7" y="388"/>
                </a:cxn>
                <a:cxn ang="0">
                  <a:pos x="8" y="388"/>
                </a:cxn>
                <a:cxn ang="0">
                  <a:pos x="11" y="387"/>
                </a:cxn>
                <a:cxn ang="0">
                  <a:pos x="12" y="386"/>
                </a:cxn>
                <a:cxn ang="0">
                  <a:pos x="13" y="384"/>
                </a:cxn>
                <a:cxn ang="0">
                  <a:pos x="13" y="383"/>
                </a:cxn>
                <a:cxn ang="0">
                  <a:pos x="12" y="381"/>
                </a:cxn>
                <a:cxn ang="0">
                  <a:pos x="10" y="380"/>
                </a:cxn>
                <a:cxn ang="0">
                  <a:pos x="10" y="380"/>
                </a:cxn>
                <a:cxn ang="0">
                  <a:pos x="12" y="380"/>
                </a:cxn>
                <a:cxn ang="0">
                  <a:pos x="12" y="380"/>
                </a:cxn>
                <a:cxn ang="0">
                  <a:pos x="11" y="375"/>
                </a:cxn>
                <a:cxn ang="0">
                  <a:pos x="11" y="375"/>
                </a:cxn>
                <a:cxn ang="0">
                  <a:pos x="12" y="362"/>
                </a:cxn>
                <a:cxn ang="0">
                  <a:pos x="12" y="362"/>
                </a:cxn>
                <a:cxn ang="0">
                  <a:pos x="14" y="324"/>
                </a:cxn>
                <a:cxn ang="0">
                  <a:pos x="14" y="324"/>
                </a:cxn>
                <a:cxn ang="0">
                  <a:pos x="21" y="226"/>
                </a:cxn>
                <a:cxn ang="0">
                  <a:pos x="21" y="226"/>
                </a:cxn>
                <a:cxn ang="0">
                  <a:pos x="23" y="197"/>
                </a:cxn>
                <a:cxn ang="0">
                  <a:pos x="26" y="168"/>
                </a:cxn>
                <a:cxn ang="0">
                  <a:pos x="26" y="168"/>
                </a:cxn>
                <a:cxn ang="0">
                  <a:pos x="30" y="127"/>
                </a:cxn>
                <a:cxn ang="0">
                  <a:pos x="33" y="86"/>
                </a:cxn>
                <a:cxn ang="0">
                  <a:pos x="33" y="86"/>
                </a:cxn>
                <a:cxn ang="0">
                  <a:pos x="36" y="66"/>
                </a:cxn>
                <a:cxn ang="0">
                  <a:pos x="39" y="45"/>
                </a:cxn>
                <a:cxn ang="0">
                  <a:pos x="42" y="25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7" y="1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4" h="388">
                  <a:moveTo>
                    <a:pt x="34" y="5"/>
                  </a:moveTo>
                  <a:lnTo>
                    <a:pt x="34" y="5"/>
                  </a:lnTo>
                  <a:lnTo>
                    <a:pt x="33" y="25"/>
                  </a:lnTo>
                  <a:lnTo>
                    <a:pt x="30" y="47"/>
                  </a:lnTo>
                  <a:lnTo>
                    <a:pt x="24" y="89"/>
                  </a:lnTo>
                  <a:lnTo>
                    <a:pt x="19" y="133"/>
                  </a:lnTo>
                  <a:lnTo>
                    <a:pt x="17" y="154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5" y="191"/>
                  </a:lnTo>
                  <a:lnTo>
                    <a:pt x="14" y="207"/>
                  </a:lnTo>
                  <a:lnTo>
                    <a:pt x="11" y="239"/>
                  </a:lnTo>
                  <a:lnTo>
                    <a:pt x="11" y="239"/>
                  </a:lnTo>
                  <a:lnTo>
                    <a:pt x="6" y="290"/>
                  </a:lnTo>
                  <a:lnTo>
                    <a:pt x="2" y="340"/>
                  </a:lnTo>
                  <a:lnTo>
                    <a:pt x="2" y="340"/>
                  </a:lnTo>
                  <a:lnTo>
                    <a:pt x="1" y="351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2" y="385"/>
                  </a:lnTo>
                  <a:lnTo>
                    <a:pt x="3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7" y="388"/>
                  </a:lnTo>
                  <a:lnTo>
                    <a:pt x="8" y="388"/>
                  </a:lnTo>
                  <a:lnTo>
                    <a:pt x="11" y="387"/>
                  </a:lnTo>
                  <a:lnTo>
                    <a:pt x="12" y="386"/>
                  </a:lnTo>
                  <a:lnTo>
                    <a:pt x="13" y="384"/>
                  </a:lnTo>
                  <a:lnTo>
                    <a:pt x="13" y="383"/>
                  </a:lnTo>
                  <a:lnTo>
                    <a:pt x="12" y="381"/>
                  </a:lnTo>
                  <a:lnTo>
                    <a:pt x="10" y="380"/>
                  </a:lnTo>
                  <a:lnTo>
                    <a:pt x="10" y="380"/>
                  </a:lnTo>
                  <a:lnTo>
                    <a:pt x="12" y="380"/>
                  </a:lnTo>
                  <a:lnTo>
                    <a:pt x="12" y="380"/>
                  </a:lnTo>
                  <a:lnTo>
                    <a:pt x="11" y="375"/>
                  </a:lnTo>
                  <a:lnTo>
                    <a:pt x="11" y="375"/>
                  </a:lnTo>
                  <a:lnTo>
                    <a:pt x="12" y="362"/>
                  </a:lnTo>
                  <a:lnTo>
                    <a:pt x="12" y="362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21" y="226"/>
                  </a:lnTo>
                  <a:lnTo>
                    <a:pt x="21" y="226"/>
                  </a:lnTo>
                  <a:lnTo>
                    <a:pt x="23" y="197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30" y="127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6" y="66"/>
                  </a:lnTo>
                  <a:lnTo>
                    <a:pt x="39" y="45"/>
                  </a:lnTo>
                  <a:lnTo>
                    <a:pt x="42" y="25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1" name="Freeform 277"/>
            <p:cNvSpPr/>
            <p:nvPr/>
          </p:nvSpPr>
          <p:spPr bwMode="auto">
            <a:xfrm>
              <a:off x="2687638" y="2544763"/>
              <a:ext cx="20638" cy="236538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29" y="58"/>
                </a:cxn>
                <a:cxn ang="0">
                  <a:pos x="26" y="113"/>
                </a:cxn>
                <a:cxn ang="0">
                  <a:pos x="23" y="167"/>
                </a:cxn>
                <a:cxn ang="0">
                  <a:pos x="18" y="219"/>
                </a:cxn>
                <a:cxn ang="0">
                  <a:pos x="18" y="219"/>
                </a:cxn>
                <a:cxn ang="0">
                  <a:pos x="13" y="275"/>
                </a:cxn>
                <a:cxn ang="0">
                  <a:pos x="7" y="330"/>
                </a:cxn>
                <a:cxn ang="0">
                  <a:pos x="2" y="386"/>
                </a:cxn>
                <a:cxn ang="0">
                  <a:pos x="0" y="414"/>
                </a:cxn>
                <a:cxn ang="0">
                  <a:pos x="0" y="441"/>
                </a:cxn>
                <a:cxn ang="0">
                  <a:pos x="0" y="441"/>
                </a:cxn>
                <a:cxn ang="0">
                  <a:pos x="0" y="444"/>
                </a:cxn>
                <a:cxn ang="0">
                  <a:pos x="1" y="445"/>
                </a:cxn>
                <a:cxn ang="0">
                  <a:pos x="3" y="446"/>
                </a:cxn>
                <a:cxn ang="0">
                  <a:pos x="4" y="446"/>
                </a:cxn>
                <a:cxn ang="0">
                  <a:pos x="6" y="446"/>
                </a:cxn>
                <a:cxn ang="0">
                  <a:pos x="7" y="445"/>
                </a:cxn>
                <a:cxn ang="0">
                  <a:pos x="8" y="444"/>
                </a:cxn>
                <a:cxn ang="0">
                  <a:pos x="9" y="441"/>
                </a:cxn>
                <a:cxn ang="0">
                  <a:pos x="9" y="441"/>
                </a:cxn>
                <a:cxn ang="0">
                  <a:pos x="10" y="414"/>
                </a:cxn>
                <a:cxn ang="0">
                  <a:pos x="11" y="386"/>
                </a:cxn>
                <a:cxn ang="0">
                  <a:pos x="16" y="330"/>
                </a:cxn>
                <a:cxn ang="0">
                  <a:pos x="22" y="275"/>
                </a:cxn>
                <a:cxn ang="0">
                  <a:pos x="27" y="219"/>
                </a:cxn>
                <a:cxn ang="0">
                  <a:pos x="27" y="219"/>
                </a:cxn>
                <a:cxn ang="0">
                  <a:pos x="33" y="167"/>
                </a:cxn>
                <a:cxn ang="0">
                  <a:pos x="37" y="113"/>
                </a:cxn>
                <a:cxn ang="0">
                  <a:pos x="39" y="59"/>
                </a:cxn>
                <a:cxn ang="0">
                  <a:pos x="40" y="5"/>
                </a:cxn>
                <a:cxn ang="0">
                  <a:pos x="40" y="5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40" h="446">
                  <a:moveTo>
                    <a:pt x="31" y="5"/>
                  </a:moveTo>
                  <a:lnTo>
                    <a:pt x="31" y="5"/>
                  </a:lnTo>
                  <a:lnTo>
                    <a:pt x="29" y="58"/>
                  </a:lnTo>
                  <a:lnTo>
                    <a:pt x="26" y="113"/>
                  </a:lnTo>
                  <a:lnTo>
                    <a:pt x="23" y="167"/>
                  </a:lnTo>
                  <a:lnTo>
                    <a:pt x="18" y="219"/>
                  </a:lnTo>
                  <a:lnTo>
                    <a:pt x="18" y="219"/>
                  </a:lnTo>
                  <a:lnTo>
                    <a:pt x="13" y="275"/>
                  </a:lnTo>
                  <a:lnTo>
                    <a:pt x="7" y="330"/>
                  </a:lnTo>
                  <a:lnTo>
                    <a:pt x="2" y="386"/>
                  </a:lnTo>
                  <a:lnTo>
                    <a:pt x="0" y="414"/>
                  </a:lnTo>
                  <a:lnTo>
                    <a:pt x="0" y="441"/>
                  </a:lnTo>
                  <a:lnTo>
                    <a:pt x="0" y="441"/>
                  </a:lnTo>
                  <a:lnTo>
                    <a:pt x="0" y="444"/>
                  </a:lnTo>
                  <a:lnTo>
                    <a:pt x="1" y="445"/>
                  </a:lnTo>
                  <a:lnTo>
                    <a:pt x="3" y="446"/>
                  </a:lnTo>
                  <a:lnTo>
                    <a:pt x="4" y="446"/>
                  </a:lnTo>
                  <a:lnTo>
                    <a:pt x="6" y="446"/>
                  </a:lnTo>
                  <a:lnTo>
                    <a:pt x="7" y="445"/>
                  </a:lnTo>
                  <a:lnTo>
                    <a:pt x="8" y="444"/>
                  </a:lnTo>
                  <a:lnTo>
                    <a:pt x="9" y="441"/>
                  </a:lnTo>
                  <a:lnTo>
                    <a:pt x="9" y="441"/>
                  </a:lnTo>
                  <a:lnTo>
                    <a:pt x="10" y="414"/>
                  </a:lnTo>
                  <a:lnTo>
                    <a:pt x="11" y="386"/>
                  </a:lnTo>
                  <a:lnTo>
                    <a:pt x="16" y="330"/>
                  </a:lnTo>
                  <a:lnTo>
                    <a:pt x="22" y="275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33" y="167"/>
                  </a:lnTo>
                  <a:lnTo>
                    <a:pt x="37" y="113"/>
                  </a:lnTo>
                  <a:lnTo>
                    <a:pt x="39" y="59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2" name="Freeform 278"/>
            <p:cNvSpPr/>
            <p:nvPr/>
          </p:nvSpPr>
          <p:spPr bwMode="auto">
            <a:xfrm>
              <a:off x="2714625" y="2535238"/>
              <a:ext cx="17463" cy="265113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20" y="34"/>
                </a:cxn>
                <a:cxn ang="0">
                  <a:pos x="21" y="64"/>
                </a:cxn>
                <a:cxn ang="0">
                  <a:pos x="23" y="125"/>
                </a:cxn>
                <a:cxn ang="0">
                  <a:pos x="24" y="155"/>
                </a:cxn>
                <a:cxn ang="0">
                  <a:pos x="24" y="185"/>
                </a:cxn>
                <a:cxn ang="0">
                  <a:pos x="23" y="215"/>
                </a:cxn>
                <a:cxn ang="0">
                  <a:pos x="20" y="245"/>
                </a:cxn>
                <a:cxn ang="0">
                  <a:pos x="20" y="245"/>
                </a:cxn>
                <a:cxn ang="0">
                  <a:pos x="13" y="306"/>
                </a:cxn>
                <a:cxn ang="0">
                  <a:pos x="9" y="335"/>
                </a:cxn>
                <a:cxn ang="0">
                  <a:pos x="7" y="366"/>
                </a:cxn>
                <a:cxn ang="0">
                  <a:pos x="7" y="366"/>
                </a:cxn>
                <a:cxn ang="0">
                  <a:pos x="3" y="427"/>
                </a:cxn>
                <a:cxn ang="0">
                  <a:pos x="1" y="458"/>
                </a:cxn>
                <a:cxn ang="0">
                  <a:pos x="0" y="489"/>
                </a:cxn>
                <a:cxn ang="0">
                  <a:pos x="0" y="489"/>
                </a:cxn>
                <a:cxn ang="0">
                  <a:pos x="0" y="490"/>
                </a:cxn>
                <a:cxn ang="0">
                  <a:pos x="0" y="497"/>
                </a:cxn>
                <a:cxn ang="0">
                  <a:pos x="0" y="497"/>
                </a:cxn>
                <a:cxn ang="0">
                  <a:pos x="0" y="499"/>
                </a:cxn>
                <a:cxn ang="0">
                  <a:pos x="1" y="501"/>
                </a:cxn>
                <a:cxn ang="0">
                  <a:pos x="3" y="502"/>
                </a:cxn>
                <a:cxn ang="0">
                  <a:pos x="4" y="502"/>
                </a:cxn>
                <a:cxn ang="0">
                  <a:pos x="6" y="502"/>
                </a:cxn>
                <a:cxn ang="0">
                  <a:pos x="7" y="501"/>
                </a:cxn>
                <a:cxn ang="0">
                  <a:pos x="8" y="499"/>
                </a:cxn>
                <a:cxn ang="0">
                  <a:pos x="9" y="497"/>
                </a:cxn>
                <a:cxn ang="0">
                  <a:pos x="9" y="497"/>
                </a:cxn>
                <a:cxn ang="0">
                  <a:pos x="10" y="467"/>
                </a:cxn>
                <a:cxn ang="0">
                  <a:pos x="13" y="436"/>
                </a:cxn>
                <a:cxn ang="0">
                  <a:pos x="15" y="406"/>
                </a:cxn>
                <a:cxn ang="0">
                  <a:pos x="17" y="376"/>
                </a:cxn>
                <a:cxn ang="0">
                  <a:pos x="17" y="376"/>
                </a:cxn>
                <a:cxn ang="0">
                  <a:pos x="18" y="345"/>
                </a:cxn>
                <a:cxn ang="0">
                  <a:pos x="21" y="314"/>
                </a:cxn>
                <a:cxn ang="0">
                  <a:pos x="29" y="253"/>
                </a:cxn>
                <a:cxn ang="0">
                  <a:pos x="29" y="253"/>
                </a:cxn>
                <a:cxn ang="0">
                  <a:pos x="32" y="222"/>
                </a:cxn>
                <a:cxn ang="0">
                  <a:pos x="33" y="191"/>
                </a:cxn>
                <a:cxn ang="0">
                  <a:pos x="33" y="160"/>
                </a:cxn>
                <a:cxn ang="0">
                  <a:pos x="32" y="129"/>
                </a:cxn>
                <a:cxn ang="0">
                  <a:pos x="30" y="67"/>
                </a:cxn>
                <a:cxn ang="0">
                  <a:pos x="29" y="35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3" h="502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0" y="34"/>
                  </a:lnTo>
                  <a:lnTo>
                    <a:pt x="21" y="64"/>
                  </a:lnTo>
                  <a:lnTo>
                    <a:pt x="23" y="125"/>
                  </a:lnTo>
                  <a:lnTo>
                    <a:pt x="24" y="155"/>
                  </a:lnTo>
                  <a:lnTo>
                    <a:pt x="24" y="185"/>
                  </a:lnTo>
                  <a:lnTo>
                    <a:pt x="23" y="215"/>
                  </a:lnTo>
                  <a:lnTo>
                    <a:pt x="20" y="245"/>
                  </a:lnTo>
                  <a:lnTo>
                    <a:pt x="20" y="245"/>
                  </a:lnTo>
                  <a:lnTo>
                    <a:pt x="13" y="306"/>
                  </a:lnTo>
                  <a:lnTo>
                    <a:pt x="9" y="335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3" y="427"/>
                  </a:lnTo>
                  <a:lnTo>
                    <a:pt x="1" y="458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90"/>
                  </a:lnTo>
                  <a:lnTo>
                    <a:pt x="0" y="497"/>
                  </a:lnTo>
                  <a:lnTo>
                    <a:pt x="0" y="497"/>
                  </a:lnTo>
                  <a:lnTo>
                    <a:pt x="0" y="499"/>
                  </a:lnTo>
                  <a:lnTo>
                    <a:pt x="1" y="501"/>
                  </a:lnTo>
                  <a:lnTo>
                    <a:pt x="3" y="502"/>
                  </a:lnTo>
                  <a:lnTo>
                    <a:pt x="4" y="502"/>
                  </a:lnTo>
                  <a:lnTo>
                    <a:pt x="6" y="502"/>
                  </a:lnTo>
                  <a:lnTo>
                    <a:pt x="7" y="501"/>
                  </a:lnTo>
                  <a:lnTo>
                    <a:pt x="8" y="499"/>
                  </a:lnTo>
                  <a:lnTo>
                    <a:pt x="9" y="497"/>
                  </a:lnTo>
                  <a:lnTo>
                    <a:pt x="9" y="497"/>
                  </a:lnTo>
                  <a:lnTo>
                    <a:pt x="10" y="467"/>
                  </a:lnTo>
                  <a:lnTo>
                    <a:pt x="13" y="436"/>
                  </a:lnTo>
                  <a:lnTo>
                    <a:pt x="15" y="40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8" y="345"/>
                  </a:lnTo>
                  <a:lnTo>
                    <a:pt x="21" y="314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32" y="222"/>
                  </a:lnTo>
                  <a:lnTo>
                    <a:pt x="33" y="191"/>
                  </a:lnTo>
                  <a:lnTo>
                    <a:pt x="33" y="160"/>
                  </a:lnTo>
                  <a:lnTo>
                    <a:pt x="32" y="129"/>
                  </a:lnTo>
                  <a:lnTo>
                    <a:pt x="30" y="67"/>
                  </a:lnTo>
                  <a:lnTo>
                    <a:pt x="29" y="35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3" name="Freeform 279"/>
            <p:cNvSpPr/>
            <p:nvPr/>
          </p:nvSpPr>
          <p:spPr bwMode="auto">
            <a:xfrm>
              <a:off x="2744788" y="2547938"/>
              <a:ext cx="19050" cy="252413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26" y="64"/>
                </a:cxn>
                <a:cxn ang="0">
                  <a:pos x="27" y="123"/>
                </a:cxn>
                <a:cxn ang="0">
                  <a:pos x="27" y="123"/>
                </a:cxn>
                <a:cxn ang="0">
                  <a:pos x="25" y="151"/>
                </a:cxn>
                <a:cxn ang="0">
                  <a:pos x="23" y="180"/>
                </a:cxn>
                <a:cxn ang="0">
                  <a:pos x="16" y="238"/>
                </a:cxn>
                <a:cxn ang="0">
                  <a:pos x="16" y="238"/>
                </a:cxn>
                <a:cxn ang="0">
                  <a:pos x="6" y="355"/>
                </a:cxn>
                <a:cxn ang="0">
                  <a:pos x="2" y="414"/>
                </a:cxn>
                <a:cxn ang="0">
                  <a:pos x="0" y="443"/>
                </a:cxn>
                <a:cxn ang="0">
                  <a:pos x="0" y="472"/>
                </a:cxn>
                <a:cxn ang="0">
                  <a:pos x="0" y="472"/>
                </a:cxn>
                <a:cxn ang="0">
                  <a:pos x="0" y="474"/>
                </a:cxn>
                <a:cxn ang="0">
                  <a:pos x="1" y="476"/>
                </a:cxn>
                <a:cxn ang="0">
                  <a:pos x="3" y="477"/>
                </a:cxn>
                <a:cxn ang="0">
                  <a:pos x="4" y="477"/>
                </a:cxn>
                <a:cxn ang="0">
                  <a:pos x="6" y="477"/>
                </a:cxn>
                <a:cxn ang="0">
                  <a:pos x="7" y="476"/>
                </a:cxn>
                <a:cxn ang="0">
                  <a:pos x="9" y="474"/>
                </a:cxn>
                <a:cxn ang="0">
                  <a:pos x="9" y="472"/>
                </a:cxn>
                <a:cxn ang="0">
                  <a:pos x="9" y="472"/>
                </a:cxn>
                <a:cxn ang="0">
                  <a:pos x="9" y="443"/>
                </a:cxn>
                <a:cxn ang="0">
                  <a:pos x="11" y="414"/>
                </a:cxn>
                <a:cxn ang="0">
                  <a:pos x="15" y="355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32" y="180"/>
                </a:cxn>
                <a:cxn ang="0">
                  <a:pos x="35" y="151"/>
                </a:cxn>
                <a:cxn ang="0">
                  <a:pos x="36" y="123"/>
                </a:cxn>
                <a:cxn ang="0">
                  <a:pos x="36" y="123"/>
                </a:cxn>
                <a:cxn ang="0">
                  <a:pos x="36" y="93"/>
                </a:cxn>
                <a:cxn ang="0">
                  <a:pos x="35" y="64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36" h="477">
                  <a:moveTo>
                    <a:pt x="34" y="5"/>
                  </a:move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64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25" y="151"/>
                  </a:lnTo>
                  <a:lnTo>
                    <a:pt x="23" y="180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6" y="355"/>
                  </a:lnTo>
                  <a:lnTo>
                    <a:pt x="2" y="414"/>
                  </a:lnTo>
                  <a:lnTo>
                    <a:pt x="0" y="443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74"/>
                  </a:lnTo>
                  <a:lnTo>
                    <a:pt x="1" y="476"/>
                  </a:lnTo>
                  <a:lnTo>
                    <a:pt x="3" y="477"/>
                  </a:lnTo>
                  <a:lnTo>
                    <a:pt x="4" y="477"/>
                  </a:lnTo>
                  <a:lnTo>
                    <a:pt x="6" y="477"/>
                  </a:lnTo>
                  <a:lnTo>
                    <a:pt x="7" y="476"/>
                  </a:lnTo>
                  <a:lnTo>
                    <a:pt x="9" y="474"/>
                  </a:lnTo>
                  <a:lnTo>
                    <a:pt x="9" y="472"/>
                  </a:lnTo>
                  <a:lnTo>
                    <a:pt x="9" y="472"/>
                  </a:lnTo>
                  <a:lnTo>
                    <a:pt x="9" y="443"/>
                  </a:lnTo>
                  <a:lnTo>
                    <a:pt x="11" y="414"/>
                  </a:lnTo>
                  <a:lnTo>
                    <a:pt x="15" y="355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32" y="180"/>
                  </a:lnTo>
                  <a:lnTo>
                    <a:pt x="35" y="151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93"/>
                  </a:lnTo>
                  <a:lnTo>
                    <a:pt x="35" y="64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4" name="Freeform 280"/>
            <p:cNvSpPr/>
            <p:nvPr/>
          </p:nvSpPr>
          <p:spPr bwMode="auto">
            <a:xfrm>
              <a:off x="2774950" y="2544763"/>
              <a:ext cx="25400" cy="242888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60"/>
                </a:cxn>
                <a:cxn ang="0">
                  <a:pos x="39" y="116"/>
                </a:cxn>
                <a:cxn ang="0">
                  <a:pos x="39" y="144"/>
                </a:cxn>
                <a:cxn ang="0">
                  <a:pos x="39" y="172"/>
                </a:cxn>
                <a:cxn ang="0">
                  <a:pos x="37" y="200"/>
                </a:cxn>
                <a:cxn ang="0">
                  <a:pos x="35" y="228"/>
                </a:cxn>
                <a:cxn ang="0">
                  <a:pos x="35" y="228"/>
                </a:cxn>
                <a:cxn ang="0">
                  <a:pos x="27" y="291"/>
                </a:cxn>
                <a:cxn ang="0">
                  <a:pos x="21" y="322"/>
                </a:cxn>
                <a:cxn ang="0">
                  <a:pos x="16" y="353"/>
                </a:cxn>
                <a:cxn ang="0">
                  <a:pos x="16" y="353"/>
                </a:cxn>
                <a:cxn ang="0">
                  <a:pos x="7" y="395"/>
                </a:cxn>
                <a:cxn ang="0">
                  <a:pos x="3" y="417"/>
                </a:cxn>
                <a:cxn ang="0">
                  <a:pos x="1" y="438"/>
                </a:cxn>
                <a:cxn ang="0">
                  <a:pos x="1" y="438"/>
                </a:cxn>
                <a:cxn ang="0">
                  <a:pos x="0" y="441"/>
                </a:cxn>
                <a:cxn ang="0">
                  <a:pos x="0" y="454"/>
                </a:cxn>
                <a:cxn ang="0">
                  <a:pos x="0" y="454"/>
                </a:cxn>
                <a:cxn ang="0">
                  <a:pos x="0" y="456"/>
                </a:cxn>
                <a:cxn ang="0">
                  <a:pos x="1" y="457"/>
                </a:cxn>
                <a:cxn ang="0">
                  <a:pos x="3" y="458"/>
                </a:cxn>
                <a:cxn ang="0">
                  <a:pos x="4" y="458"/>
                </a:cxn>
                <a:cxn ang="0">
                  <a:pos x="6" y="458"/>
                </a:cxn>
                <a:cxn ang="0">
                  <a:pos x="8" y="457"/>
                </a:cxn>
                <a:cxn ang="0">
                  <a:pos x="9" y="456"/>
                </a:cxn>
                <a:cxn ang="0">
                  <a:pos x="9" y="454"/>
                </a:cxn>
                <a:cxn ang="0">
                  <a:pos x="9" y="454"/>
                </a:cxn>
                <a:cxn ang="0">
                  <a:pos x="10" y="440"/>
                </a:cxn>
                <a:cxn ang="0">
                  <a:pos x="11" y="426"/>
                </a:cxn>
                <a:cxn ang="0">
                  <a:pos x="15" y="399"/>
                </a:cxn>
                <a:cxn ang="0">
                  <a:pos x="27" y="345"/>
                </a:cxn>
                <a:cxn ang="0">
                  <a:pos x="27" y="345"/>
                </a:cxn>
                <a:cxn ang="0">
                  <a:pos x="32" y="319"/>
                </a:cxn>
                <a:cxn ang="0">
                  <a:pos x="36" y="292"/>
                </a:cxn>
                <a:cxn ang="0">
                  <a:pos x="43" y="237"/>
                </a:cxn>
                <a:cxn ang="0">
                  <a:pos x="43" y="237"/>
                </a:cxn>
                <a:cxn ang="0">
                  <a:pos x="46" y="208"/>
                </a:cxn>
                <a:cxn ang="0">
                  <a:pos x="47" y="179"/>
                </a:cxn>
                <a:cxn ang="0">
                  <a:pos x="48" y="150"/>
                </a:cxn>
                <a:cxn ang="0">
                  <a:pos x="48" y="121"/>
                </a:cxn>
                <a:cxn ang="0">
                  <a:pos x="48" y="63"/>
                </a:cxn>
                <a:cxn ang="0">
                  <a:pos x="47" y="5"/>
                </a:cxn>
                <a:cxn ang="0">
                  <a:pos x="47" y="5"/>
                </a:cxn>
              </a:cxnLst>
              <a:rect l="0" t="0" r="r" b="b"/>
              <a:pathLst>
                <a:path w="48" h="458">
                  <a:moveTo>
                    <a:pt x="47" y="5"/>
                  </a:moveTo>
                  <a:lnTo>
                    <a:pt x="47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0"/>
                  </a:lnTo>
                  <a:lnTo>
                    <a:pt x="39" y="116"/>
                  </a:lnTo>
                  <a:lnTo>
                    <a:pt x="39" y="144"/>
                  </a:lnTo>
                  <a:lnTo>
                    <a:pt x="39" y="172"/>
                  </a:lnTo>
                  <a:lnTo>
                    <a:pt x="37" y="200"/>
                  </a:lnTo>
                  <a:lnTo>
                    <a:pt x="35" y="228"/>
                  </a:lnTo>
                  <a:lnTo>
                    <a:pt x="35" y="228"/>
                  </a:lnTo>
                  <a:lnTo>
                    <a:pt x="27" y="291"/>
                  </a:lnTo>
                  <a:lnTo>
                    <a:pt x="21" y="322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7" y="395"/>
                  </a:lnTo>
                  <a:lnTo>
                    <a:pt x="3" y="417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41"/>
                  </a:lnTo>
                  <a:lnTo>
                    <a:pt x="0" y="454"/>
                  </a:lnTo>
                  <a:lnTo>
                    <a:pt x="0" y="454"/>
                  </a:lnTo>
                  <a:lnTo>
                    <a:pt x="0" y="456"/>
                  </a:lnTo>
                  <a:lnTo>
                    <a:pt x="1" y="457"/>
                  </a:lnTo>
                  <a:lnTo>
                    <a:pt x="3" y="458"/>
                  </a:lnTo>
                  <a:lnTo>
                    <a:pt x="4" y="458"/>
                  </a:lnTo>
                  <a:lnTo>
                    <a:pt x="6" y="458"/>
                  </a:lnTo>
                  <a:lnTo>
                    <a:pt x="8" y="457"/>
                  </a:lnTo>
                  <a:lnTo>
                    <a:pt x="9" y="456"/>
                  </a:lnTo>
                  <a:lnTo>
                    <a:pt x="9" y="454"/>
                  </a:lnTo>
                  <a:lnTo>
                    <a:pt x="9" y="454"/>
                  </a:lnTo>
                  <a:lnTo>
                    <a:pt x="10" y="440"/>
                  </a:lnTo>
                  <a:lnTo>
                    <a:pt x="11" y="426"/>
                  </a:lnTo>
                  <a:lnTo>
                    <a:pt x="15" y="399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32" y="319"/>
                  </a:lnTo>
                  <a:lnTo>
                    <a:pt x="36" y="292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6" y="208"/>
                  </a:lnTo>
                  <a:lnTo>
                    <a:pt x="47" y="179"/>
                  </a:lnTo>
                  <a:lnTo>
                    <a:pt x="48" y="150"/>
                  </a:lnTo>
                  <a:lnTo>
                    <a:pt x="48" y="121"/>
                  </a:lnTo>
                  <a:lnTo>
                    <a:pt x="48" y="63"/>
                  </a:lnTo>
                  <a:lnTo>
                    <a:pt x="47" y="5"/>
                  </a:lnTo>
                  <a:lnTo>
                    <a:pt x="4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5" name="Freeform 281"/>
            <p:cNvSpPr/>
            <p:nvPr/>
          </p:nvSpPr>
          <p:spPr bwMode="auto">
            <a:xfrm>
              <a:off x="2808288" y="2571750"/>
              <a:ext cx="20638" cy="2095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50"/>
                </a:cxn>
                <a:cxn ang="0">
                  <a:pos x="30" y="95"/>
                </a:cxn>
                <a:cxn ang="0">
                  <a:pos x="30" y="95"/>
                </a:cxn>
                <a:cxn ang="0">
                  <a:pos x="28" y="121"/>
                </a:cxn>
                <a:cxn ang="0">
                  <a:pos x="24" y="147"/>
                </a:cxn>
                <a:cxn ang="0">
                  <a:pos x="20" y="171"/>
                </a:cxn>
                <a:cxn ang="0">
                  <a:pos x="17" y="197"/>
                </a:cxn>
                <a:cxn ang="0">
                  <a:pos x="17" y="197"/>
                </a:cxn>
                <a:cxn ang="0">
                  <a:pos x="6" y="293"/>
                </a:cxn>
                <a:cxn ang="0">
                  <a:pos x="2" y="342"/>
                </a:cxn>
                <a:cxn ang="0">
                  <a:pos x="0" y="366"/>
                </a:cxn>
                <a:cxn ang="0">
                  <a:pos x="0" y="390"/>
                </a:cxn>
                <a:cxn ang="0">
                  <a:pos x="0" y="390"/>
                </a:cxn>
                <a:cxn ang="0">
                  <a:pos x="0" y="393"/>
                </a:cxn>
                <a:cxn ang="0">
                  <a:pos x="1" y="394"/>
                </a:cxn>
                <a:cxn ang="0">
                  <a:pos x="3" y="395"/>
                </a:cxn>
                <a:cxn ang="0">
                  <a:pos x="5" y="395"/>
                </a:cxn>
                <a:cxn ang="0">
                  <a:pos x="6" y="395"/>
                </a:cxn>
                <a:cxn ang="0">
                  <a:pos x="8" y="394"/>
                </a:cxn>
                <a:cxn ang="0">
                  <a:pos x="9" y="393"/>
                </a:cxn>
                <a:cxn ang="0">
                  <a:pos x="9" y="390"/>
                </a:cxn>
                <a:cxn ang="0">
                  <a:pos x="9" y="390"/>
                </a:cxn>
                <a:cxn ang="0">
                  <a:pos x="10" y="366"/>
                </a:cxn>
                <a:cxn ang="0">
                  <a:pos x="11" y="342"/>
                </a:cxn>
                <a:cxn ang="0">
                  <a:pos x="15" y="293"/>
                </a:cxn>
                <a:cxn ang="0">
                  <a:pos x="21" y="24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30" y="174"/>
                </a:cxn>
                <a:cxn ang="0">
                  <a:pos x="33" y="151"/>
                </a:cxn>
                <a:cxn ang="0">
                  <a:pos x="36" y="127"/>
                </a:cxn>
                <a:cxn ang="0">
                  <a:pos x="39" y="103"/>
                </a:cxn>
                <a:cxn ang="0">
                  <a:pos x="39" y="103"/>
                </a:cxn>
                <a:cxn ang="0">
                  <a:pos x="40" y="79"/>
                </a:cxn>
                <a:cxn ang="0">
                  <a:pos x="41" y="54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395">
                  <a:moveTo>
                    <a:pt x="32" y="4"/>
                  </a:moveTo>
                  <a:lnTo>
                    <a:pt x="32" y="4"/>
                  </a:lnTo>
                  <a:lnTo>
                    <a:pt x="31" y="50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28" y="121"/>
                  </a:lnTo>
                  <a:lnTo>
                    <a:pt x="24" y="147"/>
                  </a:lnTo>
                  <a:lnTo>
                    <a:pt x="20" y="171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6" y="293"/>
                  </a:lnTo>
                  <a:lnTo>
                    <a:pt x="2" y="342"/>
                  </a:lnTo>
                  <a:lnTo>
                    <a:pt x="0" y="366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0" y="393"/>
                  </a:lnTo>
                  <a:lnTo>
                    <a:pt x="1" y="394"/>
                  </a:lnTo>
                  <a:lnTo>
                    <a:pt x="3" y="395"/>
                  </a:lnTo>
                  <a:lnTo>
                    <a:pt x="5" y="395"/>
                  </a:lnTo>
                  <a:lnTo>
                    <a:pt x="6" y="395"/>
                  </a:lnTo>
                  <a:lnTo>
                    <a:pt x="8" y="394"/>
                  </a:lnTo>
                  <a:lnTo>
                    <a:pt x="9" y="393"/>
                  </a:lnTo>
                  <a:lnTo>
                    <a:pt x="9" y="390"/>
                  </a:lnTo>
                  <a:lnTo>
                    <a:pt x="9" y="390"/>
                  </a:lnTo>
                  <a:lnTo>
                    <a:pt x="10" y="366"/>
                  </a:lnTo>
                  <a:lnTo>
                    <a:pt x="11" y="342"/>
                  </a:lnTo>
                  <a:lnTo>
                    <a:pt x="15" y="293"/>
                  </a:lnTo>
                  <a:lnTo>
                    <a:pt x="21" y="24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30" y="174"/>
                  </a:lnTo>
                  <a:lnTo>
                    <a:pt x="33" y="151"/>
                  </a:lnTo>
                  <a:lnTo>
                    <a:pt x="36" y="127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40" y="79"/>
                  </a:lnTo>
                  <a:lnTo>
                    <a:pt x="41" y="5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282"/>
            <p:cNvSpPr/>
            <p:nvPr/>
          </p:nvSpPr>
          <p:spPr bwMode="auto">
            <a:xfrm>
              <a:off x="2847975" y="2592388"/>
              <a:ext cx="14288" cy="144463"/>
            </a:xfrm>
            <a:custGeom>
              <a:avLst/>
              <a:gdLst/>
              <a:ahLst/>
              <a:cxnLst>
                <a:cxn ang="0">
                  <a:pos x="20" y="4"/>
                </a:cxn>
                <a:cxn ang="0">
                  <a:pos x="20" y="4"/>
                </a:cxn>
                <a:cxn ang="0">
                  <a:pos x="19" y="18"/>
                </a:cxn>
                <a:cxn ang="0">
                  <a:pos x="17" y="31"/>
                </a:cxn>
                <a:cxn ang="0">
                  <a:pos x="15" y="44"/>
                </a:cxn>
                <a:cxn ang="0">
                  <a:pos x="14" y="57"/>
                </a:cxn>
                <a:cxn ang="0">
                  <a:pos x="14" y="133"/>
                </a:cxn>
                <a:cxn ang="0">
                  <a:pos x="14" y="133"/>
                </a:cxn>
                <a:cxn ang="0">
                  <a:pos x="13" y="151"/>
                </a:cxn>
                <a:cxn ang="0">
                  <a:pos x="12" y="168"/>
                </a:cxn>
                <a:cxn ang="0">
                  <a:pos x="7" y="202"/>
                </a:cxn>
                <a:cxn ang="0">
                  <a:pos x="3" y="236"/>
                </a:cxn>
                <a:cxn ang="0">
                  <a:pos x="1" y="253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1" y="272"/>
                </a:cxn>
                <a:cxn ang="0">
                  <a:pos x="2" y="273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7" y="274"/>
                </a:cxn>
                <a:cxn ang="0">
                  <a:pos x="8" y="273"/>
                </a:cxn>
                <a:cxn ang="0">
                  <a:pos x="9" y="272"/>
                </a:cxn>
                <a:cxn ang="0">
                  <a:pos x="10" y="270"/>
                </a:cxn>
                <a:cxn ang="0">
                  <a:pos x="10" y="270"/>
                </a:cxn>
                <a:cxn ang="0">
                  <a:pos x="10" y="253"/>
                </a:cxn>
                <a:cxn ang="0">
                  <a:pos x="13" y="236"/>
                </a:cxn>
                <a:cxn ang="0">
                  <a:pos x="17" y="202"/>
                </a:cxn>
                <a:cxn ang="0">
                  <a:pos x="21" y="168"/>
                </a:cxn>
                <a:cxn ang="0">
                  <a:pos x="22" y="151"/>
                </a:cxn>
                <a:cxn ang="0">
                  <a:pos x="23" y="133"/>
                </a:cxn>
                <a:cxn ang="0">
                  <a:pos x="23" y="57"/>
                </a:cxn>
                <a:cxn ang="0">
                  <a:pos x="23" y="57"/>
                </a:cxn>
                <a:cxn ang="0">
                  <a:pos x="24" y="44"/>
                </a:cxn>
                <a:cxn ang="0">
                  <a:pos x="26" y="31"/>
                </a:cxn>
                <a:cxn ang="0">
                  <a:pos x="28" y="18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20" y="4"/>
                </a:cxn>
                <a:cxn ang="0">
                  <a:pos x="20" y="4"/>
                </a:cxn>
              </a:cxnLst>
              <a:rect l="0" t="0" r="r" b="b"/>
              <a:pathLst>
                <a:path w="29" h="275">
                  <a:moveTo>
                    <a:pt x="20" y="4"/>
                  </a:moveTo>
                  <a:lnTo>
                    <a:pt x="20" y="4"/>
                  </a:lnTo>
                  <a:lnTo>
                    <a:pt x="19" y="18"/>
                  </a:lnTo>
                  <a:lnTo>
                    <a:pt x="17" y="31"/>
                  </a:lnTo>
                  <a:lnTo>
                    <a:pt x="15" y="44"/>
                  </a:lnTo>
                  <a:lnTo>
                    <a:pt x="14" y="57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51"/>
                  </a:lnTo>
                  <a:lnTo>
                    <a:pt x="12" y="168"/>
                  </a:lnTo>
                  <a:lnTo>
                    <a:pt x="7" y="202"/>
                  </a:lnTo>
                  <a:lnTo>
                    <a:pt x="3" y="236"/>
                  </a:lnTo>
                  <a:lnTo>
                    <a:pt x="1" y="253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" y="272"/>
                  </a:lnTo>
                  <a:lnTo>
                    <a:pt x="2" y="273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8" y="273"/>
                  </a:lnTo>
                  <a:lnTo>
                    <a:pt x="9" y="272"/>
                  </a:lnTo>
                  <a:lnTo>
                    <a:pt x="10" y="270"/>
                  </a:lnTo>
                  <a:lnTo>
                    <a:pt x="10" y="270"/>
                  </a:lnTo>
                  <a:lnTo>
                    <a:pt x="10" y="253"/>
                  </a:lnTo>
                  <a:lnTo>
                    <a:pt x="13" y="236"/>
                  </a:lnTo>
                  <a:lnTo>
                    <a:pt x="17" y="202"/>
                  </a:lnTo>
                  <a:lnTo>
                    <a:pt x="21" y="168"/>
                  </a:lnTo>
                  <a:lnTo>
                    <a:pt x="22" y="151"/>
                  </a:lnTo>
                  <a:lnTo>
                    <a:pt x="23" y="133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4" y="44"/>
                  </a:lnTo>
                  <a:lnTo>
                    <a:pt x="26" y="31"/>
                  </a:lnTo>
                  <a:lnTo>
                    <a:pt x="28" y="18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283"/>
            <p:cNvSpPr/>
            <p:nvPr/>
          </p:nvSpPr>
          <p:spPr bwMode="auto">
            <a:xfrm>
              <a:off x="2874963" y="2625725"/>
              <a:ext cx="14288" cy="10160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9" y="51"/>
                </a:cxn>
                <a:cxn ang="0">
                  <a:pos x="19" y="74"/>
                </a:cxn>
                <a:cxn ang="0">
                  <a:pos x="18" y="96"/>
                </a:cxn>
                <a:cxn ang="0">
                  <a:pos x="16" y="120"/>
                </a:cxn>
                <a:cxn ang="0">
                  <a:pos x="12" y="142"/>
                </a:cxn>
                <a:cxn ang="0">
                  <a:pos x="8" y="164"/>
                </a:cxn>
                <a:cxn ang="0">
                  <a:pos x="1" y="187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1" y="190"/>
                </a:cxn>
                <a:cxn ang="0">
                  <a:pos x="2" y="191"/>
                </a:cxn>
                <a:cxn ang="0">
                  <a:pos x="3" y="192"/>
                </a:cxn>
                <a:cxn ang="0">
                  <a:pos x="7" y="192"/>
                </a:cxn>
                <a:cxn ang="0">
                  <a:pos x="8" y="191"/>
                </a:cxn>
                <a:cxn ang="0">
                  <a:pos x="9" y="189"/>
                </a:cxn>
                <a:cxn ang="0">
                  <a:pos x="9" y="189"/>
                </a:cxn>
                <a:cxn ang="0">
                  <a:pos x="16" y="167"/>
                </a:cxn>
                <a:cxn ang="0">
                  <a:pos x="23" y="144"/>
                </a:cxn>
                <a:cxn ang="0">
                  <a:pos x="26" y="121"/>
                </a:cxn>
                <a:cxn ang="0">
                  <a:pos x="28" y="98"/>
                </a:cxn>
                <a:cxn ang="0">
                  <a:pos x="29" y="75"/>
                </a:cxn>
                <a:cxn ang="0">
                  <a:pos x="29" y="52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29" h="192">
                  <a:moveTo>
                    <a:pt x="29" y="4"/>
                  </a:move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51"/>
                  </a:lnTo>
                  <a:lnTo>
                    <a:pt x="19" y="74"/>
                  </a:lnTo>
                  <a:lnTo>
                    <a:pt x="18" y="96"/>
                  </a:lnTo>
                  <a:lnTo>
                    <a:pt x="16" y="120"/>
                  </a:lnTo>
                  <a:lnTo>
                    <a:pt x="12" y="142"/>
                  </a:lnTo>
                  <a:lnTo>
                    <a:pt x="8" y="164"/>
                  </a:lnTo>
                  <a:lnTo>
                    <a:pt x="1" y="187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3" y="192"/>
                  </a:lnTo>
                  <a:lnTo>
                    <a:pt x="7" y="192"/>
                  </a:lnTo>
                  <a:lnTo>
                    <a:pt x="8" y="191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6" y="167"/>
                  </a:lnTo>
                  <a:lnTo>
                    <a:pt x="23" y="144"/>
                  </a:lnTo>
                  <a:lnTo>
                    <a:pt x="26" y="121"/>
                  </a:lnTo>
                  <a:lnTo>
                    <a:pt x="28" y="98"/>
                  </a:lnTo>
                  <a:lnTo>
                    <a:pt x="29" y="75"/>
                  </a:lnTo>
                  <a:lnTo>
                    <a:pt x="29" y="52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284"/>
            <p:cNvSpPr/>
            <p:nvPr/>
          </p:nvSpPr>
          <p:spPr bwMode="auto">
            <a:xfrm>
              <a:off x="2254250" y="2162175"/>
              <a:ext cx="657225" cy="652463"/>
            </a:xfrm>
            <a:custGeom>
              <a:avLst/>
              <a:gdLst/>
              <a:ahLst/>
              <a:cxnLst>
                <a:cxn ang="0">
                  <a:pos x="794" y="1224"/>
                </a:cxn>
                <a:cxn ang="0">
                  <a:pos x="567" y="1137"/>
                </a:cxn>
                <a:cxn ang="0">
                  <a:pos x="468" y="1063"/>
                </a:cxn>
                <a:cxn ang="0">
                  <a:pos x="325" y="941"/>
                </a:cxn>
                <a:cxn ang="0">
                  <a:pos x="171" y="752"/>
                </a:cxn>
                <a:cxn ang="0">
                  <a:pos x="109" y="650"/>
                </a:cxn>
                <a:cxn ang="0">
                  <a:pos x="52" y="558"/>
                </a:cxn>
                <a:cxn ang="0">
                  <a:pos x="12" y="442"/>
                </a:cxn>
                <a:cxn ang="0">
                  <a:pos x="2" y="323"/>
                </a:cxn>
                <a:cxn ang="0">
                  <a:pos x="45" y="213"/>
                </a:cxn>
                <a:cxn ang="0">
                  <a:pos x="165" y="75"/>
                </a:cxn>
                <a:cxn ang="0">
                  <a:pos x="261" y="10"/>
                </a:cxn>
                <a:cxn ang="0">
                  <a:pos x="280" y="1"/>
                </a:cxn>
                <a:cxn ang="0">
                  <a:pos x="336" y="9"/>
                </a:cxn>
                <a:cxn ang="0">
                  <a:pos x="412" y="44"/>
                </a:cxn>
                <a:cxn ang="0">
                  <a:pos x="470" y="93"/>
                </a:cxn>
                <a:cxn ang="0">
                  <a:pos x="549" y="207"/>
                </a:cxn>
                <a:cxn ang="0">
                  <a:pos x="570" y="271"/>
                </a:cxn>
                <a:cxn ang="0">
                  <a:pos x="583" y="316"/>
                </a:cxn>
                <a:cxn ang="0">
                  <a:pos x="563" y="330"/>
                </a:cxn>
                <a:cxn ang="0">
                  <a:pos x="541" y="302"/>
                </a:cxn>
                <a:cxn ang="0">
                  <a:pos x="522" y="232"/>
                </a:cxn>
                <a:cxn ang="0">
                  <a:pos x="429" y="102"/>
                </a:cxn>
                <a:cxn ang="0">
                  <a:pos x="351" y="54"/>
                </a:cxn>
                <a:cxn ang="0">
                  <a:pos x="283" y="42"/>
                </a:cxn>
                <a:cxn ang="0">
                  <a:pos x="169" y="115"/>
                </a:cxn>
                <a:cxn ang="0">
                  <a:pos x="95" y="197"/>
                </a:cxn>
                <a:cxn ang="0">
                  <a:pos x="52" y="278"/>
                </a:cxn>
                <a:cxn ang="0">
                  <a:pos x="37" y="361"/>
                </a:cxn>
                <a:cxn ang="0">
                  <a:pos x="59" y="479"/>
                </a:cxn>
                <a:cxn ang="0">
                  <a:pos x="113" y="593"/>
                </a:cxn>
                <a:cxn ang="0">
                  <a:pos x="154" y="647"/>
                </a:cxn>
                <a:cxn ang="0">
                  <a:pos x="194" y="713"/>
                </a:cxn>
                <a:cxn ang="0">
                  <a:pos x="265" y="822"/>
                </a:cxn>
                <a:cxn ang="0">
                  <a:pos x="440" y="993"/>
                </a:cxn>
                <a:cxn ang="0">
                  <a:pos x="526" y="1068"/>
                </a:cxn>
                <a:cxn ang="0">
                  <a:pos x="682" y="1151"/>
                </a:cxn>
                <a:cxn ang="0">
                  <a:pos x="831" y="1193"/>
                </a:cxn>
                <a:cxn ang="0">
                  <a:pos x="961" y="1178"/>
                </a:cxn>
                <a:cxn ang="0">
                  <a:pos x="1063" y="1130"/>
                </a:cxn>
                <a:cxn ang="0">
                  <a:pos x="1149" y="1057"/>
                </a:cxn>
                <a:cxn ang="0">
                  <a:pos x="1198" y="1006"/>
                </a:cxn>
                <a:cxn ang="0">
                  <a:pos x="1193" y="930"/>
                </a:cxn>
                <a:cxn ang="0">
                  <a:pos x="1158" y="869"/>
                </a:cxn>
                <a:cxn ang="0">
                  <a:pos x="1126" y="834"/>
                </a:cxn>
                <a:cxn ang="0">
                  <a:pos x="1059" y="783"/>
                </a:cxn>
                <a:cxn ang="0">
                  <a:pos x="892" y="720"/>
                </a:cxn>
                <a:cxn ang="0">
                  <a:pos x="875" y="706"/>
                </a:cxn>
                <a:cxn ang="0">
                  <a:pos x="886" y="684"/>
                </a:cxn>
                <a:cxn ang="0">
                  <a:pos x="923" y="690"/>
                </a:cxn>
                <a:cxn ang="0">
                  <a:pos x="1000" y="705"/>
                </a:cxn>
                <a:cxn ang="0">
                  <a:pos x="1112" y="776"/>
                </a:cxn>
                <a:cxn ang="0">
                  <a:pos x="1192" y="850"/>
                </a:cxn>
                <a:cxn ang="0">
                  <a:pos x="1228" y="925"/>
                </a:cxn>
                <a:cxn ang="0">
                  <a:pos x="1242" y="1015"/>
                </a:cxn>
                <a:cxn ang="0">
                  <a:pos x="1224" y="1029"/>
                </a:cxn>
                <a:cxn ang="0">
                  <a:pos x="1165" y="1095"/>
                </a:cxn>
                <a:cxn ang="0">
                  <a:pos x="1111" y="1141"/>
                </a:cxn>
                <a:cxn ang="0">
                  <a:pos x="1027" y="1191"/>
                </a:cxn>
                <a:cxn ang="0">
                  <a:pos x="858" y="1232"/>
                </a:cxn>
              </a:cxnLst>
              <a:rect l="0" t="0" r="r" b="b"/>
              <a:pathLst>
                <a:path w="1242" h="1232">
                  <a:moveTo>
                    <a:pt x="858" y="1232"/>
                  </a:moveTo>
                  <a:lnTo>
                    <a:pt x="858" y="1232"/>
                  </a:lnTo>
                  <a:lnTo>
                    <a:pt x="841" y="1232"/>
                  </a:lnTo>
                  <a:lnTo>
                    <a:pt x="825" y="1230"/>
                  </a:lnTo>
                  <a:lnTo>
                    <a:pt x="809" y="1227"/>
                  </a:lnTo>
                  <a:lnTo>
                    <a:pt x="794" y="1224"/>
                  </a:lnTo>
                  <a:lnTo>
                    <a:pt x="794" y="1224"/>
                  </a:lnTo>
                  <a:lnTo>
                    <a:pt x="761" y="1216"/>
                  </a:lnTo>
                  <a:lnTo>
                    <a:pt x="728" y="1206"/>
                  </a:lnTo>
                  <a:lnTo>
                    <a:pt x="696" y="1194"/>
                  </a:lnTo>
                  <a:lnTo>
                    <a:pt x="663" y="1182"/>
                  </a:lnTo>
                  <a:lnTo>
                    <a:pt x="630" y="1168"/>
                  </a:lnTo>
                  <a:lnTo>
                    <a:pt x="598" y="1152"/>
                  </a:lnTo>
                  <a:lnTo>
                    <a:pt x="567" y="1137"/>
                  </a:lnTo>
                  <a:lnTo>
                    <a:pt x="538" y="1119"/>
                  </a:lnTo>
                  <a:lnTo>
                    <a:pt x="538" y="1119"/>
                  </a:lnTo>
                  <a:lnTo>
                    <a:pt x="519" y="1107"/>
                  </a:lnTo>
                  <a:lnTo>
                    <a:pt x="501" y="1092"/>
                  </a:lnTo>
                  <a:lnTo>
                    <a:pt x="484" y="1078"/>
                  </a:lnTo>
                  <a:lnTo>
                    <a:pt x="468" y="1063"/>
                  </a:lnTo>
                  <a:lnTo>
                    <a:pt x="468" y="1063"/>
                  </a:lnTo>
                  <a:lnTo>
                    <a:pt x="448" y="1046"/>
                  </a:lnTo>
                  <a:lnTo>
                    <a:pt x="427" y="1028"/>
                  </a:lnTo>
                  <a:lnTo>
                    <a:pt x="427" y="1028"/>
                  </a:lnTo>
                  <a:lnTo>
                    <a:pt x="400" y="1006"/>
                  </a:lnTo>
                  <a:lnTo>
                    <a:pt x="374" y="985"/>
                  </a:lnTo>
                  <a:lnTo>
                    <a:pt x="350" y="963"/>
                  </a:lnTo>
                  <a:lnTo>
                    <a:pt x="325" y="941"/>
                  </a:lnTo>
                  <a:lnTo>
                    <a:pt x="325" y="941"/>
                  </a:lnTo>
                  <a:lnTo>
                    <a:pt x="297" y="913"/>
                  </a:lnTo>
                  <a:lnTo>
                    <a:pt x="270" y="885"/>
                  </a:lnTo>
                  <a:lnTo>
                    <a:pt x="243" y="854"/>
                  </a:lnTo>
                  <a:lnTo>
                    <a:pt x="218" y="822"/>
                  </a:lnTo>
                  <a:lnTo>
                    <a:pt x="194" y="787"/>
                  </a:lnTo>
                  <a:lnTo>
                    <a:pt x="171" y="752"/>
                  </a:lnTo>
                  <a:lnTo>
                    <a:pt x="150" y="715"/>
                  </a:lnTo>
                  <a:lnTo>
                    <a:pt x="130" y="678"/>
                  </a:lnTo>
                  <a:lnTo>
                    <a:pt x="130" y="678"/>
                  </a:lnTo>
                  <a:lnTo>
                    <a:pt x="125" y="671"/>
                  </a:lnTo>
                  <a:lnTo>
                    <a:pt x="120" y="663"/>
                  </a:lnTo>
                  <a:lnTo>
                    <a:pt x="109" y="650"/>
                  </a:lnTo>
                  <a:lnTo>
                    <a:pt x="109" y="650"/>
                  </a:lnTo>
                  <a:lnTo>
                    <a:pt x="98" y="639"/>
                  </a:lnTo>
                  <a:lnTo>
                    <a:pt x="93" y="632"/>
                  </a:lnTo>
                  <a:lnTo>
                    <a:pt x="89" y="626"/>
                  </a:lnTo>
                  <a:lnTo>
                    <a:pt x="89" y="626"/>
                  </a:lnTo>
                  <a:lnTo>
                    <a:pt x="75" y="598"/>
                  </a:lnTo>
                  <a:lnTo>
                    <a:pt x="60" y="573"/>
                  </a:lnTo>
                  <a:lnTo>
                    <a:pt x="52" y="558"/>
                  </a:lnTo>
                  <a:lnTo>
                    <a:pt x="52" y="558"/>
                  </a:lnTo>
                  <a:lnTo>
                    <a:pt x="44" y="544"/>
                  </a:lnTo>
                  <a:lnTo>
                    <a:pt x="38" y="528"/>
                  </a:lnTo>
                  <a:lnTo>
                    <a:pt x="31" y="514"/>
                  </a:lnTo>
                  <a:lnTo>
                    <a:pt x="26" y="498"/>
                  </a:lnTo>
                  <a:lnTo>
                    <a:pt x="17" y="468"/>
                  </a:lnTo>
                  <a:lnTo>
                    <a:pt x="12" y="442"/>
                  </a:lnTo>
                  <a:lnTo>
                    <a:pt x="12" y="442"/>
                  </a:lnTo>
                  <a:lnTo>
                    <a:pt x="5" y="409"/>
                  </a:lnTo>
                  <a:lnTo>
                    <a:pt x="2" y="392"/>
                  </a:lnTo>
                  <a:lnTo>
                    <a:pt x="0" y="374"/>
                  </a:lnTo>
                  <a:lnTo>
                    <a:pt x="0" y="358"/>
                  </a:lnTo>
                  <a:lnTo>
                    <a:pt x="0" y="340"/>
                  </a:lnTo>
                  <a:lnTo>
                    <a:pt x="2" y="323"/>
                  </a:lnTo>
                  <a:lnTo>
                    <a:pt x="6" y="305"/>
                  </a:lnTo>
                  <a:lnTo>
                    <a:pt x="6" y="305"/>
                  </a:lnTo>
                  <a:lnTo>
                    <a:pt x="11" y="289"/>
                  </a:lnTo>
                  <a:lnTo>
                    <a:pt x="16" y="273"/>
                  </a:lnTo>
                  <a:lnTo>
                    <a:pt x="22" y="258"/>
                  </a:lnTo>
                  <a:lnTo>
                    <a:pt x="29" y="243"/>
                  </a:lnTo>
                  <a:lnTo>
                    <a:pt x="45" y="213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80" y="158"/>
                  </a:lnTo>
                  <a:lnTo>
                    <a:pt x="98" y="137"/>
                  </a:lnTo>
                  <a:lnTo>
                    <a:pt x="117" y="115"/>
                  </a:lnTo>
                  <a:lnTo>
                    <a:pt x="140" y="94"/>
                  </a:lnTo>
                  <a:lnTo>
                    <a:pt x="165" y="75"/>
                  </a:lnTo>
                  <a:lnTo>
                    <a:pt x="193" y="55"/>
                  </a:lnTo>
                  <a:lnTo>
                    <a:pt x="224" y="35"/>
                  </a:lnTo>
                  <a:lnTo>
                    <a:pt x="257" y="16"/>
                  </a:lnTo>
                  <a:lnTo>
                    <a:pt x="259" y="15"/>
                  </a:lnTo>
                  <a:lnTo>
                    <a:pt x="260" y="13"/>
                  </a:lnTo>
                  <a:lnTo>
                    <a:pt x="260" y="13"/>
                  </a:lnTo>
                  <a:lnTo>
                    <a:pt x="261" y="10"/>
                  </a:lnTo>
                  <a:lnTo>
                    <a:pt x="264" y="5"/>
                  </a:lnTo>
                  <a:lnTo>
                    <a:pt x="268" y="2"/>
                  </a:lnTo>
                  <a:lnTo>
                    <a:pt x="271" y="1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80" y="1"/>
                  </a:lnTo>
                  <a:lnTo>
                    <a:pt x="280" y="1"/>
                  </a:lnTo>
                  <a:lnTo>
                    <a:pt x="288" y="3"/>
                  </a:lnTo>
                  <a:lnTo>
                    <a:pt x="294" y="4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23" y="5"/>
                  </a:lnTo>
                  <a:lnTo>
                    <a:pt x="330" y="7"/>
                  </a:lnTo>
                  <a:lnTo>
                    <a:pt x="336" y="9"/>
                  </a:lnTo>
                  <a:lnTo>
                    <a:pt x="336" y="9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21"/>
                  </a:lnTo>
                  <a:lnTo>
                    <a:pt x="385" y="29"/>
                  </a:lnTo>
                  <a:lnTo>
                    <a:pt x="385" y="29"/>
                  </a:lnTo>
                  <a:lnTo>
                    <a:pt x="412" y="44"/>
                  </a:lnTo>
                  <a:lnTo>
                    <a:pt x="424" y="52"/>
                  </a:lnTo>
                  <a:lnTo>
                    <a:pt x="435" y="59"/>
                  </a:lnTo>
                  <a:lnTo>
                    <a:pt x="446" y="67"/>
                  </a:lnTo>
                  <a:lnTo>
                    <a:pt x="455" y="76"/>
                  </a:lnTo>
                  <a:lnTo>
                    <a:pt x="463" y="84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87" y="115"/>
                  </a:lnTo>
                  <a:lnTo>
                    <a:pt x="503" y="138"/>
                  </a:lnTo>
                  <a:lnTo>
                    <a:pt x="533" y="184"/>
                  </a:lnTo>
                  <a:lnTo>
                    <a:pt x="544" y="200"/>
                  </a:lnTo>
                  <a:lnTo>
                    <a:pt x="544" y="200"/>
                  </a:lnTo>
                  <a:lnTo>
                    <a:pt x="549" y="207"/>
                  </a:lnTo>
                  <a:lnTo>
                    <a:pt x="549" y="207"/>
                  </a:lnTo>
                  <a:lnTo>
                    <a:pt x="554" y="214"/>
                  </a:lnTo>
                  <a:lnTo>
                    <a:pt x="559" y="222"/>
                  </a:lnTo>
                  <a:lnTo>
                    <a:pt x="562" y="230"/>
                  </a:lnTo>
                  <a:lnTo>
                    <a:pt x="563" y="238"/>
                  </a:lnTo>
                  <a:lnTo>
                    <a:pt x="563" y="238"/>
                  </a:lnTo>
                  <a:lnTo>
                    <a:pt x="565" y="251"/>
                  </a:lnTo>
                  <a:lnTo>
                    <a:pt x="570" y="271"/>
                  </a:lnTo>
                  <a:lnTo>
                    <a:pt x="575" y="291"/>
                  </a:lnTo>
                  <a:lnTo>
                    <a:pt x="578" y="299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82" y="308"/>
                  </a:lnTo>
                  <a:lnTo>
                    <a:pt x="583" y="312"/>
                  </a:lnTo>
                  <a:lnTo>
                    <a:pt x="583" y="316"/>
                  </a:lnTo>
                  <a:lnTo>
                    <a:pt x="582" y="321"/>
                  </a:lnTo>
                  <a:lnTo>
                    <a:pt x="582" y="321"/>
                  </a:lnTo>
                  <a:lnTo>
                    <a:pt x="579" y="325"/>
                  </a:lnTo>
                  <a:lnTo>
                    <a:pt x="574" y="328"/>
                  </a:lnTo>
                  <a:lnTo>
                    <a:pt x="570" y="330"/>
                  </a:lnTo>
                  <a:lnTo>
                    <a:pt x="563" y="330"/>
                  </a:lnTo>
                  <a:lnTo>
                    <a:pt x="563" y="330"/>
                  </a:lnTo>
                  <a:lnTo>
                    <a:pt x="560" y="330"/>
                  </a:lnTo>
                  <a:lnTo>
                    <a:pt x="556" y="329"/>
                  </a:lnTo>
                  <a:lnTo>
                    <a:pt x="553" y="326"/>
                  </a:lnTo>
                  <a:lnTo>
                    <a:pt x="549" y="322"/>
                  </a:lnTo>
                  <a:lnTo>
                    <a:pt x="549" y="322"/>
                  </a:lnTo>
                  <a:lnTo>
                    <a:pt x="544" y="312"/>
                  </a:lnTo>
                  <a:lnTo>
                    <a:pt x="541" y="302"/>
                  </a:lnTo>
                  <a:lnTo>
                    <a:pt x="539" y="291"/>
                  </a:lnTo>
                  <a:lnTo>
                    <a:pt x="537" y="278"/>
                  </a:lnTo>
                  <a:lnTo>
                    <a:pt x="537" y="278"/>
                  </a:lnTo>
                  <a:lnTo>
                    <a:pt x="534" y="267"/>
                  </a:lnTo>
                  <a:lnTo>
                    <a:pt x="531" y="254"/>
                  </a:lnTo>
                  <a:lnTo>
                    <a:pt x="528" y="243"/>
                  </a:lnTo>
                  <a:lnTo>
                    <a:pt x="522" y="232"/>
                  </a:lnTo>
                  <a:lnTo>
                    <a:pt x="522" y="232"/>
                  </a:lnTo>
                  <a:lnTo>
                    <a:pt x="490" y="183"/>
                  </a:lnTo>
                  <a:lnTo>
                    <a:pt x="459" y="137"/>
                  </a:lnTo>
                  <a:lnTo>
                    <a:pt x="459" y="137"/>
                  </a:lnTo>
                  <a:lnTo>
                    <a:pt x="450" y="124"/>
                  </a:lnTo>
                  <a:lnTo>
                    <a:pt x="439" y="113"/>
                  </a:lnTo>
                  <a:lnTo>
                    <a:pt x="429" y="102"/>
                  </a:lnTo>
                  <a:lnTo>
                    <a:pt x="418" y="91"/>
                  </a:lnTo>
                  <a:lnTo>
                    <a:pt x="405" y="82"/>
                  </a:lnTo>
                  <a:lnTo>
                    <a:pt x="392" y="74"/>
                  </a:lnTo>
                  <a:lnTo>
                    <a:pt x="378" y="66"/>
                  </a:lnTo>
                  <a:lnTo>
                    <a:pt x="365" y="59"/>
                  </a:lnTo>
                  <a:lnTo>
                    <a:pt x="365" y="59"/>
                  </a:lnTo>
                  <a:lnTo>
                    <a:pt x="351" y="54"/>
                  </a:lnTo>
                  <a:lnTo>
                    <a:pt x="337" y="50"/>
                  </a:lnTo>
                  <a:lnTo>
                    <a:pt x="323" y="47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288" y="41"/>
                  </a:lnTo>
                  <a:lnTo>
                    <a:pt x="286" y="41"/>
                  </a:lnTo>
                  <a:lnTo>
                    <a:pt x="283" y="42"/>
                  </a:lnTo>
                  <a:lnTo>
                    <a:pt x="283" y="42"/>
                  </a:lnTo>
                  <a:lnTo>
                    <a:pt x="280" y="44"/>
                  </a:lnTo>
                  <a:lnTo>
                    <a:pt x="280" y="44"/>
                  </a:lnTo>
                  <a:lnTo>
                    <a:pt x="251" y="60"/>
                  </a:lnTo>
                  <a:lnTo>
                    <a:pt x="222" y="77"/>
                  </a:lnTo>
                  <a:lnTo>
                    <a:pt x="195" y="95"/>
                  </a:lnTo>
                  <a:lnTo>
                    <a:pt x="169" y="115"/>
                  </a:lnTo>
                  <a:lnTo>
                    <a:pt x="155" y="125"/>
                  </a:lnTo>
                  <a:lnTo>
                    <a:pt x="144" y="137"/>
                  </a:lnTo>
                  <a:lnTo>
                    <a:pt x="133" y="148"/>
                  </a:lnTo>
                  <a:lnTo>
                    <a:pt x="121" y="159"/>
                  </a:lnTo>
                  <a:lnTo>
                    <a:pt x="112" y="172"/>
                  </a:lnTo>
                  <a:lnTo>
                    <a:pt x="103" y="184"/>
                  </a:lnTo>
                  <a:lnTo>
                    <a:pt x="95" y="197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79" y="228"/>
                  </a:lnTo>
                  <a:lnTo>
                    <a:pt x="70" y="244"/>
                  </a:lnTo>
                  <a:lnTo>
                    <a:pt x="70" y="244"/>
                  </a:lnTo>
                  <a:lnTo>
                    <a:pt x="58" y="267"/>
                  </a:lnTo>
                  <a:lnTo>
                    <a:pt x="52" y="278"/>
                  </a:lnTo>
                  <a:lnTo>
                    <a:pt x="47" y="290"/>
                  </a:lnTo>
                  <a:lnTo>
                    <a:pt x="43" y="302"/>
                  </a:lnTo>
                  <a:lnTo>
                    <a:pt x="40" y="315"/>
                  </a:lnTo>
                  <a:lnTo>
                    <a:pt x="38" y="329"/>
                  </a:lnTo>
                  <a:lnTo>
                    <a:pt x="37" y="343"/>
                  </a:lnTo>
                  <a:lnTo>
                    <a:pt x="37" y="343"/>
                  </a:lnTo>
                  <a:lnTo>
                    <a:pt x="37" y="361"/>
                  </a:lnTo>
                  <a:lnTo>
                    <a:pt x="38" y="378"/>
                  </a:lnTo>
                  <a:lnTo>
                    <a:pt x="40" y="396"/>
                  </a:lnTo>
                  <a:lnTo>
                    <a:pt x="42" y="414"/>
                  </a:lnTo>
                  <a:lnTo>
                    <a:pt x="46" y="430"/>
                  </a:lnTo>
                  <a:lnTo>
                    <a:pt x="49" y="447"/>
                  </a:lnTo>
                  <a:lnTo>
                    <a:pt x="54" y="463"/>
                  </a:lnTo>
                  <a:lnTo>
                    <a:pt x="59" y="479"/>
                  </a:lnTo>
                  <a:lnTo>
                    <a:pt x="59" y="479"/>
                  </a:lnTo>
                  <a:lnTo>
                    <a:pt x="68" y="501"/>
                  </a:lnTo>
                  <a:lnTo>
                    <a:pt x="78" y="523"/>
                  </a:lnTo>
                  <a:lnTo>
                    <a:pt x="100" y="566"/>
                  </a:lnTo>
                  <a:lnTo>
                    <a:pt x="100" y="566"/>
                  </a:lnTo>
                  <a:lnTo>
                    <a:pt x="113" y="593"/>
                  </a:lnTo>
                  <a:lnTo>
                    <a:pt x="113" y="593"/>
                  </a:lnTo>
                  <a:lnTo>
                    <a:pt x="118" y="603"/>
                  </a:lnTo>
                  <a:lnTo>
                    <a:pt x="124" y="611"/>
                  </a:lnTo>
                  <a:lnTo>
                    <a:pt x="138" y="626"/>
                  </a:lnTo>
                  <a:lnTo>
                    <a:pt x="138" y="626"/>
                  </a:lnTo>
                  <a:lnTo>
                    <a:pt x="150" y="641"/>
                  </a:lnTo>
                  <a:lnTo>
                    <a:pt x="150" y="641"/>
                  </a:lnTo>
                  <a:lnTo>
                    <a:pt x="154" y="647"/>
                  </a:lnTo>
                  <a:lnTo>
                    <a:pt x="157" y="653"/>
                  </a:lnTo>
                  <a:lnTo>
                    <a:pt x="165" y="666"/>
                  </a:lnTo>
                  <a:lnTo>
                    <a:pt x="165" y="666"/>
                  </a:lnTo>
                  <a:lnTo>
                    <a:pt x="171" y="677"/>
                  </a:lnTo>
                  <a:lnTo>
                    <a:pt x="177" y="688"/>
                  </a:lnTo>
                  <a:lnTo>
                    <a:pt x="177" y="688"/>
                  </a:lnTo>
                  <a:lnTo>
                    <a:pt x="194" y="713"/>
                  </a:lnTo>
                  <a:lnTo>
                    <a:pt x="208" y="738"/>
                  </a:lnTo>
                  <a:lnTo>
                    <a:pt x="208" y="738"/>
                  </a:lnTo>
                  <a:lnTo>
                    <a:pt x="231" y="776"/>
                  </a:lnTo>
                  <a:lnTo>
                    <a:pt x="243" y="795"/>
                  </a:lnTo>
                  <a:lnTo>
                    <a:pt x="257" y="812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86" y="846"/>
                  </a:lnTo>
                  <a:lnTo>
                    <a:pt x="306" y="870"/>
                  </a:lnTo>
                  <a:lnTo>
                    <a:pt x="328" y="894"/>
                  </a:lnTo>
                  <a:lnTo>
                    <a:pt x="351" y="916"/>
                  </a:lnTo>
                  <a:lnTo>
                    <a:pt x="351" y="916"/>
                  </a:lnTo>
                  <a:lnTo>
                    <a:pt x="398" y="958"/>
                  </a:lnTo>
                  <a:lnTo>
                    <a:pt x="440" y="993"/>
                  </a:lnTo>
                  <a:lnTo>
                    <a:pt x="440" y="993"/>
                  </a:lnTo>
                  <a:lnTo>
                    <a:pt x="460" y="1010"/>
                  </a:lnTo>
                  <a:lnTo>
                    <a:pt x="479" y="1027"/>
                  </a:lnTo>
                  <a:lnTo>
                    <a:pt x="479" y="1027"/>
                  </a:lnTo>
                  <a:lnTo>
                    <a:pt x="494" y="1042"/>
                  </a:lnTo>
                  <a:lnTo>
                    <a:pt x="510" y="1055"/>
                  </a:lnTo>
                  <a:lnTo>
                    <a:pt x="526" y="1068"/>
                  </a:lnTo>
                  <a:lnTo>
                    <a:pt x="543" y="1080"/>
                  </a:lnTo>
                  <a:lnTo>
                    <a:pt x="543" y="1080"/>
                  </a:lnTo>
                  <a:lnTo>
                    <a:pt x="570" y="1095"/>
                  </a:lnTo>
                  <a:lnTo>
                    <a:pt x="597" y="1111"/>
                  </a:lnTo>
                  <a:lnTo>
                    <a:pt x="625" y="1125"/>
                  </a:lnTo>
                  <a:lnTo>
                    <a:pt x="653" y="1139"/>
                  </a:lnTo>
                  <a:lnTo>
                    <a:pt x="682" y="1151"/>
                  </a:lnTo>
                  <a:lnTo>
                    <a:pt x="710" y="1162"/>
                  </a:lnTo>
                  <a:lnTo>
                    <a:pt x="738" y="1173"/>
                  </a:lnTo>
                  <a:lnTo>
                    <a:pt x="767" y="1182"/>
                  </a:lnTo>
                  <a:lnTo>
                    <a:pt x="767" y="1182"/>
                  </a:lnTo>
                  <a:lnTo>
                    <a:pt x="788" y="1187"/>
                  </a:lnTo>
                  <a:lnTo>
                    <a:pt x="809" y="1191"/>
                  </a:lnTo>
                  <a:lnTo>
                    <a:pt x="831" y="1193"/>
                  </a:lnTo>
                  <a:lnTo>
                    <a:pt x="854" y="1194"/>
                  </a:lnTo>
                  <a:lnTo>
                    <a:pt x="854" y="1194"/>
                  </a:lnTo>
                  <a:lnTo>
                    <a:pt x="874" y="1193"/>
                  </a:lnTo>
                  <a:lnTo>
                    <a:pt x="896" y="1191"/>
                  </a:lnTo>
                  <a:lnTo>
                    <a:pt x="918" y="1188"/>
                  </a:lnTo>
                  <a:lnTo>
                    <a:pt x="939" y="1184"/>
                  </a:lnTo>
                  <a:lnTo>
                    <a:pt x="961" y="1178"/>
                  </a:lnTo>
                  <a:lnTo>
                    <a:pt x="983" y="1171"/>
                  </a:lnTo>
                  <a:lnTo>
                    <a:pt x="1004" y="1162"/>
                  </a:lnTo>
                  <a:lnTo>
                    <a:pt x="1026" y="1152"/>
                  </a:lnTo>
                  <a:lnTo>
                    <a:pt x="1026" y="1152"/>
                  </a:lnTo>
                  <a:lnTo>
                    <a:pt x="1038" y="1146"/>
                  </a:lnTo>
                  <a:lnTo>
                    <a:pt x="1051" y="1139"/>
                  </a:lnTo>
                  <a:lnTo>
                    <a:pt x="1063" y="1130"/>
                  </a:lnTo>
                  <a:lnTo>
                    <a:pt x="1076" y="1122"/>
                  </a:lnTo>
                  <a:lnTo>
                    <a:pt x="1088" y="1112"/>
                  </a:lnTo>
                  <a:lnTo>
                    <a:pt x="1100" y="1101"/>
                  </a:lnTo>
                  <a:lnTo>
                    <a:pt x="1125" y="1078"/>
                  </a:lnTo>
                  <a:lnTo>
                    <a:pt x="1125" y="1078"/>
                  </a:lnTo>
                  <a:lnTo>
                    <a:pt x="1138" y="1067"/>
                  </a:lnTo>
                  <a:lnTo>
                    <a:pt x="1149" y="1057"/>
                  </a:lnTo>
                  <a:lnTo>
                    <a:pt x="1149" y="1057"/>
                  </a:lnTo>
                  <a:lnTo>
                    <a:pt x="1161" y="1047"/>
                  </a:lnTo>
                  <a:lnTo>
                    <a:pt x="1173" y="1035"/>
                  </a:lnTo>
                  <a:lnTo>
                    <a:pt x="1184" y="1024"/>
                  </a:lnTo>
                  <a:lnTo>
                    <a:pt x="1193" y="1011"/>
                  </a:lnTo>
                  <a:lnTo>
                    <a:pt x="1193" y="1011"/>
                  </a:lnTo>
                  <a:lnTo>
                    <a:pt x="1198" y="1006"/>
                  </a:lnTo>
                  <a:lnTo>
                    <a:pt x="1202" y="1003"/>
                  </a:lnTo>
                  <a:lnTo>
                    <a:pt x="1205" y="1002"/>
                  </a:lnTo>
                  <a:lnTo>
                    <a:pt x="1205" y="998"/>
                  </a:lnTo>
                  <a:lnTo>
                    <a:pt x="1205" y="998"/>
                  </a:lnTo>
                  <a:lnTo>
                    <a:pt x="1201" y="968"/>
                  </a:lnTo>
                  <a:lnTo>
                    <a:pt x="1198" y="950"/>
                  </a:lnTo>
                  <a:lnTo>
                    <a:pt x="1193" y="930"/>
                  </a:lnTo>
                  <a:lnTo>
                    <a:pt x="1187" y="911"/>
                  </a:lnTo>
                  <a:lnTo>
                    <a:pt x="1183" y="903"/>
                  </a:lnTo>
                  <a:lnTo>
                    <a:pt x="1179" y="895"/>
                  </a:lnTo>
                  <a:lnTo>
                    <a:pt x="1175" y="887"/>
                  </a:lnTo>
                  <a:lnTo>
                    <a:pt x="1170" y="880"/>
                  </a:lnTo>
                  <a:lnTo>
                    <a:pt x="1165" y="874"/>
                  </a:lnTo>
                  <a:lnTo>
                    <a:pt x="1158" y="869"/>
                  </a:lnTo>
                  <a:lnTo>
                    <a:pt x="1158" y="869"/>
                  </a:lnTo>
                  <a:lnTo>
                    <a:pt x="1152" y="865"/>
                  </a:lnTo>
                  <a:lnTo>
                    <a:pt x="1147" y="859"/>
                  </a:lnTo>
                  <a:lnTo>
                    <a:pt x="1137" y="846"/>
                  </a:lnTo>
                  <a:lnTo>
                    <a:pt x="1135" y="843"/>
                  </a:lnTo>
                  <a:lnTo>
                    <a:pt x="1135" y="843"/>
                  </a:lnTo>
                  <a:lnTo>
                    <a:pt x="1126" y="834"/>
                  </a:lnTo>
                  <a:lnTo>
                    <a:pt x="1117" y="825"/>
                  </a:lnTo>
                  <a:lnTo>
                    <a:pt x="1107" y="817"/>
                  </a:lnTo>
                  <a:lnTo>
                    <a:pt x="1096" y="810"/>
                  </a:lnTo>
                  <a:lnTo>
                    <a:pt x="1096" y="810"/>
                  </a:lnTo>
                  <a:lnTo>
                    <a:pt x="1082" y="800"/>
                  </a:lnTo>
                  <a:lnTo>
                    <a:pt x="1082" y="800"/>
                  </a:lnTo>
                  <a:lnTo>
                    <a:pt x="1059" y="783"/>
                  </a:lnTo>
                  <a:lnTo>
                    <a:pt x="1036" y="769"/>
                  </a:lnTo>
                  <a:lnTo>
                    <a:pt x="1012" y="755"/>
                  </a:lnTo>
                  <a:lnTo>
                    <a:pt x="988" y="744"/>
                  </a:lnTo>
                  <a:lnTo>
                    <a:pt x="964" y="735"/>
                  </a:lnTo>
                  <a:lnTo>
                    <a:pt x="939" y="728"/>
                  </a:lnTo>
                  <a:lnTo>
                    <a:pt x="916" y="723"/>
                  </a:lnTo>
                  <a:lnTo>
                    <a:pt x="892" y="720"/>
                  </a:lnTo>
                  <a:lnTo>
                    <a:pt x="892" y="720"/>
                  </a:lnTo>
                  <a:lnTo>
                    <a:pt x="888" y="719"/>
                  </a:lnTo>
                  <a:lnTo>
                    <a:pt x="885" y="717"/>
                  </a:lnTo>
                  <a:lnTo>
                    <a:pt x="881" y="715"/>
                  </a:lnTo>
                  <a:lnTo>
                    <a:pt x="878" y="713"/>
                  </a:lnTo>
                  <a:lnTo>
                    <a:pt x="877" y="710"/>
                  </a:lnTo>
                  <a:lnTo>
                    <a:pt x="875" y="706"/>
                  </a:lnTo>
                  <a:lnTo>
                    <a:pt x="874" y="699"/>
                  </a:lnTo>
                  <a:lnTo>
                    <a:pt x="874" y="699"/>
                  </a:lnTo>
                  <a:lnTo>
                    <a:pt x="875" y="693"/>
                  </a:lnTo>
                  <a:lnTo>
                    <a:pt x="878" y="688"/>
                  </a:lnTo>
                  <a:lnTo>
                    <a:pt x="880" y="686"/>
                  </a:lnTo>
                  <a:lnTo>
                    <a:pt x="883" y="685"/>
                  </a:lnTo>
                  <a:lnTo>
                    <a:pt x="886" y="684"/>
                  </a:lnTo>
                  <a:lnTo>
                    <a:pt x="890" y="684"/>
                  </a:lnTo>
                  <a:lnTo>
                    <a:pt x="890" y="684"/>
                  </a:lnTo>
                  <a:lnTo>
                    <a:pt x="892" y="684"/>
                  </a:lnTo>
                  <a:lnTo>
                    <a:pt x="892" y="684"/>
                  </a:lnTo>
                  <a:lnTo>
                    <a:pt x="907" y="686"/>
                  </a:lnTo>
                  <a:lnTo>
                    <a:pt x="923" y="690"/>
                  </a:lnTo>
                  <a:lnTo>
                    <a:pt x="923" y="690"/>
                  </a:lnTo>
                  <a:lnTo>
                    <a:pt x="939" y="694"/>
                  </a:lnTo>
                  <a:lnTo>
                    <a:pt x="939" y="694"/>
                  </a:lnTo>
                  <a:lnTo>
                    <a:pt x="960" y="698"/>
                  </a:lnTo>
                  <a:lnTo>
                    <a:pt x="960" y="698"/>
                  </a:lnTo>
                  <a:lnTo>
                    <a:pt x="974" y="700"/>
                  </a:lnTo>
                  <a:lnTo>
                    <a:pt x="988" y="702"/>
                  </a:lnTo>
                  <a:lnTo>
                    <a:pt x="1000" y="705"/>
                  </a:lnTo>
                  <a:lnTo>
                    <a:pt x="1005" y="707"/>
                  </a:lnTo>
                  <a:lnTo>
                    <a:pt x="1010" y="710"/>
                  </a:lnTo>
                  <a:lnTo>
                    <a:pt x="1010" y="710"/>
                  </a:lnTo>
                  <a:lnTo>
                    <a:pt x="1050" y="736"/>
                  </a:lnTo>
                  <a:lnTo>
                    <a:pt x="1050" y="736"/>
                  </a:lnTo>
                  <a:lnTo>
                    <a:pt x="1091" y="763"/>
                  </a:lnTo>
                  <a:lnTo>
                    <a:pt x="1112" y="776"/>
                  </a:lnTo>
                  <a:lnTo>
                    <a:pt x="1131" y="792"/>
                  </a:lnTo>
                  <a:lnTo>
                    <a:pt x="1131" y="792"/>
                  </a:lnTo>
                  <a:lnTo>
                    <a:pt x="1147" y="804"/>
                  </a:lnTo>
                  <a:lnTo>
                    <a:pt x="1160" y="816"/>
                  </a:lnTo>
                  <a:lnTo>
                    <a:pt x="1172" y="828"/>
                  </a:lnTo>
                  <a:lnTo>
                    <a:pt x="1183" y="839"/>
                  </a:lnTo>
                  <a:lnTo>
                    <a:pt x="1192" y="850"/>
                  </a:lnTo>
                  <a:lnTo>
                    <a:pt x="1201" y="861"/>
                  </a:lnTo>
                  <a:lnTo>
                    <a:pt x="1207" y="871"/>
                  </a:lnTo>
                  <a:lnTo>
                    <a:pt x="1212" y="881"/>
                  </a:lnTo>
                  <a:lnTo>
                    <a:pt x="1212" y="881"/>
                  </a:lnTo>
                  <a:lnTo>
                    <a:pt x="1218" y="896"/>
                  </a:lnTo>
                  <a:lnTo>
                    <a:pt x="1223" y="910"/>
                  </a:lnTo>
                  <a:lnTo>
                    <a:pt x="1228" y="925"/>
                  </a:lnTo>
                  <a:lnTo>
                    <a:pt x="1232" y="941"/>
                  </a:lnTo>
                  <a:lnTo>
                    <a:pt x="1236" y="958"/>
                  </a:lnTo>
                  <a:lnTo>
                    <a:pt x="1238" y="975"/>
                  </a:lnTo>
                  <a:lnTo>
                    <a:pt x="1240" y="993"/>
                  </a:lnTo>
                  <a:lnTo>
                    <a:pt x="1242" y="1011"/>
                  </a:lnTo>
                  <a:lnTo>
                    <a:pt x="1242" y="1011"/>
                  </a:lnTo>
                  <a:lnTo>
                    <a:pt x="1242" y="1015"/>
                  </a:lnTo>
                  <a:lnTo>
                    <a:pt x="1240" y="1019"/>
                  </a:lnTo>
                  <a:lnTo>
                    <a:pt x="1239" y="1021"/>
                  </a:lnTo>
                  <a:lnTo>
                    <a:pt x="1237" y="1023"/>
                  </a:lnTo>
                  <a:lnTo>
                    <a:pt x="1232" y="1026"/>
                  </a:lnTo>
                  <a:lnTo>
                    <a:pt x="1229" y="1027"/>
                  </a:lnTo>
                  <a:lnTo>
                    <a:pt x="1225" y="1027"/>
                  </a:lnTo>
                  <a:lnTo>
                    <a:pt x="1224" y="1029"/>
                  </a:lnTo>
                  <a:lnTo>
                    <a:pt x="1224" y="1029"/>
                  </a:lnTo>
                  <a:lnTo>
                    <a:pt x="1217" y="1039"/>
                  </a:lnTo>
                  <a:lnTo>
                    <a:pt x="1210" y="1050"/>
                  </a:lnTo>
                  <a:lnTo>
                    <a:pt x="1192" y="1069"/>
                  </a:lnTo>
                  <a:lnTo>
                    <a:pt x="1183" y="1079"/>
                  </a:lnTo>
                  <a:lnTo>
                    <a:pt x="1174" y="1087"/>
                  </a:lnTo>
                  <a:lnTo>
                    <a:pt x="1165" y="1095"/>
                  </a:lnTo>
                  <a:lnTo>
                    <a:pt x="1155" y="1101"/>
                  </a:lnTo>
                  <a:lnTo>
                    <a:pt x="1155" y="1101"/>
                  </a:lnTo>
                  <a:lnTo>
                    <a:pt x="1146" y="1108"/>
                  </a:lnTo>
                  <a:lnTo>
                    <a:pt x="1138" y="1115"/>
                  </a:lnTo>
                  <a:lnTo>
                    <a:pt x="1122" y="1129"/>
                  </a:lnTo>
                  <a:lnTo>
                    <a:pt x="1122" y="1129"/>
                  </a:lnTo>
                  <a:lnTo>
                    <a:pt x="1111" y="1141"/>
                  </a:lnTo>
                  <a:lnTo>
                    <a:pt x="1099" y="1150"/>
                  </a:lnTo>
                  <a:lnTo>
                    <a:pt x="1099" y="1150"/>
                  </a:lnTo>
                  <a:lnTo>
                    <a:pt x="1087" y="1159"/>
                  </a:lnTo>
                  <a:lnTo>
                    <a:pt x="1074" y="1168"/>
                  </a:lnTo>
                  <a:lnTo>
                    <a:pt x="1045" y="1183"/>
                  </a:lnTo>
                  <a:lnTo>
                    <a:pt x="1045" y="1183"/>
                  </a:lnTo>
                  <a:lnTo>
                    <a:pt x="1027" y="1191"/>
                  </a:lnTo>
                  <a:lnTo>
                    <a:pt x="1008" y="1200"/>
                  </a:lnTo>
                  <a:lnTo>
                    <a:pt x="986" y="1208"/>
                  </a:lnTo>
                  <a:lnTo>
                    <a:pt x="962" y="1216"/>
                  </a:lnTo>
                  <a:lnTo>
                    <a:pt x="937" y="1222"/>
                  </a:lnTo>
                  <a:lnTo>
                    <a:pt x="911" y="1227"/>
                  </a:lnTo>
                  <a:lnTo>
                    <a:pt x="886" y="1231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285"/>
            <p:cNvSpPr/>
            <p:nvPr/>
          </p:nvSpPr>
          <p:spPr bwMode="auto">
            <a:xfrm>
              <a:off x="2463800" y="2317750"/>
              <a:ext cx="261938" cy="290513"/>
            </a:xfrm>
            <a:custGeom>
              <a:avLst/>
              <a:gdLst/>
              <a:ahLst/>
              <a:cxnLst>
                <a:cxn ang="0">
                  <a:pos x="314" y="547"/>
                </a:cxn>
                <a:cxn ang="0">
                  <a:pos x="288" y="541"/>
                </a:cxn>
                <a:cxn ang="0">
                  <a:pos x="245" y="523"/>
                </a:cxn>
                <a:cxn ang="0">
                  <a:pos x="210" y="499"/>
                </a:cxn>
                <a:cxn ang="0">
                  <a:pos x="170" y="460"/>
                </a:cxn>
                <a:cxn ang="0">
                  <a:pos x="135" y="426"/>
                </a:cxn>
                <a:cxn ang="0">
                  <a:pos x="104" y="390"/>
                </a:cxn>
                <a:cxn ang="0">
                  <a:pos x="40" y="301"/>
                </a:cxn>
                <a:cxn ang="0">
                  <a:pos x="16" y="260"/>
                </a:cxn>
                <a:cxn ang="0">
                  <a:pos x="3" y="221"/>
                </a:cxn>
                <a:cxn ang="0">
                  <a:pos x="1" y="180"/>
                </a:cxn>
                <a:cxn ang="0">
                  <a:pos x="8" y="157"/>
                </a:cxn>
                <a:cxn ang="0">
                  <a:pos x="29" y="121"/>
                </a:cxn>
                <a:cxn ang="0">
                  <a:pos x="71" y="67"/>
                </a:cxn>
                <a:cxn ang="0">
                  <a:pos x="89" y="48"/>
                </a:cxn>
                <a:cxn ang="0">
                  <a:pos x="150" y="3"/>
                </a:cxn>
                <a:cxn ang="0">
                  <a:pos x="158" y="0"/>
                </a:cxn>
                <a:cxn ang="0">
                  <a:pos x="168" y="3"/>
                </a:cxn>
                <a:cxn ang="0">
                  <a:pos x="175" y="13"/>
                </a:cxn>
                <a:cxn ang="0">
                  <a:pos x="175" y="25"/>
                </a:cxn>
                <a:cxn ang="0">
                  <a:pos x="167" y="34"/>
                </a:cxn>
                <a:cxn ang="0">
                  <a:pos x="144" y="49"/>
                </a:cxn>
                <a:cxn ang="0">
                  <a:pos x="106" y="81"/>
                </a:cxn>
                <a:cxn ang="0">
                  <a:pos x="91" y="101"/>
                </a:cxn>
                <a:cxn ang="0">
                  <a:pos x="72" y="124"/>
                </a:cxn>
                <a:cxn ang="0">
                  <a:pos x="47" y="158"/>
                </a:cxn>
                <a:cxn ang="0">
                  <a:pos x="38" y="188"/>
                </a:cxn>
                <a:cxn ang="0">
                  <a:pos x="42" y="216"/>
                </a:cxn>
                <a:cxn ang="0">
                  <a:pos x="46" y="234"/>
                </a:cxn>
                <a:cxn ang="0">
                  <a:pos x="53" y="253"/>
                </a:cxn>
                <a:cxn ang="0">
                  <a:pos x="66" y="272"/>
                </a:cxn>
                <a:cxn ang="0">
                  <a:pos x="80" y="290"/>
                </a:cxn>
                <a:cxn ang="0">
                  <a:pos x="127" y="361"/>
                </a:cxn>
                <a:cxn ang="0">
                  <a:pos x="179" y="417"/>
                </a:cxn>
                <a:cxn ang="0">
                  <a:pos x="208" y="446"/>
                </a:cxn>
                <a:cxn ang="0">
                  <a:pos x="233" y="472"/>
                </a:cxn>
                <a:cxn ang="0">
                  <a:pos x="263" y="493"/>
                </a:cxn>
                <a:cxn ang="0">
                  <a:pos x="286" y="503"/>
                </a:cxn>
                <a:cxn ang="0">
                  <a:pos x="312" y="507"/>
                </a:cxn>
                <a:cxn ang="0">
                  <a:pos x="345" y="501"/>
                </a:cxn>
                <a:cxn ang="0">
                  <a:pos x="375" y="486"/>
                </a:cxn>
                <a:cxn ang="0">
                  <a:pos x="412" y="455"/>
                </a:cxn>
                <a:cxn ang="0">
                  <a:pos x="460" y="398"/>
                </a:cxn>
                <a:cxn ang="0">
                  <a:pos x="468" y="392"/>
                </a:cxn>
                <a:cxn ang="0">
                  <a:pos x="475" y="390"/>
                </a:cxn>
                <a:cxn ang="0">
                  <a:pos x="491" y="396"/>
                </a:cxn>
                <a:cxn ang="0">
                  <a:pos x="495" y="405"/>
                </a:cxn>
                <a:cxn ang="0">
                  <a:pos x="492" y="415"/>
                </a:cxn>
                <a:cxn ang="0">
                  <a:pos x="444" y="473"/>
                </a:cxn>
                <a:cxn ang="0">
                  <a:pos x="401" y="514"/>
                </a:cxn>
                <a:cxn ang="0">
                  <a:pos x="370" y="535"/>
                </a:cxn>
                <a:cxn ang="0">
                  <a:pos x="341" y="546"/>
                </a:cxn>
                <a:cxn ang="0">
                  <a:pos x="322" y="548"/>
                </a:cxn>
              </a:cxnLst>
              <a:rect l="0" t="0" r="r" b="b"/>
              <a:pathLst>
                <a:path w="495" h="548">
                  <a:moveTo>
                    <a:pt x="322" y="548"/>
                  </a:moveTo>
                  <a:lnTo>
                    <a:pt x="322" y="548"/>
                  </a:lnTo>
                  <a:lnTo>
                    <a:pt x="314" y="547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288" y="541"/>
                  </a:lnTo>
                  <a:lnTo>
                    <a:pt x="273" y="536"/>
                  </a:lnTo>
                  <a:lnTo>
                    <a:pt x="258" y="530"/>
                  </a:lnTo>
                  <a:lnTo>
                    <a:pt x="245" y="523"/>
                  </a:lnTo>
                  <a:lnTo>
                    <a:pt x="232" y="516"/>
                  </a:lnTo>
                  <a:lnTo>
                    <a:pt x="221" y="508"/>
                  </a:lnTo>
                  <a:lnTo>
                    <a:pt x="210" y="499"/>
                  </a:lnTo>
                  <a:lnTo>
                    <a:pt x="198" y="488"/>
                  </a:lnTo>
                  <a:lnTo>
                    <a:pt x="198" y="488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53" y="444"/>
                  </a:lnTo>
                  <a:lnTo>
                    <a:pt x="135" y="426"/>
                  </a:lnTo>
                  <a:lnTo>
                    <a:pt x="119" y="409"/>
                  </a:lnTo>
                  <a:lnTo>
                    <a:pt x="104" y="390"/>
                  </a:lnTo>
                  <a:lnTo>
                    <a:pt x="104" y="390"/>
                  </a:lnTo>
                  <a:lnTo>
                    <a:pt x="82" y="360"/>
                  </a:lnTo>
                  <a:lnTo>
                    <a:pt x="61" y="330"/>
                  </a:lnTo>
                  <a:lnTo>
                    <a:pt x="40" y="30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16" y="260"/>
                  </a:lnTo>
                  <a:lnTo>
                    <a:pt x="11" y="248"/>
                  </a:lnTo>
                  <a:lnTo>
                    <a:pt x="6" y="235"/>
                  </a:lnTo>
                  <a:lnTo>
                    <a:pt x="3" y="221"/>
                  </a:lnTo>
                  <a:lnTo>
                    <a:pt x="1" y="207"/>
                  </a:lnTo>
                  <a:lnTo>
                    <a:pt x="0" y="194"/>
                  </a:lnTo>
                  <a:lnTo>
                    <a:pt x="1" y="180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8" y="157"/>
                  </a:lnTo>
                  <a:lnTo>
                    <a:pt x="15" y="144"/>
                  </a:lnTo>
                  <a:lnTo>
                    <a:pt x="21" y="133"/>
                  </a:lnTo>
                  <a:lnTo>
                    <a:pt x="29" y="121"/>
                  </a:lnTo>
                  <a:lnTo>
                    <a:pt x="46" y="98"/>
                  </a:lnTo>
                  <a:lnTo>
                    <a:pt x="64" y="76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80" y="58"/>
                  </a:lnTo>
                  <a:lnTo>
                    <a:pt x="89" y="48"/>
                  </a:lnTo>
                  <a:lnTo>
                    <a:pt x="107" y="32"/>
                  </a:lnTo>
                  <a:lnTo>
                    <a:pt x="128" y="17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63" y="0"/>
                  </a:lnTo>
                  <a:lnTo>
                    <a:pt x="168" y="3"/>
                  </a:lnTo>
                  <a:lnTo>
                    <a:pt x="172" y="7"/>
                  </a:lnTo>
                  <a:lnTo>
                    <a:pt x="175" y="13"/>
                  </a:lnTo>
                  <a:lnTo>
                    <a:pt x="175" y="13"/>
                  </a:lnTo>
                  <a:lnTo>
                    <a:pt x="175" y="16"/>
                  </a:lnTo>
                  <a:lnTo>
                    <a:pt x="175" y="21"/>
                  </a:lnTo>
                  <a:lnTo>
                    <a:pt x="175" y="25"/>
                  </a:lnTo>
                  <a:lnTo>
                    <a:pt x="173" y="28"/>
                  </a:lnTo>
                  <a:lnTo>
                    <a:pt x="170" y="31"/>
                  </a:lnTo>
                  <a:lnTo>
                    <a:pt x="167" y="34"/>
                  </a:lnTo>
                  <a:lnTo>
                    <a:pt x="164" y="36"/>
                  </a:lnTo>
                  <a:lnTo>
                    <a:pt x="164" y="36"/>
                  </a:lnTo>
                  <a:lnTo>
                    <a:pt x="144" y="49"/>
                  </a:lnTo>
                  <a:lnTo>
                    <a:pt x="124" y="64"/>
                  </a:lnTo>
                  <a:lnTo>
                    <a:pt x="115" y="72"/>
                  </a:lnTo>
                  <a:lnTo>
                    <a:pt x="106" y="81"/>
                  </a:lnTo>
                  <a:lnTo>
                    <a:pt x="98" y="9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3" y="112"/>
                  </a:lnTo>
                  <a:lnTo>
                    <a:pt x="72" y="124"/>
                  </a:lnTo>
                  <a:lnTo>
                    <a:pt x="72" y="124"/>
                  </a:lnTo>
                  <a:lnTo>
                    <a:pt x="59" y="140"/>
                  </a:lnTo>
                  <a:lnTo>
                    <a:pt x="52" y="149"/>
                  </a:lnTo>
                  <a:lnTo>
                    <a:pt x="47" y="158"/>
                  </a:lnTo>
                  <a:lnTo>
                    <a:pt x="42" y="167"/>
                  </a:lnTo>
                  <a:lnTo>
                    <a:pt x="39" y="177"/>
                  </a:lnTo>
                  <a:lnTo>
                    <a:pt x="38" y="188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43" y="225"/>
                  </a:lnTo>
                  <a:lnTo>
                    <a:pt x="46" y="234"/>
                  </a:lnTo>
                  <a:lnTo>
                    <a:pt x="49" y="245"/>
                  </a:lnTo>
                  <a:lnTo>
                    <a:pt x="53" y="253"/>
                  </a:lnTo>
                  <a:lnTo>
                    <a:pt x="53" y="253"/>
                  </a:lnTo>
                  <a:lnTo>
                    <a:pt x="60" y="263"/>
                  </a:lnTo>
                  <a:lnTo>
                    <a:pt x="66" y="272"/>
                  </a:lnTo>
                  <a:lnTo>
                    <a:pt x="66" y="272"/>
                  </a:lnTo>
                  <a:lnTo>
                    <a:pt x="73" y="281"/>
                  </a:lnTo>
                  <a:lnTo>
                    <a:pt x="80" y="290"/>
                  </a:lnTo>
                  <a:lnTo>
                    <a:pt x="80" y="290"/>
                  </a:lnTo>
                  <a:lnTo>
                    <a:pt x="104" y="328"/>
                  </a:lnTo>
                  <a:lnTo>
                    <a:pt x="127" y="361"/>
                  </a:lnTo>
                  <a:lnTo>
                    <a:pt x="127" y="361"/>
                  </a:lnTo>
                  <a:lnTo>
                    <a:pt x="140" y="377"/>
                  </a:lnTo>
                  <a:lnTo>
                    <a:pt x="152" y="390"/>
                  </a:lnTo>
                  <a:lnTo>
                    <a:pt x="179" y="417"/>
                  </a:lnTo>
                  <a:lnTo>
                    <a:pt x="179" y="417"/>
                  </a:lnTo>
                  <a:lnTo>
                    <a:pt x="205" y="443"/>
                  </a:lnTo>
                  <a:lnTo>
                    <a:pt x="208" y="446"/>
                  </a:lnTo>
                  <a:lnTo>
                    <a:pt x="208" y="446"/>
                  </a:lnTo>
                  <a:lnTo>
                    <a:pt x="224" y="462"/>
                  </a:lnTo>
                  <a:lnTo>
                    <a:pt x="233" y="472"/>
                  </a:lnTo>
                  <a:lnTo>
                    <a:pt x="243" y="479"/>
                  </a:lnTo>
                  <a:lnTo>
                    <a:pt x="252" y="487"/>
                  </a:lnTo>
                  <a:lnTo>
                    <a:pt x="263" y="493"/>
                  </a:lnTo>
                  <a:lnTo>
                    <a:pt x="274" y="499"/>
                  </a:lnTo>
                  <a:lnTo>
                    <a:pt x="286" y="503"/>
                  </a:lnTo>
                  <a:lnTo>
                    <a:pt x="286" y="503"/>
                  </a:lnTo>
                  <a:lnTo>
                    <a:pt x="299" y="506"/>
                  </a:lnTo>
                  <a:lnTo>
                    <a:pt x="312" y="507"/>
                  </a:lnTo>
                  <a:lnTo>
                    <a:pt x="312" y="507"/>
                  </a:lnTo>
                  <a:lnTo>
                    <a:pt x="323" y="506"/>
                  </a:lnTo>
                  <a:lnTo>
                    <a:pt x="334" y="504"/>
                  </a:lnTo>
                  <a:lnTo>
                    <a:pt x="345" y="501"/>
                  </a:lnTo>
                  <a:lnTo>
                    <a:pt x="355" y="497"/>
                  </a:lnTo>
                  <a:lnTo>
                    <a:pt x="366" y="491"/>
                  </a:lnTo>
                  <a:lnTo>
                    <a:pt x="375" y="486"/>
                  </a:lnTo>
                  <a:lnTo>
                    <a:pt x="385" y="479"/>
                  </a:lnTo>
                  <a:lnTo>
                    <a:pt x="395" y="472"/>
                  </a:lnTo>
                  <a:lnTo>
                    <a:pt x="412" y="455"/>
                  </a:lnTo>
                  <a:lnTo>
                    <a:pt x="430" y="437"/>
                  </a:lnTo>
                  <a:lnTo>
                    <a:pt x="445" y="417"/>
                  </a:lnTo>
                  <a:lnTo>
                    <a:pt x="460" y="398"/>
                  </a:lnTo>
                  <a:lnTo>
                    <a:pt x="460" y="398"/>
                  </a:lnTo>
                  <a:lnTo>
                    <a:pt x="464" y="394"/>
                  </a:lnTo>
                  <a:lnTo>
                    <a:pt x="468" y="392"/>
                  </a:lnTo>
                  <a:lnTo>
                    <a:pt x="472" y="390"/>
                  </a:lnTo>
                  <a:lnTo>
                    <a:pt x="475" y="390"/>
                  </a:lnTo>
                  <a:lnTo>
                    <a:pt x="475" y="390"/>
                  </a:lnTo>
                  <a:lnTo>
                    <a:pt x="481" y="391"/>
                  </a:lnTo>
                  <a:lnTo>
                    <a:pt x="487" y="393"/>
                  </a:lnTo>
                  <a:lnTo>
                    <a:pt x="491" y="396"/>
                  </a:lnTo>
                  <a:lnTo>
                    <a:pt x="494" y="400"/>
                  </a:lnTo>
                  <a:lnTo>
                    <a:pt x="494" y="400"/>
                  </a:lnTo>
                  <a:lnTo>
                    <a:pt x="495" y="405"/>
                  </a:lnTo>
                  <a:lnTo>
                    <a:pt x="495" y="408"/>
                  </a:lnTo>
                  <a:lnTo>
                    <a:pt x="494" y="412"/>
                  </a:lnTo>
                  <a:lnTo>
                    <a:pt x="492" y="415"/>
                  </a:lnTo>
                  <a:lnTo>
                    <a:pt x="492" y="415"/>
                  </a:lnTo>
                  <a:lnTo>
                    <a:pt x="468" y="446"/>
                  </a:lnTo>
                  <a:lnTo>
                    <a:pt x="444" y="473"/>
                  </a:lnTo>
                  <a:lnTo>
                    <a:pt x="423" y="496"/>
                  </a:lnTo>
                  <a:lnTo>
                    <a:pt x="411" y="506"/>
                  </a:lnTo>
                  <a:lnTo>
                    <a:pt x="401" y="514"/>
                  </a:lnTo>
                  <a:lnTo>
                    <a:pt x="391" y="522"/>
                  </a:lnTo>
                  <a:lnTo>
                    <a:pt x="380" y="530"/>
                  </a:lnTo>
                  <a:lnTo>
                    <a:pt x="370" y="535"/>
                  </a:lnTo>
                  <a:lnTo>
                    <a:pt x="360" y="540"/>
                  </a:lnTo>
                  <a:lnTo>
                    <a:pt x="350" y="543"/>
                  </a:lnTo>
                  <a:lnTo>
                    <a:pt x="341" y="546"/>
                  </a:lnTo>
                  <a:lnTo>
                    <a:pt x="332" y="547"/>
                  </a:lnTo>
                  <a:lnTo>
                    <a:pt x="322" y="548"/>
                  </a:lnTo>
                  <a:lnTo>
                    <a:pt x="322" y="5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286"/>
            <p:cNvSpPr>
              <a:spLocks noEditPoints="1"/>
            </p:cNvSpPr>
            <p:nvPr/>
          </p:nvSpPr>
          <p:spPr bwMode="auto">
            <a:xfrm>
              <a:off x="2262188" y="2705100"/>
              <a:ext cx="312738" cy="139700"/>
            </a:xfrm>
            <a:custGeom>
              <a:avLst/>
              <a:gdLst/>
              <a:ahLst/>
              <a:cxnLst>
                <a:cxn ang="0">
                  <a:pos x="146" y="262"/>
                </a:cxn>
                <a:cxn ang="0">
                  <a:pos x="69" y="253"/>
                </a:cxn>
                <a:cxn ang="0">
                  <a:pos x="30" y="239"/>
                </a:cxn>
                <a:cxn ang="0">
                  <a:pos x="2" y="212"/>
                </a:cxn>
                <a:cxn ang="0">
                  <a:pos x="1" y="197"/>
                </a:cxn>
                <a:cxn ang="0">
                  <a:pos x="10" y="187"/>
                </a:cxn>
                <a:cxn ang="0">
                  <a:pos x="23" y="184"/>
                </a:cxn>
                <a:cxn ang="0">
                  <a:pos x="33" y="193"/>
                </a:cxn>
                <a:cxn ang="0">
                  <a:pos x="58" y="213"/>
                </a:cxn>
                <a:cxn ang="0">
                  <a:pos x="111" y="225"/>
                </a:cxn>
                <a:cxn ang="0">
                  <a:pos x="159" y="226"/>
                </a:cxn>
                <a:cxn ang="0">
                  <a:pos x="199" y="218"/>
                </a:cxn>
                <a:cxn ang="0">
                  <a:pos x="160" y="192"/>
                </a:cxn>
                <a:cxn ang="0">
                  <a:pos x="126" y="150"/>
                </a:cxn>
                <a:cxn ang="0">
                  <a:pos x="119" y="111"/>
                </a:cxn>
                <a:cxn ang="0">
                  <a:pos x="127" y="56"/>
                </a:cxn>
                <a:cxn ang="0">
                  <a:pos x="146" y="24"/>
                </a:cxn>
                <a:cxn ang="0">
                  <a:pos x="178" y="4"/>
                </a:cxn>
                <a:cxn ang="0">
                  <a:pos x="209" y="0"/>
                </a:cxn>
                <a:cxn ang="0">
                  <a:pos x="265" y="17"/>
                </a:cxn>
                <a:cxn ang="0">
                  <a:pos x="307" y="66"/>
                </a:cxn>
                <a:cxn ang="0">
                  <a:pos x="322" y="113"/>
                </a:cxn>
                <a:cxn ang="0">
                  <a:pos x="322" y="146"/>
                </a:cxn>
                <a:cxn ang="0">
                  <a:pos x="310" y="177"/>
                </a:cxn>
                <a:cxn ang="0">
                  <a:pos x="284" y="210"/>
                </a:cxn>
                <a:cxn ang="0">
                  <a:pos x="312" y="212"/>
                </a:cxn>
                <a:cxn ang="0">
                  <a:pos x="366" y="205"/>
                </a:cxn>
                <a:cxn ang="0">
                  <a:pos x="453" y="185"/>
                </a:cxn>
                <a:cxn ang="0">
                  <a:pos x="498" y="166"/>
                </a:cxn>
                <a:cxn ang="0">
                  <a:pos x="540" y="135"/>
                </a:cxn>
                <a:cxn ang="0">
                  <a:pos x="555" y="106"/>
                </a:cxn>
                <a:cxn ang="0">
                  <a:pos x="560" y="98"/>
                </a:cxn>
                <a:cxn ang="0">
                  <a:pos x="570" y="94"/>
                </a:cxn>
                <a:cxn ang="0">
                  <a:pos x="587" y="102"/>
                </a:cxn>
                <a:cxn ang="0">
                  <a:pos x="590" y="113"/>
                </a:cxn>
                <a:cxn ang="0">
                  <a:pos x="582" y="138"/>
                </a:cxn>
                <a:cxn ang="0">
                  <a:pos x="554" y="174"/>
                </a:cxn>
                <a:cxn ang="0">
                  <a:pos x="513" y="199"/>
                </a:cxn>
                <a:cxn ang="0">
                  <a:pos x="447" y="224"/>
                </a:cxn>
                <a:cxn ang="0">
                  <a:pos x="344" y="246"/>
                </a:cxn>
                <a:cxn ang="0">
                  <a:pos x="314" y="248"/>
                </a:cxn>
                <a:cxn ang="0">
                  <a:pos x="247" y="238"/>
                </a:cxn>
                <a:cxn ang="0">
                  <a:pos x="231" y="244"/>
                </a:cxn>
                <a:cxn ang="0">
                  <a:pos x="186" y="259"/>
                </a:cxn>
                <a:cxn ang="0">
                  <a:pos x="152" y="263"/>
                </a:cxn>
                <a:cxn ang="0">
                  <a:pos x="188" y="40"/>
                </a:cxn>
                <a:cxn ang="0">
                  <a:pos x="160" y="66"/>
                </a:cxn>
                <a:cxn ang="0">
                  <a:pos x="155" y="101"/>
                </a:cxn>
                <a:cxn ang="0">
                  <a:pos x="161" y="132"/>
                </a:cxn>
                <a:cxn ang="0">
                  <a:pos x="192" y="170"/>
                </a:cxn>
                <a:cxn ang="0">
                  <a:pos x="226" y="191"/>
                </a:cxn>
                <a:cxn ang="0">
                  <a:pos x="244" y="196"/>
                </a:cxn>
                <a:cxn ang="0">
                  <a:pos x="272" y="168"/>
                </a:cxn>
                <a:cxn ang="0">
                  <a:pos x="286" y="135"/>
                </a:cxn>
                <a:cxn ang="0">
                  <a:pos x="285" y="108"/>
                </a:cxn>
                <a:cxn ang="0">
                  <a:pos x="270" y="73"/>
                </a:cxn>
                <a:cxn ang="0">
                  <a:pos x="241" y="48"/>
                </a:cxn>
                <a:cxn ang="0">
                  <a:pos x="204" y="37"/>
                </a:cxn>
              </a:cxnLst>
              <a:rect l="0" t="0" r="r" b="b"/>
              <a:pathLst>
                <a:path w="590" h="263">
                  <a:moveTo>
                    <a:pt x="152" y="263"/>
                  </a:moveTo>
                  <a:lnTo>
                    <a:pt x="152" y="263"/>
                  </a:lnTo>
                  <a:lnTo>
                    <a:pt x="146" y="262"/>
                  </a:lnTo>
                  <a:lnTo>
                    <a:pt x="146" y="262"/>
                  </a:lnTo>
                  <a:lnTo>
                    <a:pt x="130" y="262"/>
                  </a:lnTo>
                  <a:lnTo>
                    <a:pt x="111" y="260"/>
                  </a:lnTo>
                  <a:lnTo>
                    <a:pt x="91" y="258"/>
                  </a:lnTo>
                  <a:lnTo>
                    <a:pt x="69" y="253"/>
                  </a:lnTo>
                  <a:lnTo>
                    <a:pt x="59" y="251"/>
                  </a:lnTo>
                  <a:lnTo>
                    <a:pt x="48" y="247"/>
                  </a:lnTo>
                  <a:lnTo>
                    <a:pt x="39" y="243"/>
                  </a:lnTo>
                  <a:lnTo>
                    <a:pt x="30" y="239"/>
                  </a:lnTo>
                  <a:lnTo>
                    <a:pt x="22" y="233"/>
                  </a:lnTo>
                  <a:lnTo>
                    <a:pt x="13" y="226"/>
                  </a:lnTo>
                  <a:lnTo>
                    <a:pt x="7" y="219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0" y="206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6" y="190"/>
                  </a:lnTo>
                  <a:lnTo>
                    <a:pt x="10" y="187"/>
                  </a:lnTo>
                  <a:lnTo>
                    <a:pt x="14" y="185"/>
                  </a:lnTo>
                  <a:lnTo>
                    <a:pt x="20" y="184"/>
                  </a:lnTo>
                  <a:lnTo>
                    <a:pt x="20" y="184"/>
                  </a:lnTo>
                  <a:lnTo>
                    <a:pt x="23" y="184"/>
                  </a:lnTo>
                  <a:lnTo>
                    <a:pt x="27" y="186"/>
                  </a:lnTo>
                  <a:lnTo>
                    <a:pt x="30" y="188"/>
                  </a:lnTo>
                  <a:lnTo>
                    <a:pt x="33" y="193"/>
                  </a:lnTo>
                  <a:lnTo>
                    <a:pt x="33" y="193"/>
                  </a:lnTo>
                  <a:lnTo>
                    <a:pt x="37" y="198"/>
                  </a:lnTo>
                  <a:lnTo>
                    <a:pt x="42" y="204"/>
                  </a:lnTo>
                  <a:lnTo>
                    <a:pt x="49" y="209"/>
                  </a:lnTo>
                  <a:lnTo>
                    <a:pt x="58" y="213"/>
                  </a:lnTo>
                  <a:lnTo>
                    <a:pt x="66" y="216"/>
                  </a:lnTo>
                  <a:lnTo>
                    <a:pt x="75" y="219"/>
                  </a:lnTo>
                  <a:lnTo>
                    <a:pt x="94" y="223"/>
                  </a:lnTo>
                  <a:lnTo>
                    <a:pt x="111" y="225"/>
                  </a:lnTo>
                  <a:lnTo>
                    <a:pt x="128" y="226"/>
                  </a:lnTo>
                  <a:lnTo>
                    <a:pt x="145" y="227"/>
                  </a:lnTo>
                  <a:lnTo>
                    <a:pt x="145" y="227"/>
                  </a:lnTo>
                  <a:lnTo>
                    <a:pt x="159" y="226"/>
                  </a:lnTo>
                  <a:lnTo>
                    <a:pt x="159" y="226"/>
                  </a:lnTo>
                  <a:lnTo>
                    <a:pt x="171" y="224"/>
                  </a:lnTo>
                  <a:lnTo>
                    <a:pt x="186" y="221"/>
                  </a:lnTo>
                  <a:lnTo>
                    <a:pt x="199" y="218"/>
                  </a:lnTo>
                  <a:lnTo>
                    <a:pt x="187" y="211"/>
                  </a:lnTo>
                  <a:lnTo>
                    <a:pt x="187" y="211"/>
                  </a:lnTo>
                  <a:lnTo>
                    <a:pt x="172" y="201"/>
                  </a:lnTo>
                  <a:lnTo>
                    <a:pt x="160" y="192"/>
                  </a:lnTo>
                  <a:lnTo>
                    <a:pt x="149" y="182"/>
                  </a:lnTo>
                  <a:lnTo>
                    <a:pt x="139" y="172"/>
                  </a:lnTo>
                  <a:lnTo>
                    <a:pt x="132" y="161"/>
                  </a:lnTo>
                  <a:lnTo>
                    <a:pt x="126" y="150"/>
                  </a:lnTo>
                  <a:lnTo>
                    <a:pt x="122" y="138"/>
                  </a:lnTo>
                  <a:lnTo>
                    <a:pt x="120" y="127"/>
                  </a:lnTo>
                  <a:lnTo>
                    <a:pt x="120" y="127"/>
                  </a:lnTo>
                  <a:lnTo>
                    <a:pt x="119" y="111"/>
                  </a:lnTo>
                  <a:lnTo>
                    <a:pt x="119" y="92"/>
                  </a:lnTo>
                  <a:lnTo>
                    <a:pt x="122" y="73"/>
                  </a:lnTo>
                  <a:lnTo>
                    <a:pt x="124" y="65"/>
                  </a:lnTo>
                  <a:lnTo>
                    <a:pt x="127" y="56"/>
                  </a:lnTo>
                  <a:lnTo>
                    <a:pt x="130" y="47"/>
                  </a:lnTo>
                  <a:lnTo>
                    <a:pt x="134" y="38"/>
                  </a:lnTo>
                  <a:lnTo>
                    <a:pt x="139" y="31"/>
                  </a:lnTo>
                  <a:lnTo>
                    <a:pt x="146" y="24"/>
                  </a:lnTo>
                  <a:lnTo>
                    <a:pt x="152" y="18"/>
                  </a:lnTo>
                  <a:lnTo>
                    <a:pt x="159" y="12"/>
                  </a:lnTo>
                  <a:lnTo>
                    <a:pt x="16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24" y="1"/>
                  </a:lnTo>
                  <a:lnTo>
                    <a:pt x="239" y="4"/>
                  </a:lnTo>
                  <a:lnTo>
                    <a:pt x="252" y="9"/>
                  </a:lnTo>
                  <a:lnTo>
                    <a:pt x="265" y="17"/>
                  </a:lnTo>
                  <a:lnTo>
                    <a:pt x="278" y="27"/>
                  </a:lnTo>
                  <a:lnTo>
                    <a:pt x="288" y="38"/>
                  </a:lnTo>
                  <a:lnTo>
                    <a:pt x="297" y="51"/>
                  </a:lnTo>
                  <a:lnTo>
                    <a:pt x="307" y="66"/>
                  </a:lnTo>
                  <a:lnTo>
                    <a:pt x="307" y="66"/>
                  </a:lnTo>
                  <a:lnTo>
                    <a:pt x="315" y="86"/>
                  </a:lnTo>
                  <a:lnTo>
                    <a:pt x="321" y="103"/>
                  </a:lnTo>
                  <a:lnTo>
                    <a:pt x="322" y="113"/>
                  </a:lnTo>
                  <a:lnTo>
                    <a:pt x="323" y="121"/>
                  </a:lnTo>
                  <a:lnTo>
                    <a:pt x="324" y="129"/>
                  </a:lnTo>
                  <a:lnTo>
                    <a:pt x="323" y="137"/>
                  </a:lnTo>
                  <a:lnTo>
                    <a:pt x="322" y="146"/>
                  </a:lnTo>
                  <a:lnTo>
                    <a:pt x="320" y="153"/>
                  </a:lnTo>
                  <a:lnTo>
                    <a:pt x="318" y="161"/>
                  </a:lnTo>
                  <a:lnTo>
                    <a:pt x="314" y="168"/>
                  </a:lnTo>
                  <a:lnTo>
                    <a:pt x="310" y="177"/>
                  </a:lnTo>
                  <a:lnTo>
                    <a:pt x="306" y="184"/>
                  </a:lnTo>
                  <a:lnTo>
                    <a:pt x="293" y="199"/>
                  </a:lnTo>
                  <a:lnTo>
                    <a:pt x="291" y="201"/>
                  </a:lnTo>
                  <a:lnTo>
                    <a:pt x="284" y="210"/>
                  </a:lnTo>
                  <a:lnTo>
                    <a:pt x="295" y="211"/>
                  </a:lnTo>
                  <a:lnTo>
                    <a:pt x="295" y="211"/>
                  </a:lnTo>
                  <a:lnTo>
                    <a:pt x="312" y="212"/>
                  </a:lnTo>
                  <a:lnTo>
                    <a:pt x="312" y="212"/>
                  </a:lnTo>
                  <a:lnTo>
                    <a:pt x="328" y="211"/>
                  </a:lnTo>
                  <a:lnTo>
                    <a:pt x="344" y="209"/>
                  </a:lnTo>
                  <a:lnTo>
                    <a:pt x="344" y="209"/>
                  </a:lnTo>
                  <a:lnTo>
                    <a:pt x="366" y="205"/>
                  </a:lnTo>
                  <a:lnTo>
                    <a:pt x="366" y="205"/>
                  </a:lnTo>
                  <a:lnTo>
                    <a:pt x="410" y="196"/>
                  </a:lnTo>
                  <a:lnTo>
                    <a:pt x="432" y="191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67" y="180"/>
                  </a:lnTo>
                  <a:lnTo>
                    <a:pt x="482" y="174"/>
                  </a:lnTo>
                  <a:lnTo>
                    <a:pt x="498" y="166"/>
                  </a:lnTo>
                  <a:lnTo>
                    <a:pt x="513" y="157"/>
                  </a:lnTo>
                  <a:lnTo>
                    <a:pt x="528" y="147"/>
                  </a:lnTo>
                  <a:lnTo>
                    <a:pt x="534" y="142"/>
                  </a:lnTo>
                  <a:lnTo>
                    <a:pt x="540" y="135"/>
                  </a:lnTo>
                  <a:lnTo>
                    <a:pt x="545" y="129"/>
                  </a:lnTo>
                  <a:lnTo>
                    <a:pt x="549" y="122"/>
                  </a:lnTo>
                  <a:lnTo>
                    <a:pt x="553" y="115"/>
                  </a:lnTo>
                  <a:lnTo>
                    <a:pt x="555" y="106"/>
                  </a:lnTo>
                  <a:lnTo>
                    <a:pt x="555" y="106"/>
                  </a:lnTo>
                  <a:lnTo>
                    <a:pt x="557" y="103"/>
                  </a:lnTo>
                  <a:lnTo>
                    <a:pt x="558" y="100"/>
                  </a:lnTo>
                  <a:lnTo>
                    <a:pt x="560" y="98"/>
                  </a:lnTo>
                  <a:lnTo>
                    <a:pt x="562" y="96"/>
                  </a:lnTo>
                  <a:lnTo>
                    <a:pt x="567" y="95"/>
                  </a:lnTo>
                  <a:lnTo>
                    <a:pt x="570" y="94"/>
                  </a:lnTo>
                  <a:lnTo>
                    <a:pt x="570" y="94"/>
                  </a:lnTo>
                  <a:lnTo>
                    <a:pt x="575" y="95"/>
                  </a:lnTo>
                  <a:lnTo>
                    <a:pt x="579" y="96"/>
                  </a:lnTo>
                  <a:lnTo>
                    <a:pt x="584" y="99"/>
                  </a:lnTo>
                  <a:lnTo>
                    <a:pt x="587" y="102"/>
                  </a:lnTo>
                  <a:lnTo>
                    <a:pt x="587" y="102"/>
                  </a:lnTo>
                  <a:lnTo>
                    <a:pt x="588" y="104"/>
                  </a:lnTo>
                  <a:lnTo>
                    <a:pt x="590" y="107"/>
                  </a:lnTo>
                  <a:lnTo>
                    <a:pt x="590" y="113"/>
                  </a:lnTo>
                  <a:lnTo>
                    <a:pt x="590" y="117"/>
                  </a:lnTo>
                  <a:lnTo>
                    <a:pt x="590" y="117"/>
                  </a:lnTo>
                  <a:lnTo>
                    <a:pt x="587" y="128"/>
                  </a:lnTo>
                  <a:lnTo>
                    <a:pt x="582" y="138"/>
                  </a:lnTo>
                  <a:lnTo>
                    <a:pt x="576" y="149"/>
                  </a:lnTo>
                  <a:lnTo>
                    <a:pt x="570" y="157"/>
                  </a:lnTo>
                  <a:lnTo>
                    <a:pt x="562" y="165"/>
                  </a:lnTo>
                  <a:lnTo>
                    <a:pt x="554" y="174"/>
                  </a:lnTo>
                  <a:lnTo>
                    <a:pt x="544" y="181"/>
                  </a:lnTo>
                  <a:lnTo>
                    <a:pt x="534" y="187"/>
                  </a:lnTo>
                  <a:lnTo>
                    <a:pt x="524" y="193"/>
                  </a:lnTo>
                  <a:lnTo>
                    <a:pt x="513" y="199"/>
                  </a:lnTo>
                  <a:lnTo>
                    <a:pt x="491" y="209"/>
                  </a:lnTo>
                  <a:lnTo>
                    <a:pt x="469" y="217"/>
                  </a:lnTo>
                  <a:lnTo>
                    <a:pt x="447" y="224"/>
                  </a:lnTo>
                  <a:lnTo>
                    <a:pt x="447" y="224"/>
                  </a:lnTo>
                  <a:lnTo>
                    <a:pt x="410" y="235"/>
                  </a:lnTo>
                  <a:lnTo>
                    <a:pt x="376" y="242"/>
                  </a:lnTo>
                  <a:lnTo>
                    <a:pt x="359" y="245"/>
                  </a:lnTo>
                  <a:lnTo>
                    <a:pt x="344" y="246"/>
                  </a:lnTo>
                  <a:lnTo>
                    <a:pt x="328" y="247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296" y="247"/>
                  </a:lnTo>
                  <a:lnTo>
                    <a:pt x="279" y="245"/>
                  </a:lnTo>
                  <a:lnTo>
                    <a:pt x="262" y="242"/>
                  </a:lnTo>
                  <a:lnTo>
                    <a:pt x="247" y="238"/>
                  </a:lnTo>
                  <a:lnTo>
                    <a:pt x="245" y="238"/>
                  </a:lnTo>
                  <a:lnTo>
                    <a:pt x="243" y="239"/>
                  </a:lnTo>
                  <a:lnTo>
                    <a:pt x="243" y="239"/>
                  </a:lnTo>
                  <a:lnTo>
                    <a:pt x="231" y="244"/>
                  </a:lnTo>
                  <a:lnTo>
                    <a:pt x="220" y="249"/>
                  </a:lnTo>
                  <a:lnTo>
                    <a:pt x="209" y="253"/>
                  </a:lnTo>
                  <a:lnTo>
                    <a:pt x="197" y="256"/>
                  </a:lnTo>
                  <a:lnTo>
                    <a:pt x="186" y="259"/>
                  </a:lnTo>
                  <a:lnTo>
                    <a:pt x="174" y="261"/>
                  </a:lnTo>
                  <a:lnTo>
                    <a:pt x="163" y="262"/>
                  </a:lnTo>
                  <a:lnTo>
                    <a:pt x="152" y="263"/>
                  </a:lnTo>
                  <a:lnTo>
                    <a:pt x="152" y="263"/>
                  </a:lnTo>
                  <a:close/>
                  <a:moveTo>
                    <a:pt x="204" y="37"/>
                  </a:moveTo>
                  <a:lnTo>
                    <a:pt x="204" y="37"/>
                  </a:lnTo>
                  <a:lnTo>
                    <a:pt x="196" y="38"/>
                  </a:lnTo>
                  <a:lnTo>
                    <a:pt x="188" y="40"/>
                  </a:lnTo>
                  <a:lnTo>
                    <a:pt x="180" y="43"/>
                  </a:lnTo>
                  <a:lnTo>
                    <a:pt x="171" y="50"/>
                  </a:lnTo>
                  <a:lnTo>
                    <a:pt x="165" y="57"/>
                  </a:lnTo>
                  <a:lnTo>
                    <a:pt x="160" y="66"/>
                  </a:lnTo>
                  <a:lnTo>
                    <a:pt x="157" y="79"/>
                  </a:lnTo>
                  <a:lnTo>
                    <a:pt x="155" y="92"/>
                  </a:lnTo>
                  <a:lnTo>
                    <a:pt x="155" y="92"/>
                  </a:lnTo>
                  <a:lnTo>
                    <a:pt x="155" y="101"/>
                  </a:lnTo>
                  <a:lnTo>
                    <a:pt x="156" y="110"/>
                  </a:lnTo>
                  <a:lnTo>
                    <a:pt x="157" y="118"/>
                  </a:lnTo>
                  <a:lnTo>
                    <a:pt x="159" y="125"/>
                  </a:lnTo>
                  <a:lnTo>
                    <a:pt x="161" y="132"/>
                  </a:lnTo>
                  <a:lnTo>
                    <a:pt x="164" y="139"/>
                  </a:lnTo>
                  <a:lnTo>
                    <a:pt x="172" y="151"/>
                  </a:lnTo>
                  <a:lnTo>
                    <a:pt x="182" y="161"/>
                  </a:lnTo>
                  <a:lnTo>
                    <a:pt x="192" y="170"/>
                  </a:lnTo>
                  <a:lnTo>
                    <a:pt x="202" y="178"/>
                  </a:lnTo>
                  <a:lnTo>
                    <a:pt x="214" y="185"/>
                  </a:lnTo>
                  <a:lnTo>
                    <a:pt x="214" y="185"/>
                  </a:lnTo>
                  <a:lnTo>
                    <a:pt x="226" y="191"/>
                  </a:lnTo>
                  <a:lnTo>
                    <a:pt x="239" y="196"/>
                  </a:lnTo>
                  <a:lnTo>
                    <a:pt x="242" y="197"/>
                  </a:lnTo>
                  <a:lnTo>
                    <a:pt x="244" y="196"/>
                  </a:lnTo>
                  <a:lnTo>
                    <a:pt x="244" y="196"/>
                  </a:lnTo>
                  <a:lnTo>
                    <a:pt x="253" y="189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72" y="168"/>
                  </a:lnTo>
                  <a:lnTo>
                    <a:pt x="279" y="155"/>
                  </a:lnTo>
                  <a:lnTo>
                    <a:pt x="282" y="149"/>
                  </a:lnTo>
                  <a:lnTo>
                    <a:pt x="284" y="142"/>
                  </a:lnTo>
                  <a:lnTo>
                    <a:pt x="286" y="135"/>
                  </a:lnTo>
                  <a:lnTo>
                    <a:pt x="287" y="128"/>
                  </a:lnTo>
                  <a:lnTo>
                    <a:pt x="287" y="122"/>
                  </a:lnTo>
                  <a:lnTo>
                    <a:pt x="286" y="116"/>
                  </a:lnTo>
                  <a:lnTo>
                    <a:pt x="285" y="108"/>
                  </a:lnTo>
                  <a:lnTo>
                    <a:pt x="283" y="102"/>
                  </a:lnTo>
                  <a:lnTo>
                    <a:pt x="278" y="88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3" y="66"/>
                  </a:lnTo>
                  <a:lnTo>
                    <a:pt x="256" y="59"/>
                  </a:lnTo>
                  <a:lnTo>
                    <a:pt x="249" y="53"/>
                  </a:lnTo>
                  <a:lnTo>
                    <a:pt x="241" y="48"/>
                  </a:lnTo>
                  <a:lnTo>
                    <a:pt x="231" y="43"/>
                  </a:lnTo>
                  <a:lnTo>
                    <a:pt x="223" y="40"/>
                  </a:lnTo>
                  <a:lnTo>
                    <a:pt x="214" y="38"/>
                  </a:lnTo>
                  <a:lnTo>
                    <a:pt x="204" y="37"/>
                  </a:lnTo>
                  <a:lnTo>
                    <a:pt x="20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287"/>
            <p:cNvSpPr/>
            <p:nvPr/>
          </p:nvSpPr>
          <p:spPr bwMode="auto">
            <a:xfrm>
              <a:off x="2338388" y="2205038"/>
              <a:ext cx="153988" cy="179388"/>
            </a:xfrm>
            <a:custGeom>
              <a:avLst/>
              <a:gdLst/>
              <a:ahLst/>
              <a:cxnLst>
                <a:cxn ang="0">
                  <a:pos x="273" y="340"/>
                </a:cxn>
                <a:cxn ang="0">
                  <a:pos x="263" y="337"/>
                </a:cxn>
                <a:cxn ang="0">
                  <a:pos x="259" y="333"/>
                </a:cxn>
                <a:cxn ang="0">
                  <a:pos x="256" y="326"/>
                </a:cxn>
                <a:cxn ang="0">
                  <a:pos x="255" y="319"/>
                </a:cxn>
                <a:cxn ang="0">
                  <a:pos x="253" y="317"/>
                </a:cxn>
                <a:cxn ang="0">
                  <a:pos x="250" y="316"/>
                </a:cxn>
                <a:cxn ang="0">
                  <a:pos x="246" y="308"/>
                </a:cxn>
                <a:cxn ang="0">
                  <a:pos x="244" y="298"/>
                </a:cxn>
                <a:cxn ang="0">
                  <a:pos x="242" y="288"/>
                </a:cxn>
                <a:cxn ang="0">
                  <a:pos x="236" y="260"/>
                </a:cxn>
                <a:cxn ang="0">
                  <a:pos x="233" y="253"/>
                </a:cxn>
                <a:cxn ang="0">
                  <a:pos x="221" y="231"/>
                </a:cxn>
                <a:cxn ang="0">
                  <a:pos x="215" y="222"/>
                </a:cxn>
                <a:cxn ang="0">
                  <a:pos x="210" y="213"/>
                </a:cxn>
                <a:cxn ang="0">
                  <a:pos x="203" y="195"/>
                </a:cxn>
                <a:cxn ang="0">
                  <a:pos x="194" y="174"/>
                </a:cxn>
                <a:cxn ang="0">
                  <a:pos x="191" y="168"/>
                </a:cxn>
                <a:cxn ang="0">
                  <a:pos x="175" y="146"/>
                </a:cxn>
                <a:cxn ang="0">
                  <a:pos x="157" y="125"/>
                </a:cxn>
                <a:cxn ang="0">
                  <a:pos x="138" y="106"/>
                </a:cxn>
                <a:cxn ang="0">
                  <a:pos x="93" y="73"/>
                </a:cxn>
                <a:cxn ang="0">
                  <a:pos x="41" y="46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7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50" y="11"/>
                </a:cxn>
                <a:cxn ang="0">
                  <a:pos x="101" y="36"/>
                </a:cxn>
                <a:cxn ang="0">
                  <a:pos x="146" y="66"/>
                </a:cxn>
                <a:cxn ang="0">
                  <a:pos x="184" y="101"/>
                </a:cxn>
                <a:cxn ang="0">
                  <a:pos x="201" y="121"/>
                </a:cxn>
                <a:cxn ang="0">
                  <a:pos x="214" y="142"/>
                </a:cxn>
                <a:cxn ang="0">
                  <a:pos x="226" y="166"/>
                </a:cxn>
                <a:cxn ang="0">
                  <a:pos x="239" y="194"/>
                </a:cxn>
                <a:cxn ang="0">
                  <a:pos x="257" y="219"/>
                </a:cxn>
                <a:cxn ang="0">
                  <a:pos x="263" y="226"/>
                </a:cxn>
                <a:cxn ang="0">
                  <a:pos x="271" y="243"/>
                </a:cxn>
                <a:cxn ang="0">
                  <a:pos x="276" y="263"/>
                </a:cxn>
                <a:cxn ang="0">
                  <a:pos x="281" y="293"/>
                </a:cxn>
                <a:cxn ang="0">
                  <a:pos x="282" y="296"/>
                </a:cxn>
                <a:cxn ang="0">
                  <a:pos x="287" y="302"/>
                </a:cxn>
                <a:cxn ang="0">
                  <a:pos x="291" y="314"/>
                </a:cxn>
                <a:cxn ang="0">
                  <a:pos x="291" y="322"/>
                </a:cxn>
                <a:cxn ang="0">
                  <a:pos x="290" y="329"/>
                </a:cxn>
                <a:cxn ang="0">
                  <a:pos x="286" y="336"/>
                </a:cxn>
                <a:cxn ang="0">
                  <a:pos x="279" y="339"/>
                </a:cxn>
                <a:cxn ang="0">
                  <a:pos x="273" y="340"/>
                </a:cxn>
              </a:cxnLst>
              <a:rect l="0" t="0" r="r" b="b"/>
              <a:pathLst>
                <a:path w="291" h="340">
                  <a:moveTo>
                    <a:pt x="273" y="340"/>
                  </a:moveTo>
                  <a:lnTo>
                    <a:pt x="273" y="340"/>
                  </a:lnTo>
                  <a:lnTo>
                    <a:pt x="266" y="339"/>
                  </a:lnTo>
                  <a:lnTo>
                    <a:pt x="263" y="337"/>
                  </a:lnTo>
                  <a:lnTo>
                    <a:pt x="261" y="336"/>
                  </a:lnTo>
                  <a:lnTo>
                    <a:pt x="259" y="333"/>
                  </a:lnTo>
                  <a:lnTo>
                    <a:pt x="257" y="329"/>
                  </a:lnTo>
                  <a:lnTo>
                    <a:pt x="256" y="326"/>
                  </a:lnTo>
                  <a:lnTo>
                    <a:pt x="255" y="322"/>
                  </a:lnTo>
                  <a:lnTo>
                    <a:pt x="255" y="319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6"/>
                  </a:lnTo>
                  <a:lnTo>
                    <a:pt x="250" y="316"/>
                  </a:lnTo>
                  <a:lnTo>
                    <a:pt x="247" y="312"/>
                  </a:lnTo>
                  <a:lnTo>
                    <a:pt x="246" y="308"/>
                  </a:lnTo>
                  <a:lnTo>
                    <a:pt x="246" y="308"/>
                  </a:lnTo>
                  <a:lnTo>
                    <a:pt x="244" y="298"/>
                  </a:lnTo>
                  <a:lnTo>
                    <a:pt x="242" y="288"/>
                  </a:lnTo>
                  <a:lnTo>
                    <a:pt x="242" y="288"/>
                  </a:lnTo>
                  <a:lnTo>
                    <a:pt x="240" y="275"/>
                  </a:lnTo>
                  <a:lnTo>
                    <a:pt x="236" y="260"/>
                  </a:lnTo>
                  <a:lnTo>
                    <a:pt x="236" y="260"/>
                  </a:lnTo>
                  <a:lnTo>
                    <a:pt x="233" y="253"/>
                  </a:lnTo>
                  <a:lnTo>
                    <a:pt x="230" y="246"/>
                  </a:lnTo>
                  <a:lnTo>
                    <a:pt x="221" y="231"/>
                  </a:lnTo>
                  <a:lnTo>
                    <a:pt x="221" y="231"/>
                  </a:lnTo>
                  <a:lnTo>
                    <a:pt x="215" y="222"/>
                  </a:lnTo>
                  <a:lnTo>
                    <a:pt x="210" y="213"/>
                  </a:lnTo>
                  <a:lnTo>
                    <a:pt x="210" y="213"/>
                  </a:lnTo>
                  <a:lnTo>
                    <a:pt x="203" y="195"/>
                  </a:lnTo>
                  <a:lnTo>
                    <a:pt x="203" y="195"/>
                  </a:lnTo>
                  <a:lnTo>
                    <a:pt x="197" y="181"/>
                  </a:lnTo>
                  <a:lnTo>
                    <a:pt x="194" y="174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3" y="157"/>
                  </a:lnTo>
                  <a:lnTo>
                    <a:pt x="175" y="146"/>
                  </a:lnTo>
                  <a:lnTo>
                    <a:pt x="167" y="135"/>
                  </a:lnTo>
                  <a:lnTo>
                    <a:pt x="157" y="125"/>
                  </a:lnTo>
                  <a:lnTo>
                    <a:pt x="148" y="116"/>
                  </a:lnTo>
                  <a:lnTo>
                    <a:pt x="138" y="106"/>
                  </a:lnTo>
                  <a:lnTo>
                    <a:pt x="116" y="89"/>
                  </a:lnTo>
                  <a:lnTo>
                    <a:pt x="93" y="73"/>
                  </a:lnTo>
                  <a:lnTo>
                    <a:pt x="68" y="59"/>
                  </a:lnTo>
                  <a:lnTo>
                    <a:pt x="41" y="4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5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50" y="11"/>
                  </a:lnTo>
                  <a:lnTo>
                    <a:pt x="76" y="24"/>
                  </a:lnTo>
                  <a:lnTo>
                    <a:pt x="101" y="36"/>
                  </a:lnTo>
                  <a:lnTo>
                    <a:pt x="124" y="51"/>
                  </a:lnTo>
                  <a:lnTo>
                    <a:pt x="146" y="66"/>
                  </a:lnTo>
                  <a:lnTo>
                    <a:pt x="166" y="83"/>
                  </a:lnTo>
                  <a:lnTo>
                    <a:pt x="184" y="101"/>
                  </a:lnTo>
                  <a:lnTo>
                    <a:pt x="201" y="121"/>
                  </a:lnTo>
                  <a:lnTo>
                    <a:pt x="201" y="121"/>
                  </a:lnTo>
                  <a:lnTo>
                    <a:pt x="208" y="131"/>
                  </a:lnTo>
                  <a:lnTo>
                    <a:pt x="214" y="142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32" y="180"/>
                  </a:lnTo>
                  <a:lnTo>
                    <a:pt x="239" y="194"/>
                  </a:lnTo>
                  <a:lnTo>
                    <a:pt x="247" y="208"/>
                  </a:lnTo>
                  <a:lnTo>
                    <a:pt x="257" y="219"/>
                  </a:lnTo>
                  <a:lnTo>
                    <a:pt x="257" y="219"/>
                  </a:lnTo>
                  <a:lnTo>
                    <a:pt x="263" y="226"/>
                  </a:lnTo>
                  <a:lnTo>
                    <a:pt x="267" y="234"/>
                  </a:lnTo>
                  <a:lnTo>
                    <a:pt x="271" y="243"/>
                  </a:lnTo>
                  <a:lnTo>
                    <a:pt x="274" y="253"/>
                  </a:lnTo>
                  <a:lnTo>
                    <a:pt x="276" y="263"/>
                  </a:lnTo>
                  <a:lnTo>
                    <a:pt x="278" y="274"/>
                  </a:lnTo>
                  <a:lnTo>
                    <a:pt x="281" y="293"/>
                  </a:lnTo>
                  <a:lnTo>
                    <a:pt x="281" y="295"/>
                  </a:lnTo>
                  <a:lnTo>
                    <a:pt x="282" y="296"/>
                  </a:lnTo>
                  <a:lnTo>
                    <a:pt x="282" y="296"/>
                  </a:lnTo>
                  <a:lnTo>
                    <a:pt x="287" y="302"/>
                  </a:lnTo>
                  <a:lnTo>
                    <a:pt x="289" y="308"/>
                  </a:lnTo>
                  <a:lnTo>
                    <a:pt x="291" y="314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6"/>
                  </a:lnTo>
                  <a:lnTo>
                    <a:pt x="290" y="329"/>
                  </a:lnTo>
                  <a:lnTo>
                    <a:pt x="288" y="333"/>
                  </a:lnTo>
                  <a:lnTo>
                    <a:pt x="286" y="336"/>
                  </a:lnTo>
                  <a:lnTo>
                    <a:pt x="282" y="337"/>
                  </a:lnTo>
                  <a:lnTo>
                    <a:pt x="279" y="339"/>
                  </a:lnTo>
                  <a:lnTo>
                    <a:pt x="273" y="340"/>
                  </a:lnTo>
                  <a:lnTo>
                    <a:pt x="273" y="3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288"/>
            <p:cNvSpPr/>
            <p:nvPr/>
          </p:nvSpPr>
          <p:spPr bwMode="auto">
            <a:xfrm>
              <a:off x="2679700" y="2560638"/>
              <a:ext cx="160338" cy="195263"/>
            </a:xfrm>
            <a:custGeom>
              <a:avLst/>
              <a:gdLst/>
              <a:ahLst/>
              <a:cxnLst>
                <a:cxn ang="0">
                  <a:pos x="287" y="368"/>
                </a:cxn>
                <a:cxn ang="0">
                  <a:pos x="277" y="366"/>
                </a:cxn>
                <a:cxn ang="0">
                  <a:pos x="273" y="362"/>
                </a:cxn>
                <a:cxn ang="0">
                  <a:pos x="270" y="355"/>
                </a:cxn>
                <a:cxn ang="0">
                  <a:pos x="269" y="351"/>
                </a:cxn>
                <a:cxn ang="0">
                  <a:pos x="268" y="325"/>
                </a:cxn>
                <a:cxn ang="0">
                  <a:pos x="262" y="297"/>
                </a:cxn>
                <a:cxn ang="0">
                  <a:pos x="246" y="240"/>
                </a:cxn>
                <a:cxn ang="0">
                  <a:pos x="220" y="187"/>
                </a:cxn>
                <a:cxn ang="0">
                  <a:pos x="205" y="165"/>
                </a:cxn>
                <a:cxn ang="0">
                  <a:pos x="188" y="144"/>
                </a:cxn>
                <a:cxn ang="0">
                  <a:pos x="169" y="123"/>
                </a:cxn>
                <a:cxn ang="0">
                  <a:pos x="137" y="92"/>
                </a:cxn>
                <a:cxn ang="0">
                  <a:pos x="114" y="74"/>
                </a:cxn>
                <a:cxn ang="0">
                  <a:pos x="101" y="65"/>
                </a:cxn>
                <a:cxn ang="0">
                  <a:pos x="70" y="52"/>
                </a:cxn>
                <a:cxn ang="0">
                  <a:pos x="39" y="44"/>
                </a:cxn>
                <a:cxn ang="0">
                  <a:pos x="12" y="37"/>
                </a:cxn>
                <a:cxn ang="0">
                  <a:pos x="8" y="34"/>
                </a:cxn>
                <a:cxn ang="0">
                  <a:pos x="3" y="30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4" y="6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2" y="1"/>
                </a:cxn>
                <a:cxn ang="0">
                  <a:pos x="51" y="10"/>
                </a:cxn>
                <a:cxn ang="0">
                  <a:pos x="92" y="22"/>
                </a:cxn>
                <a:cxn ang="0">
                  <a:pos x="112" y="30"/>
                </a:cxn>
                <a:cxn ang="0">
                  <a:pos x="131" y="43"/>
                </a:cxn>
                <a:cxn ang="0">
                  <a:pos x="159" y="64"/>
                </a:cxn>
                <a:cxn ang="0">
                  <a:pos x="205" y="108"/>
                </a:cxn>
                <a:cxn ang="0">
                  <a:pos x="223" y="128"/>
                </a:cxn>
                <a:cxn ang="0">
                  <a:pos x="256" y="178"/>
                </a:cxn>
                <a:cxn ang="0">
                  <a:pos x="281" y="233"/>
                </a:cxn>
                <a:cxn ang="0">
                  <a:pos x="298" y="290"/>
                </a:cxn>
                <a:cxn ang="0">
                  <a:pos x="304" y="331"/>
                </a:cxn>
                <a:cxn ang="0">
                  <a:pos x="305" y="345"/>
                </a:cxn>
                <a:cxn ang="0">
                  <a:pos x="305" y="351"/>
                </a:cxn>
                <a:cxn ang="0">
                  <a:pos x="304" y="359"/>
                </a:cxn>
                <a:cxn ang="0">
                  <a:pos x="300" y="364"/>
                </a:cxn>
                <a:cxn ang="0">
                  <a:pos x="293" y="367"/>
                </a:cxn>
                <a:cxn ang="0">
                  <a:pos x="287" y="368"/>
                </a:cxn>
              </a:cxnLst>
              <a:rect l="0" t="0" r="r" b="b"/>
              <a:pathLst>
                <a:path w="305" h="368">
                  <a:moveTo>
                    <a:pt x="287" y="368"/>
                  </a:moveTo>
                  <a:lnTo>
                    <a:pt x="287" y="368"/>
                  </a:lnTo>
                  <a:lnTo>
                    <a:pt x="280" y="367"/>
                  </a:lnTo>
                  <a:lnTo>
                    <a:pt x="277" y="366"/>
                  </a:lnTo>
                  <a:lnTo>
                    <a:pt x="275" y="364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5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38"/>
                  </a:lnTo>
                  <a:lnTo>
                    <a:pt x="268" y="325"/>
                  </a:lnTo>
                  <a:lnTo>
                    <a:pt x="265" y="310"/>
                  </a:lnTo>
                  <a:lnTo>
                    <a:pt x="262" y="297"/>
                  </a:lnTo>
                  <a:lnTo>
                    <a:pt x="255" y="269"/>
                  </a:lnTo>
                  <a:lnTo>
                    <a:pt x="246" y="240"/>
                  </a:lnTo>
                  <a:lnTo>
                    <a:pt x="234" y="213"/>
                  </a:lnTo>
                  <a:lnTo>
                    <a:pt x="220" y="187"/>
                  </a:lnTo>
                  <a:lnTo>
                    <a:pt x="213" y="176"/>
                  </a:lnTo>
                  <a:lnTo>
                    <a:pt x="205" y="165"/>
                  </a:lnTo>
                  <a:lnTo>
                    <a:pt x="197" y="153"/>
                  </a:lnTo>
                  <a:lnTo>
                    <a:pt x="188" y="144"/>
                  </a:lnTo>
                  <a:lnTo>
                    <a:pt x="188" y="144"/>
                  </a:lnTo>
                  <a:lnTo>
                    <a:pt x="169" y="123"/>
                  </a:lnTo>
                  <a:lnTo>
                    <a:pt x="149" y="103"/>
                  </a:lnTo>
                  <a:lnTo>
                    <a:pt x="137" y="92"/>
                  </a:lnTo>
                  <a:lnTo>
                    <a:pt x="126" y="83"/>
                  </a:lnTo>
                  <a:lnTo>
                    <a:pt x="114" y="74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86" y="58"/>
                  </a:lnTo>
                  <a:lnTo>
                    <a:pt x="70" y="52"/>
                  </a:lnTo>
                  <a:lnTo>
                    <a:pt x="55" y="48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6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71" y="16"/>
                  </a:lnTo>
                  <a:lnTo>
                    <a:pt x="92" y="22"/>
                  </a:lnTo>
                  <a:lnTo>
                    <a:pt x="102" y="26"/>
                  </a:lnTo>
                  <a:lnTo>
                    <a:pt x="112" y="30"/>
                  </a:lnTo>
                  <a:lnTo>
                    <a:pt x="122" y="37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159" y="64"/>
                  </a:lnTo>
                  <a:lnTo>
                    <a:pt x="184" y="86"/>
                  </a:lnTo>
                  <a:lnTo>
                    <a:pt x="205" y="108"/>
                  </a:lnTo>
                  <a:lnTo>
                    <a:pt x="223" y="128"/>
                  </a:lnTo>
                  <a:lnTo>
                    <a:pt x="223" y="128"/>
                  </a:lnTo>
                  <a:lnTo>
                    <a:pt x="241" y="152"/>
                  </a:lnTo>
                  <a:lnTo>
                    <a:pt x="256" y="178"/>
                  </a:lnTo>
                  <a:lnTo>
                    <a:pt x="270" y="205"/>
                  </a:lnTo>
                  <a:lnTo>
                    <a:pt x="281" y="233"/>
                  </a:lnTo>
                  <a:lnTo>
                    <a:pt x="290" y="262"/>
                  </a:lnTo>
                  <a:lnTo>
                    <a:pt x="298" y="290"/>
                  </a:lnTo>
                  <a:lnTo>
                    <a:pt x="303" y="317"/>
                  </a:lnTo>
                  <a:lnTo>
                    <a:pt x="304" y="331"/>
                  </a:lnTo>
                  <a:lnTo>
                    <a:pt x="305" y="344"/>
                  </a:lnTo>
                  <a:lnTo>
                    <a:pt x="305" y="345"/>
                  </a:lnTo>
                  <a:lnTo>
                    <a:pt x="305" y="351"/>
                  </a:lnTo>
                  <a:lnTo>
                    <a:pt x="305" y="351"/>
                  </a:lnTo>
                  <a:lnTo>
                    <a:pt x="305" y="355"/>
                  </a:lnTo>
                  <a:lnTo>
                    <a:pt x="304" y="359"/>
                  </a:lnTo>
                  <a:lnTo>
                    <a:pt x="302" y="362"/>
                  </a:lnTo>
                  <a:lnTo>
                    <a:pt x="300" y="364"/>
                  </a:lnTo>
                  <a:lnTo>
                    <a:pt x="296" y="366"/>
                  </a:lnTo>
                  <a:lnTo>
                    <a:pt x="293" y="367"/>
                  </a:lnTo>
                  <a:lnTo>
                    <a:pt x="287" y="368"/>
                  </a:lnTo>
                  <a:lnTo>
                    <a:pt x="287" y="3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6" name="椭圆 31"/>
          <p:cNvSpPr/>
          <p:nvPr/>
        </p:nvSpPr>
        <p:spPr>
          <a:xfrm rot="15654318">
            <a:off x="6475569" y="1985987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6686480" y="2176528"/>
            <a:ext cx="499267" cy="527865"/>
            <a:chOff x="5181601" y="2120900"/>
            <a:chExt cx="665163" cy="703263"/>
          </a:xfrm>
          <a:solidFill>
            <a:schemeClr val="tx1"/>
          </a:solidFill>
        </p:grpSpPr>
        <p:sp>
          <p:nvSpPr>
            <p:cNvPr id="94" name="Freeform 540"/>
            <p:cNvSpPr/>
            <p:nvPr/>
          </p:nvSpPr>
          <p:spPr bwMode="auto">
            <a:xfrm>
              <a:off x="5226051" y="2433638"/>
              <a:ext cx="6350" cy="44450"/>
            </a:xfrm>
            <a:custGeom>
              <a:avLst/>
              <a:gdLst/>
              <a:ahLst/>
              <a:cxnLst>
                <a:cxn ang="0">
                  <a:pos x="11" y="47"/>
                </a:cxn>
                <a:cxn ang="0">
                  <a:pos x="11" y="47"/>
                </a:cxn>
                <a:cxn ang="0">
                  <a:pos x="11" y="36"/>
                </a:cxn>
                <a:cxn ang="0">
                  <a:pos x="11" y="26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0"/>
                </a:cxn>
                <a:cxn ang="0">
                  <a:pos x="1" y="40"/>
                </a:cxn>
                <a:cxn ang="0">
                  <a:pos x="3" y="60"/>
                </a:cxn>
                <a:cxn ang="0">
                  <a:pos x="3" y="70"/>
                </a:cxn>
                <a:cxn ang="0">
                  <a:pos x="2" y="74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8" y="84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3" y="73"/>
                </a:cxn>
                <a:cxn ang="0">
                  <a:pos x="13" y="64"/>
                </a:cxn>
                <a:cxn ang="0">
                  <a:pos x="11" y="47"/>
                </a:cxn>
                <a:cxn ang="0">
                  <a:pos x="11" y="47"/>
                </a:cxn>
              </a:cxnLst>
              <a:rect l="0" t="0" r="r" b="b"/>
              <a:pathLst>
                <a:path w="13" h="84">
                  <a:moveTo>
                    <a:pt x="11" y="47"/>
                  </a:moveTo>
                  <a:lnTo>
                    <a:pt x="11" y="47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3" y="60"/>
                  </a:lnTo>
                  <a:lnTo>
                    <a:pt x="3" y="70"/>
                  </a:lnTo>
                  <a:lnTo>
                    <a:pt x="2" y="74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8" y="84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3" y="73"/>
                  </a:lnTo>
                  <a:lnTo>
                    <a:pt x="13" y="64"/>
                  </a:lnTo>
                  <a:lnTo>
                    <a:pt x="11" y="47"/>
                  </a:lnTo>
                  <a:lnTo>
                    <a:pt x="11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541"/>
            <p:cNvSpPr/>
            <p:nvPr/>
          </p:nvSpPr>
          <p:spPr bwMode="auto">
            <a:xfrm>
              <a:off x="5240338" y="2468563"/>
              <a:ext cx="12700" cy="46038"/>
            </a:xfrm>
            <a:custGeom>
              <a:avLst/>
              <a:gdLst/>
              <a:ahLst/>
              <a:cxnLst>
                <a:cxn ang="0">
                  <a:pos x="23" y="76"/>
                </a:cxn>
                <a:cxn ang="0">
                  <a:pos x="23" y="76"/>
                </a:cxn>
                <a:cxn ang="0">
                  <a:pos x="19" y="73"/>
                </a:cxn>
                <a:cxn ang="0">
                  <a:pos x="15" y="70"/>
                </a:cxn>
                <a:cxn ang="0">
                  <a:pos x="13" y="66"/>
                </a:cxn>
                <a:cxn ang="0">
                  <a:pos x="11" y="62"/>
                </a:cxn>
                <a:cxn ang="0">
                  <a:pos x="10" y="58"/>
                </a:cxn>
                <a:cxn ang="0">
                  <a:pos x="10" y="54"/>
                </a:cxn>
                <a:cxn ang="0">
                  <a:pos x="10" y="43"/>
                </a:cxn>
                <a:cxn ang="0">
                  <a:pos x="11" y="34"/>
                </a:cxn>
                <a:cxn ang="0">
                  <a:pos x="13" y="24"/>
                </a:cxn>
                <a:cxn ang="0">
                  <a:pos x="15" y="13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1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5" y="15"/>
                </a:cxn>
                <a:cxn ang="0">
                  <a:pos x="3" y="26"/>
                </a:cxn>
                <a:cxn ang="0">
                  <a:pos x="1" y="37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3" y="69"/>
                </a:cxn>
                <a:cxn ang="0">
                  <a:pos x="5" y="73"/>
                </a:cxn>
                <a:cxn ang="0">
                  <a:pos x="9" y="77"/>
                </a:cxn>
                <a:cxn ang="0">
                  <a:pos x="13" y="81"/>
                </a:cxn>
                <a:cxn ang="0">
                  <a:pos x="18" y="85"/>
                </a:cxn>
                <a:cxn ang="0">
                  <a:pos x="18" y="85"/>
                </a:cxn>
                <a:cxn ang="0">
                  <a:pos x="20" y="86"/>
                </a:cxn>
                <a:cxn ang="0">
                  <a:pos x="22" y="86"/>
                </a:cxn>
                <a:cxn ang="0">
                  <a:pos x="23" y="85"/>
                </a:cxn>
                <a:cxn ang="0">
                  <a:pos x="24" y="82"/>
                </a:cxn>
                <a:cxn ang="0">
                  <a:pos x="25" y="81"/>
                </a:cxn>
                <a:cxn ang="0">
                  <a:pos x="25" y="79"/>
                </a:cxn>
                <a:cxn ang="0">
                  <a:pos x="24" y="77"/>
                </a:cxn>
                <a:cxn ang="0">
                  <a:pos x="23" y="76"/>
                </a:cxn>
                <a:cxn ang="0">
                  <a:pos x="23" y="76"/>
                </a:cxn>
              </a:cxnLst>
              <a:rect l="0" t="0" r="r" b="b"/>
              <a:pathLst>
                <a:path w="25" h="86">
                  <a:moveTo>
                    <a:pt x="23" y="76"/>
                  </a:moveTo>
                  <a:lnTo>
                    <a:pt x="23" y="76"/>
                  </a:lnTo>
                  <a:lnTo>
                    <a:pt x="19" y="73"/>
                  </a:lnTo>
                  <a:lnTo>
                    <a:pt x="15" y="70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3"/>
                  </a:lnTo>
                  <a:lnTo>
                    <a:pt x="11" y="34"/>
                  </a:lnTo>
                  <a:lnTo>
                    <a:pt x="13" y="24"/>
                  </a:lnTo>
                  <a:lnTo>
                    <a:pt x="15" y="1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15"/>
                  </a:lnTo>
                  <a:lnTo>
                    <a:pt x="3" y="26"/>
                  </a:lnTo>
                  <a:lnTo>
                    <a:pt x="1" y="37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4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9" y="77"/>
                  </a:lnTo>
                  <a:lnTo>
                    <a:pt x="13" y="81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22" y="86"/>
                  </a:lnTo>
                  <a:lnTo>
                    <a:pt x="23" y="85"/>
                  </a:lnTo>
                  <a:lnTo>
                    <a:pt x="24" y="82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3" y="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542"/>
            <p:cNvSpPr/>
            <p:nvPr/>
          </p:nvSpPr>
          <p:spPr bwMode="auto">
            <a:xfrm>
              <a:off x="5275263" y="2498725"/>
              <a:ext cx="6350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4"/>
                </a:cxn>
                <a:cxn ang="0">
                  <a:pos x="3" y="84"/>
                </a:cxn>
                <a:cxn ang="0">
                  <a:pos x="6" y="85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1" y="80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85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4"/>
                  </a:lnTo>
                  <a:lnTo>
                    <a:pt x="3" y="84"/>
                  </a:lnTo>
                  <a:lnTo>
                    <a:pt x="6" y="85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1" y="8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543"/>
            <p:cNvSpPr/>
            <p:nvPr/>
          </p:nvSpPr>
          <p:spPr bwMode="auto">
            <a:xfrm>
              <a:off x="5294313" y="2532063"/>
              <a:ext cx="6350" cy="317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7"/>
                </a:cxn>
                <a:cxn ang="0">
                  <a:pos x="3" y="31"/>
                </a:cxn>
                <a:cxn ang="0">
                  <a:pos x="4" y="43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6" y="58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4" y="56"/>
                </a:cxn>
                <a:cxn ang="0">
                  <a:pos x="14" y="56"/>
                </a:cxn>
                <a:cxn ang="0">
                  <a:pos x="13" y="43"/>
                </a:cxn>
                <a:cxn ang="0">
                  <a:pos x="12" y="31"/>
                </a:cxn>
                <a:cxn ang="0">
                  <a:pos x="10" y="1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61">
                  <a:moveTo>
                    <a:pt x="10" y="4"/>
                  </a:moveTo>
                  <a:lnTo>
                    <a:pt x="10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7"/>
                  </a:lnTo>
                  <a:lnTo>
                    <a:pt x="3" y="31"/>
                  </a:lnTo>
                  <a:lnTo>
                    <a:pt x="4" y="43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6" y="58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3" y="43"/>
                  </a:lnTo>
                  <a:lnTo>
                    <a:pt x="12" y="31"/>
                  </a:lnTo>
                  <a:lnTo>
                    <a:pt x="10" y="1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544"/>
            <p:cNvSpPr/>
            <p:nvPr/>
          </p:nvSpPr>
          <p:spPr bwMode="auto">
            <a:xfrm>
              <a:off x="5324476" y="2552700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5"/>
                </a:cxn>
                <a:cxn ang="0">
                  <a:pos x="4" y="66"/>
                </a:cxn>
                <a:cxn ang="0">
                  <a:pos x="6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5"/>
                  </a:lnTo>
                  <a:lnTo>
                    <a:pt x="4" y="66"/>
                  </a:lnTo>
                  <a:lnTo>
                    <a:pt x="6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545"/>
            <p:cNvSpPr/>
            <p:nvPr/>
          </p:nvSpPr>
          <p:spPr bwMode="auto">
            <a:xfrm>
              <a:off x="5348288" y="2576513"/>
              <a:ext cx="7938" cy="42863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14" y="75"/>
                </a:cxn>
                <a:cxn ang="0">
                  <a:pos x="12" y="66"/>
                </a:cxn>
                <a:cxn ang="0">
                  <a:pos x="12" y="58"/>
                </a:cxn>
                <a:cxn ang="0">
                  <a:pos x="12" y="51"/>
                </a:cxn>
                <a:cxn ang="0">
                  <a:pos x="11" y="43"/>
                </a:cxn>
                <a:cxn ang="0">
                  <a:pos x="11" y="43"/>
                </a:cxn>
                <a:cxn ang="0">
                  <a:pos x="10" y="33"/>
                </a:cxn>
                <a:cxn ang="0">
                  <a:pos x="9" y="2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2"/>
                </a:cxn>
                <a:cxn ang="0">
                  <a:pos x="2" y="42"/>
                </a:cxn>
                <a:cxn ang="0">
                  <a:pos x="3" y="46"/>
                </a:cxn>
                <a:cxn ang="0">
                  <a:pos x="3" y="50"/>
                </a:cxn>
                <a:cxn ang="0">
                  <a:pos x="3" y="59"/>
                </a:cxn>
                <a:cxn ang="0">
                  <a:pos x="4" y="69"/>
                </a:cxn>
                <a:cxn ang="0">
                  <a:pos x="4" y="73"/>
                </a:cxn>
                <a:cxn ang="0">
                  <a:pos x="5" y="77"/>
                </a:cxn>
                <a:cxn ang="0">
                  <a:pos x="5" y="77"/>
                </a:cxn>
                <a:cxn ang="0">
                  <a:pos x="6" y="79"/>
                </a:cxn>
                <a:cxn ang="0">
                  <a:pos x="8" y="80"/>
                </a:cxn>
                <a:cxn ang="0">
                  <a:pos x="11" y="80"/>
                </a:cxn>
                <a:cxn ang="0">
                  <a:pos x="13" y="79"/>
                </a:cxn>
                <a:cxn ang="0">
                  <a:pos x="14" y="78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14" h="80">
                  <a:moveTo>
                    <a:pt x="14" y="75"/>
                  </a:moveTo>
                  <a:lnTo>
                    <a:pt x="14" y="75"/>
                  </a:lnTo>
                  <a:lnTo>
                    <a:pt x="12" y="66"/>
                  </a:lnTo>
                  <a:lnTo>
                    <a:pt x="12" y="58"/>
                  </a:lnTo>
                  <a:lnTo>
                    <a:pt x="12" y="5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0" y="33"/>
                  </a:lnTo>
                  <a:lnTo>
                    <a:pt x="9" y="2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6"/>
                  </a:lnTo>
                  <a:lnTo>
                    <a:pt x="3" y="50"/>
                  </a:lnTo>
                  <a:lnTo>
                    <a:pt x="3" y="59"/>
                  </a:lnTo>
                  <a:lnTo>
                    <a:pt x="4" y="69"/>
                  </a:lnTo>
                  <a:lnTo>
                    <a:pt x="4" y="73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6" y="79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9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546"/>
            <p:cNvSpPr/>
            <p:nvPr/>
          </p:nvSpPr>
          <p:spPr bwMode="auto">
            <a:xfrm>
              <a:off x="5380038" y="2606675"/>
              <a:ext cx="11113" cy="349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2"/>
                </a:cxn>
                <a:cxn ang="0">
                  <a:pos x="2" y="19"/>
                </a:cxn>
                <a:cxn ang="0">
                  <a:pos x="6" y="33"/>
                </a:cxn>
                <a:cxn ang="0">
                  <a:pos x="11" y="47"/>
                </a:cxn>
                <a:cxn ang="0">
                  <a:pos x="13" y="54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14" y="63"/>
                </a:cxn>
                <a:cxn ang="0">
                  <a:pos x="15" y="65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20" y="65"/>
                </a:cxn>
                <a:cxn ang="0">
                  <a:pos x="21" y="65"/>
                </a:cxn>
                <a:cxn ang="0">
                  <a:pos x="22" y="63"/>
                </a:cxn>
                <a:cxn ang="0">
                  <a:pos x="23" y="61"/>
                </a:cxn>
                <a:cxn ang="0">
                  <a:pos x="23" y="61"/>
                </a:cxn>
                <a:cxn ang="0">
                  <a:pos x="22" y="54"/>
                </a:cxn>
                <a:cxn ang="0">
                  <a:pos x="20" y="47"/>
                </a:cxn>
                <a:cxn ang="0">
                  <a:pos x="16" y="33"/>
                </a:cxn>
                <a:cxn ang="0">
                  <a:pos x="11" y="19"/>
                </a:cxn>
                <a:cxn ang="0">
                  <a:pos x="9" y="1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23" h="66">
                  <a:moveTo>
                    <a:pt x="9" y="4"/>
                  </a:move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6" y="33"/>
                  </a:lnTo>
                  <a:lnTo>
                    <a:pt x="11" y="47"/>
                  </a:lnTo>
                  <a:lnTo>
                    <a:pt x="13" y="5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4" y="63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3"/>
                  </a:lnTo>
                  <a:lnTo>
                    <a:pt x="23" y="61"/>
                  </a:lnTo>
                  <a:lnTo>
                    <a:pt x="23" y="61"/>
                  </a:lnTo>
                  <a:lnTo>
                    <a:pt x="22" y="54"/>
                  </a:lnTo>
                  <a:lnTo>
                    <a:pt x="20" y="47"/>
                  </a:lnTo>
                  <a:lnTo>
                    <a:pt x="16" y="33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547"/>
            <p:cNvSpPr/>
            <p:nvPr/>
          </p:nvSpPr>
          <p:spPr bwMode="auto">
            <a:xfrm>
              <a:off x="5411788" y="2632075"/>
              <a:ext cx="9525" cy="44450"/>
            </a:xfrm>
            <a:custGeom>
              <a:avLst/>
              <a:gdLst/>
              <a:ahLst/>
              <a:cxnLst>
                <a:cxn ang="0">
                  <a:pos x="18" y="78"/>
                </a:cxn>
                <a:cxn ang="0">
                  <a:pos x="18" y="78"/>
                </a:cxn>
                <a:cxn ang="0">
                  <a:pos x="16" y="71"/>
                </a:cxn>
                <a:cxn ang="0">
                  <a:pos x="15" y="63"/>
                </a:cxn>
                <a:cxn ang="0">
                  <a:pos x="14" y="46"/>
                </a:cxn>
                <a:cxn ang="0">
                  <a:pos x="14" y="46"/>
                </a:cxn>
                <a:cxn ang="0">
                  <a:pos x="13" y="41"/>
                </a:cxn>
                <a:cxn ang="0">
                  <a:pos x="12" y="36"/>
                </a:cxn>
                <a:cxn ang="0">
                  <a:pos x="10" y="25"/>
                </a:cxn>
                <a:cxn ang="0">
                  <a:pos x="10" y="25"/>
                </a:cxn>
                <a:cxn ang="0">
                  <a:pos x="9" y="1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2" y="33"/>
                </a:cxn>
                <a:cxn ang="0">
                  <a:pos x="3" y="42"/>
                </a:cxn>
                <a:cxn ang="0">
                  <a:pos x="3" y="42"/>
                </a:cxn>
                <a:cxn ang="0">
                  <a:pos x="5" y="52"/>
                </a:cxn>
                <a:cxn ang="0">
                  <a:pos x="6" y="62"/>
                </a:cxn>
                <a:cxn ang="0">
                  <a:pos x="7" y="7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82"/>
                </a:cxn>
                <a:cxn ang="0">
                  <a:pos x="12" y="83"/>
                </a:cxn>
                <a:cxn ang="0">
                  <a:pos x="16" y="84"/>
                </a:cxn>
                <a:cxn ang="0">
                  <a:pos x="17" y="83"/>
                </a:cxn>
                <a:cxn ang="0">
                  <a:pos x="18" y="82"/>
                </a:cxn>
                <a:cxn ang="0">
                  <a:pos x="19" y="80"/>
                </a:cxn>
                <a:cxn ang="0">
                  <a:pos x="18" y="78"/>
                </a:cxn>
                <a:cxn ang="0">
                  <a:pos x="18" y="78"/>
                </a:cxn>
              </a:cxnLst>
              <a:rect l="0" t="0" r="r" b="b"/>
              <a:pathLst>
                <a:path w="19" h="84">
                  <a:moveTo>
                    <a:pt x="18" y="78"/>
                  </a:moveTo>
                  <a:lnTo>
                    <a:pt x="18" y="78"/>
                  </a:lnTo>
                  <a:lnTo>
                    <a:pt x="16" y="71"/>
                  </a:lnTo>
                  <a:lnTo>
                    <a:pt x="15" y="63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3" y="41"/>
                  </a:lnTo>
                  <a:lnTo>
                    <a:pt x="12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1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2" y="3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5" y="52"/>
                  </a:lnTo>
                  <a:lnTo>
                    <a:pt x="6" y="62"/>
                  </a:lnTo>
                  <a:lnTo>
                    <a:pt x="7" y="7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82"/>
                  </a:lnTo>
                  <a:lnTo>
                    <a:pt x="12" y="83"/>
                  </a:lnTo>
                  <a:lnTo>
                    <a:pt x="16" y="84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9" y="80"/>
                  </a:lnTo>
                  <a:lnTo>
                    <a:pt x="18" y="78"/>
                  </a:lnTo>
                  <a:lnTo>
                    <a:pt x="18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548"/>
            <p:cNvSpPr/>
            <p:nvPr/>
          </p:nvSpPr>
          <p:spPr bwMode="auto">
            <a:xfrm>
              <a:off x="5434013" y="2662238"/>
              <a:ext cx="15875" cy="4762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5"/>
                </a:cxn>
                <a:cxn ang="0">
                  <a:pos x="3" y="25"/>
                </a:cxn>
                <a:cxn ang="0">
                  <a:pos x="9" y="45"/>
                </a:cxn>
                <a:cxn ang="0">
                  <a:pos x="15" y="65"/>
                </a:cxn>
                <a:cxn ang="0">
                  <a:pos x="17" y="75"/>
                </a:cxn>
                <a:cxn ang="0">
                  <a:pos x="19" y="85"/>
                </a:cxn>
                <a:cxn ang="0">
                  <a:pos x="19" y="85"/>
                </a:cxn>
                <a:cxn ang="0">
                  <a:pos x="19" y="87"/>
                </a:cxn>
                <a:cxn ang="0">
                  <a:pos x="21" y="88"/>
                </a:cxn>
                <a:cxn ang="0">
                  <a:pos x="22" y="89"/>
                </a:cxn>
                <a:cxn ang="0">
                  <a:pos x="24" y="90"/>
                </a:cxn>
                <a:cxn ang="0">
                  <a:pos x="25" y="89"/>
                </a:cxn>
                <a:cxn ang="0">
                  <a:pos x="27" y="88"/>
                </a:cxn>
                <a:cxn ang="0">
                  <a:pos x="28" y="87"/>
                </a:cxn>
                <a:cxn ang="0">
                  <a:pos x="28" y="85"/>
                </a:cxn>
                <a:cxn ang="0">
                  <a:pos x="28" y="85"/>
                </a:cxn>
                <a:cxn ang="0">
                  <a:pos x="27" y="75"/>
                </a:cxn>
                <a:cxn ang="0">
                  <a:pos x="25" y="65"/>
                </a:cxn>
                <a:cxn ang="0">
                  <a:pos x="19" y="45"/>
                </a:cxn>
                <a:cxn ang="0">
                  <a:pos x="12" y="25"/>
                </a:cxn>
                <a:cxn ang="0">
                  <a:pos x="10" y="15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28" h="90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5"/>
                  </a:lnTo>
                  <a:lnTo>
                    <a:pt x="3" y="25"/>
                  </a:lnTo>
                  <a:lnTo>
                    <a:pt x="9" y="45"/>
                  </a:lnTo>
                  <a:lnTo>
                    <a:pt x="15" y="65"/>
                  </a:lnTo>
                  <a:lnTo>
                    <a:pt x="17" y="75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19" y="87"/>
                  </a:lnTo>
                  <a:lnTo>
                    <a:pt x="21" y="88"/>
                  </a:lnTo>
                  <a:lnTo>
                    <a:pt x="22" y="89"/>
                  </a:lnTo>
                  <a:lnTo>
                    <a:pt x="24" y="90"/>
                  </a:lnTo>
                  <a:lnTo>
                    <a:pt x="25" y="89"/>
                  </a:lnTo>
                  <a:lnTo>
                    <a:pt x="27" y="88"/>
                  </a:lnTo>
                  <a:lnTo>
                    <a:pt x="28" y="87"/>
                  </a:lnTo>
                  <a:lnTo>
                    <a:pt x="28" y="85"/>
                  </a:lnTo>
                  <a:lnTo>
                    <a:pt x="28" y="85"/>
                  </a:lnTo>
                  <a:lnTo>
                    <a:pt x="27" y="75"/>
                  </a:lnTo>
                  <a:lnTo>
                    <a:pt x="25" y="65"/>
                  </a:lnTo>
                  <a:lnTo>
                    <a:pt x="19" y="45"/>
                  </a:lnTo>
                  <a:lnTo>
                    <a:pt x="12" y="25"/>
                  </a:lnTo>
                  <a:lnTo>
                    <a:pt x="10" y="15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549"/>
            <p:cNvSpPr/>
            <p:nvPr/>
          </p:nvSpPr>
          <p:spPr bwMode="auto">
            <a:xfrm>
              <a:off x="5467351" y="2697163"/>
              <a:ext cx="6350" cy="4445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3" y="42"/>
                </a:cxn>
                <a:cxn ang="0">
                  <a:pos x="4" y="61"/>
                </a:cxn>
                <a:cxn ang="0">
                  <a:pos x="5" y="80"/>
                </a:cxn>
                <a:cxn ang="0">
                  <a:pos x="5" y="80"/>
                </a:cxn>
                <a:cxn ang="0">
                  <a:pos x="5" y="82"/>
                </a:cxn>
                <a:cxn ang="0">
                  <a:pos x="6" y="83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1" y="84"/>
                </a:cxn>
                <a:cxn ang="0">
                  <a:pos x="13" y="83"/>
                </a:cxn>
                <a:cxn ang="0">
                  <a:pos x="14" y="82"/>
                </a:cxn>
                <a:cxn ang="0">
                  <a:pos x="14" y="80"/>
                </a:cxn>
                <a:cxn ang="0">
                  <a:pos x="14" y="80"/>
                </a:cxn>
                <a:cxn ang="0">
                  <a:pos x="13" y="61"/>
                </a:cxn>
                <a:cxn ang="0">
                  <a:pos x="12" y="42"/>
                </a:cxn>
                <a:cxn ang="0">
                  <a:pos x="10" y="23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4" h="84">
                  <a:moveTo>
                    <a:pt x="9" y="4"/>
                  </a:move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3" y="42"/>
                  </a:lnTo>
                  <a:lnTo>
                    <a:pt x="4" y="61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2"/>
                  </a:lnTo>
                  <a:lnTo>
                    <a:pt x="6" y="83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13" y="83"/>
                  </a:lnTo>
                  <a:lnTo>
                    <a:pt x="14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13" y="61"/>
                  </a:lnTo>
                  <a:lnTo>
                    <a:pt x="12" y="42"/>
                  </a:lnTo>
                  <a:lnTo>
                    <a:pt x="10" y="23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550"/>
            <p:cNvSpPr/>
            <p:nvPr/>
          </p:nvSpPr>
          <p:spPr bwMode="auto">
            <a:xfrm>
              <a:off x="5494338" y="2727325"/>
              <a:ext cx="7938" cy="31750"/>
            </a:xfrm>
            <a:custGeom>
              <a:avLst/>
              <a:gdLst/>
              <a:ahLst/>
              <a:cxnLst>
                <a:cxn ang="0">
                  <a:pos x="14" y="55"/>
                </a:cxn>
                <a:cxn ang="0">
                  <a:pos x="14" y="55"/>
                </a:cxn>
                <a:cxn ang="0">
                  <a:pos x="11" y="49"/>
                </a:cxn>
                <a:cxn ang="0">
                  <a:pos x="10" y="43"/>
                </a:cxn>
                <a:cxn ang="0">
                  <a:pos x="9" y="37"/>
                </a:cxn>
                <a:cxn ang="0">
                  <a:pos x="9" y="3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0" y="40"/>
                </a:cxn>
                <a:cxn ang="0">
                  <a:pos x="1" y="47"/>
                </a:cxn>
                <a:cxn ang="0">
                  <a:pos x="3" y="53"/>
                </a:cxn>
                <a:cxn ang="0">
                  <a:pos x="6" y="59"/>
                </a:cxn>
                <a:cxn ang="0">
                  <a:pos x="6" y="59"/>
                </a:cxn>
                <a:cxn ang="0">
                  <a:pos x="7" y="61"/>
                </a:cxn>
                <a:cxn ang="0">
                  <a:pos x="9" y="61"/>
                </a:cxn>
                <a:cxn ang="0">
                  <a:pos x="11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5" y="57"/>
                </a:cxn>
                <a:cxn ang="0">
                  <a:pos x="14" y="55"/>
                </a:cxn>
                <a:cxn ang="0">
                  <a:pos x="14" y="55"/>
                </a:cxn>
              </a:cxnLst>
              <a:rect l="0" t="0" r="r" b="b"/>
              <a:pathLst>
                <a:path w="15" h="61">
                  <a:moveTo>
                    <a:pt x="14" y="55"/>
                  </a:moveTo>
                  <a:lnTo>
                    <a:pt x="14" y="55"/>
                  </a:lnTo>
                  <a:lnTo>
                    <a:pt x="11" y="49"/>
                  </a:lnTo>
                  <a:lnTo>
                    <a:pt x="10" y="43"/>
                  </a:lnTo>
                  <a:lnTo>
                    <a:pt x="9" y="37"/>
                  </a:lnTo>
                  <a:lnTo>
                    <a:pt x="9" y="3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" y="47"/>
                  </a:lnTo>
                  <a:lnTo>
                    <a:pt x="3" y="53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7" y="61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4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551"/>
            <p:cNvSpPr/>
            <p:nvPr/>
          </p:nvSpPr>
          <p:spPr bwMode="auto">
            <a:xfrm>
              <a:off x="5521326" y="2744788"/>
              <a:ext cx="11113" cy="39688"/>
            </a:xfrm>
            <a:custGeom>
              <a:avLst/>
              <a:gdLst/>
              <a:ahLst/>
              <a:cxnLst>
                <a:cxn ang="0">
                  <a:pos x="19" y="71"/>
                </a:cxn>
                <a:cxn ang="0">
                  <a:pos x="19" y="71"/>
                </a:cxn>
                <a:cxn ang="0">
                  <a:pos x="18" y="63"/>
                </a:cxn>
                <a:cxn ang="0">
                  <a:pos x="17" y="56"/>
                </a:cxn>
                <a:cxn ang="0">
                  <a:pos x="17" y="49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5" y="32"/>
                </a:cxn>
                <a:cxn ang="0">
                  <a:pos x="13" y="24"/>
                </a:cxn>
                <a:cxn ang="0">
                  <a:pos x="11" y="15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7" y="48"/>
                </a:cxn>
                <a:cxn ang="0">
                  <a:pos x="7" y="56"/>
                </a:cxn>
                <a:cxn ang="0">
                  <a:pos x="8" y="64"/>
                </a:cxn>
                <a:cxn ang="0">
                  <a:pos x="11" y="73"/>
                </a:cxn>
                <a:cxn ang="0">
                  <a:pos x="11" y="73"/>
                </a:cxn>
                <a:cxn ang="0">
                  <a:pos x="12" y="75"/>
                </a:cxn>
                <a:cxn ang="0">
                  <a:pos x="13" y="76"/>
                </a:cxn>
                <a:cxn ang="0">
                  <a:pos x="17" y="76"/>
                </a:cxn>
                <a:cxn ang="0">
                  <a:pos x="18" y="75"/>
                </a:cxn>
                <a:cxn ang="0">
                  <a:pos x="19" y="74"/>
                </a:cxn>
                <a:cxn ang="0">
                  <a:pos x="20" y="73"/>
                </a:cxn>
                <a:cxn ang="0">
                  <a:pos x="19" y="71"/>
                </a:cxn>
                <a:cxn ang="0">
                  <a:pos x="19" y="71"/>
                </a:cxn>
              </a:cxnLst>
              <a:rect l="0" t="0" r="r" b="b"/>
              <a:pathLst>
                <a:path w="20" h="76">
                  <a:moveTo>
                    <a:pt x="19" y="71"/>
                  </a:moveTo>
                  <a:lnTo>
                    <a:pt x="19" y="71"/>
                  </a:lnTo>
                  <a:lnTo>
                    <a:pt x="18" y="63"/>
                  </a:lnTo>
                  <a:lnTo>
                    <a:pt x="17" y="56"/>
                  </a:lnTo>
                  <a:lnTo>
                    <a:pt x="17" y="49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5" y="32"/>
                  </a:lnTo>
                  <a:lnTo>
                    <a:pt x="13" y="24"/>
                  </a:lnTo>
                  <a:lnTo>
                    <a:pt x="11" y="1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14"/>
                  </a:lnTo>
                  <a:lnTo>
                    <a:pt x="2" y="22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7" y="48"/>
                  </a:lnTo>
                  <a:lnTo>
                    <a:pt x="7" y="56"/>
                  </a:lnTo>
                  <a:lnTo>
                    <a:pt x="8" y="6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7" y="76"/>
                  </a:lnTo>
                  <a:lnTo>
                    <a:pt x="18" y="75"/>
                  </a:lnTo>
                  <a:lnTo>
                    <a:pt x="19" y="74"/>
                  </a:lnTo>
                  <a:lnTo>
                    <a:pt x="20" y="73"/>
                  </a:lnTo>
                  <a:lnTo>
                    <a:pt x="19" y="71"/>
                  </a:lnTo>
                  <a:lnTo>
                    <a:pt x="19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552"/>
            <p:cNvSpPr/>
            <p:nvPr/>
          </p:nvSpPr>
          <p:spPr bwMode="auto">
            <a:xfrm>
              <a:off x="5551488" y="2767013"/>
              <a:ext cx="12700" cy="34925"/>
            </a:xfrm>
            <a:custGeom>
              <a:avLst/>
              <a:gdLst/>
              <a:ahLst/>
              <a:cxnLst>
                <a:cxn ang="0">
                  <a:pos x="24" y="61"/>
                </a:cxn>
                <a:cxn ang="0">
                  <a:pos x="24" y="61"/>
                </a:cxn>
                <a:cxn ang="0">
                  <a:pos x="21" y="46"/>
                </a:cxn>
                <a:cxn ang="0">
                  <a:pos x="19" y="32"/>
                </a:cxn>
                <a:cxn ang="0">
                  <a:pos x="19" y="32"/>
                </a:cxn>
                <a:cxn ang="0">
                  <a:pos x="17" y="26"/>
                </a:cxn>
                <a:cxn ang="0">
                  <a:pos x="13" y="18"/>
                </a:cxn>
                <a:cxn ang="0">
                  <a:pos x="11" y="1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1"/>
                </a:cxn>
                <a:cxn ang="0">
                  <a:pos x="3" y="16"/>
                </a:cxn>
                <a:cxn ang="0">
                  <a:pos x="6" y="23"/>
                </a:cxn>
                <a:cxn ang="0">
                  <a:pos x="8" y="29"/>
                </a:cxn>
                <a:cxn ang="0">
                  <a:pos x="8" y="29"/>
                </a:cxn>
                <a:cxn ang="0">
                  <a:pos x="11" y="45"/>
                </a:cxn>
                <a:cxn ang="0">
                  <a:pos x="12" y="55"/>
                </a:cxn>
                <a:cxn ang="0">
                  <a:pos x="14" y="63"/>
                </a:cxn>
                <a:cxn ang="0">
                  <a:pos x="14" y="63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6"/>
                </a:cxn>
                <a:cxn ang="0">
                  <a:pos x="24" y="64"/>
                </a:cxn>
                <a:cxn ang="0">
                  <a:pos x="24" y="63"/>
                </a:cxn>
                <a:cxn ang="0">
                  <a:pos x="24" y="61"/>
                </a:cxn>
                <a:cxn ang="0">
                  <a:pos x="24" y="61"/>
                </a:cxn>
              </a:cxnLst>
              <a:rect l="0" t="0" r="r" b="b"/>
              <a:pathLst>
                <a:path w="24" h="66">
                  <a:moveTo>
                    <a:pt x="24" y="61"/>
                  </a:moveTo>
                  <a:lnTo>
                    <a:pt x="24" y="61"/>
                  </a:lnTo>
                  <a:lnTo>
                    <a:pt x="21" y="4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7" y="26"/>
                  </a:lnTo>
                  <a:lnTo>
                    <a:pt x="13" y="18"/>
                  </a:lnTo>
                  <a:lnTo>
                    <a:pt x="11" y="1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1"/>
                  </a:lnTo>
                  <a:lnTo>
                    <a:pt x="3" y="16"/>
                  </a:lnTo>
                  <a:lnTo>
                    <a:pt x="6" y="23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1" y="45"/>
                  </a:lnTo>
                  <a:lnTo>
                    <a:pt x="12" y="5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4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553"/>
            <p:cNvSpPr/>
            <p:nvPr/>
          </p:nvSpPr>
          <p:spPr bwMode="auto">
            <a:xfrm>
              <a:off x="5586413" y="2774950"/>
              <a:ext cx="7938" cy="3175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5" y="10"/>
                </a:cxn>
                <a:cxn ang="0">
                  <a:pos x="4" y="16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0" y="45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3" y="58"/>
                </a:cxn>
                <a:cxn ang="0">
                  <a:pos x="4" y="60"/>
                </a:cxn>
                <a:cxn ang="0">
                  <a:pos x="5" y="61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11" y="59"/>
                </a:cxn>
                <a:cxn ang="0">
                  <a:pos x="12" y="58"/>
                </a:cxn>
                <a:cxn ang="0">
                  <a:pos x="12" y="56"/>
                </a:cxn>
                <a:cxn ang="0">
                  <a:pos x="12" y="56"/>
                </a:cxn>
                <a:cxn ang="0">
                  <a:pos x="10" y="51"/>
                </a:cxn>
                <a:cxn ang="0">
                  <a:pos x="9" y="45"/>
                </a:cxn>
                <a:cxn ang="0">
                  <a:pos x="9" y="38"/>
                </a:cxn>
                <a:cxn ang="0">
                  <a:pos x="10" y="31"/>
                </a:cxn>
                <a:cxn ang="0">
                  <a:pos x="12" y="19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7" h="61">
                  <a:moveTo>
                    <a:pt x="8" y="2"/>
                  </a:moveTo>
                  <a:lnTo>
                    <a:pt x="8" y="2"/>
                  </a:lnTo>
                  <a:lnTo>
                    <a:pt x="5" y="10"/>
                  </a:lnTo>
                  <a:lnTo>
                    <a:pt x="4" y="1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45"/>
                  </a:lnTo>
                  <a:lnTo>
                    <a:pt x="1" y="52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4" y="60"/>
                  </a:lnTo>
                  <a:lnTo>
                    <a:pt x="5" y="61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1" y="59"/>
                  </a:lnTo>
                  <a:lnTo>
                    <a:pt x="12" y="58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1"/>
                  </a:lnTo>
                  <a:lnTo>
                    <a:pt x="9" y="45"/>
                  </a:lnTo>
                  <a:lnTo>
                    <a:pt x="9" y="38"/>
                  </a:lnTo>
                  <a:lnTo>
                    <a:pt x="10" y="31"/>
                  </a:lnTo>
                  <a:lnTo>
                    <a:pt x="12" y="19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554"/>
            <p:cNvSpPr/>
            <p:nvPr/>
          </p:nvSpPr>
          <p:spPr bwMode="auto">
            <a:xfrm>
              <a:off x="5616576" y="2774950"/>
              <a:ext cx="6350" cy="42863"/>
            </a:xfrm>
            <a:custGeom>
              <a:avLst/>
              <a:gdLst/>
              <a:ahLst/>
              <a:cxnLst>
                <a:cxn ang="0">
                  <a:pos x="11" y="42"/>
                </a:cxn>
                <a:cxn ang="0">
                  <a:pos x="11" y="42"/>
                </a:cxn>
                <a:cxn ang="0">
                  <a:pos x="11" y="2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5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0" y="61"/>
                </a:cxn>
                <a:cxn ang="0">
                  <a:pos x="0" y="69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8" y="81"/>
                </a:cxn>
                <a:cxn ang="0">
                  <a:pos x="9" y="80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9" y="66"/>
                </a:cxn>
                <a:cxn ang="0">
                  <a:pos x="9" y="58"/>
                </a:cxn>
                <a:cxn ang="0">
                  <a:pos x="11" y="42"/>
                </a:cxn>
                <a:cxn ang="0">
                  <a:pos x="11" y="42"/>
                </a:cxn>
              </a:cxnLst>
              <a:rect l="0" t="0" r="r" b="b"/>
              <a:pathLst>
                <a:path w="11" h="81">
                  <a:moveTo>
                    <a:pt x="11" y="42"/>
                  </a:moveTo>
                  <a:lnTo>
                    <a:pt x="11" y="42"/>
                  </a:lnTo>
                  <a:lnTo>
                    <a:pt x="11" y="2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5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61"/>
                  </a:lnTo>
                  <a:lnTo>
                    <a:pt x="0" y="69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8" y="81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66"/>
                  </a:lnTo>
                  <a:lnTo>
                    <a:pt x="9" y="58"/>
                  </a:lnTo>
                  <a:lnTo>
                    <a:pt x="11" y="42"/>
                  </a:lnTo>
                  <a:lnTo>
                    <a:pt x="11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555"/>
            <p:cNvSpPr/>
            <p:nvPr/>
          </p:nvSpPr>
          <p:spPr bwMode="auto">
            <a:xfrm>
              <a:off x="5637213" y="2778125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556"/>
            <p:cNvSpPr/>
            <p:nvPr/>
          </p:nvSpPr>
          <p:spPr bwMode="auto">
            <a:xfrm>
              <a:off x="5672138" y="2770188"/>
              <a:ext cx="7938" cy="31750"/>
            </a:xfrm>
            <a:custGeom>
              <a:avLst/>
              <a:gdLst/>
              <a:ahLst/>
              <a:cxnLst>
                <a:cxn ang="0">
                  <a:pos x="14" y="50"/>
                </a:cxn>
                <a:cxn ang="0">
                  <a:pos x="14" y="50"/>
                </a:cxn>
                <a:cxn ang="0">
                  <a:pos x="12" y="28"/>
                </a:cxn>
                <a:cxn ang="0">
                  <a:pos x="10" y="1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8"/>
                </a:cxn>
                <a:cxn ang="0">
                  <a:pos x="2" y="31"/>
                </a:cxn>
                <a:cxn ang="0">
                  <a:pos x="3" y="43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4" y="50"/>
                </a:cxn>
                <a:cxn ang="0">
                  <a:pos x="14" y="50"/>
                </a:cxn>
              </a:cxnLst>
              <a:rect l="0" t="0" r="r" b="b"/>
              <a:pathLst>
                <a:path w="14" h="61">
                  <a:moveTo>
                    <a:pt x="14" y="50"/>
                  </a:moveTo>
                  <a:lnTo>
                    <a:pt x="14" y="50"/>
                  </a:lnTo>
                  <a:lnTo>
                    <a:pt x="12" y="28"/>
                  </a:lnTo>
                  <a:lnTo>
                    <a:pt x="10" y="1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8"/>
                  </a:lnTo>
                  <a:lnTo>
                    <a:pt x="2" y="31"/>
                  </a:lnTo>
                  <a:lnTo>
                    <a:pt x="3" y="43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557"/>
            <p:cNvSpPr/>
            <p:nvPr/>
          </p:nvSpPr>
          <p:spPr bwMode="auto">
            <a:xfrm>
              <a:off x="5702301" y="2749550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1"/>
                </a:cxn>
                <a:cxn ang="0">
                  <a:pos x="3" y="61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3" y="61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558"/>
            <p:cNvSpPr/>
            <p:nvPr/>
          </p:nvSpPr>
          <p:spPr bwMode="auto">
            <a:xfrm>
              <a:off x="5722938" y="2735263"/>
              <a:ext cx="7938" cy="3175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7"/>
                </a:cxn>
                <a:cxn ang="0">
                  <a:pos x="3" y="30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9" y="60"/>
                </a:cxn>
                <a:cxn ang="0">
                  <a:pos x="10" y="59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0"/>
                </a:cxn>
                <a:cxn ang="0">
                  <a:pos x="14" y="17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61">
                  <a:moveTo>
                    <a:pt x="5" y="4"/>
                  </a:moveTo>
                  <a:lnTo>
                    <a:pt x="5" y="4"/>
                  </a:lnTo>
                  <a:lnTo>
                    <a:pt x="4" y="17"/>
                  </a:lnTo>
                  <a:lnTo>
                    <a:pt x="3" y="30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10" y="59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0"/>
                  </a:lnTo>
                  <a:lnTo>
                    <a:pt x="14" y="17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559"/>
            <p:cNvSpPr/>
            <p:nvPr/>
          </p:nvSpPr>
          <p:spPr bwMode="auto">
            <a:xfrm>
              <a:off x="5740401" y="2724150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2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560"/>
            <p:cNvSpPr/>
            <p:nvPr/>
          </p:nvSpPr>
          <p:spPr bwMode="auto">
            <a:xfrm>
              <a:off x="5762626" y="2697163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5"/>
                </a:cxn>
                <a:cxn ang="0">
                  <a:pos x="8" y="55"/>
                </a:cxn>
                <a:cxn ang="0">
                  <a:pos x="9" y="53"/>
                </a:cxn>
                <a:cxn ang="0">
                  <a:pos x="9" y="51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5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9" y="51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561"/>
            <p:cNvSpPr/>
            <p:nvPr/>
          </p:nvSpPr>
          <p:spPr bwMode="auto">
            <a:xfrm>
              <a:off x="5778501" y="2689225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2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2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562"/>
            <p:cNvSpPr/>
            <p:nvPr/>
          </p:nvSpPr>
          <p:spPr bwMode="auto">
            <a:xfrm>
              <a:off x="5795963" y="2670175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5" y="31"/>
                </a:cxn>
                <a:cxn ang="0">
                  <a:pos x="5" y="38"/>
                </a:cxn>
                <a:cxn ang="0">
                  <a:pos x="4" y="53"/>
                </a:cxn>
                <a:cxn ang="0">
                  <a:pos x="4" y="53"/>
                </a:cxn>
                <a:cxn ang="0">
                  <a:pos x="5" y="55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9" y="57"/>
                </a:cxn>
                <a:cxn ang="0">
                  <a:pos x="10" y="57"/>
                </a:cxn>
                <a:cxn ang="0">
                  <a:pos x="12" y="56"/>
                </a:cxn>
                <a:cxn ang="0">
                  <a:pos x="13" y="55"/>
                </a:cxn>
                <a:cxn ang="0">
                  <a:pos x="13" y="53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3" y="23"/>
                </a:cxn>
                <a:cxn ang="0">
                  <a:pos x="11" y="16"/>
                </a:cxn>
                <a:cxn ang="0">
                  <a:pos x="10" y="11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3" h="57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31"/>
                  </a:lnTo>
                  <a:lnTo>
                    <a:pt x="5" y="38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5" y="55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7"/>
                  </a:lnTo>
                  <a:lnTo>
                    <a:pt x="12" y="56"/>
                  </a:lnTo>
                  <a:lnTo>
                    <a:pt x="13" y="55"/>
                  </a:lnTo>
                  <a:lnTo>
                    <a:pt x="13" y="53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3"/>
                  </a:lnTo>
                  <a:lnTo>
                    <a:pt x="11" y="16"/>
                  </a:lnTo>
                  <a:lnTo>
                    <a:pt x="10" y="11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563"/>
            <p:cNvSpPr/>
            <p:nvPr/>
          </p:nvSpPr>
          <p:spPr bwMode="auto">
            <a:xfrm>
              <a:off x="5291138" y="2278063"/>
              <a:ext cx="12700" cy="3016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9" y="13"/>
                </a:cxn>
                <a:cxn ang="0">
                  <a:pos x="5" y="19"/>
                </a:cxn>
                <a:cxn ang="0">
                  <a:pos x="3" y="26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9" y="56"/>
                </a:cxn>
                <a:cxn ang="0">
                  <a:pos x="10" y="55"/>
                </a:cxn>
                <a:cxn ang="0">
                  <a:pos x="10" y="53"/>
                </a:cxn>
                <a:cxn ang="0">
                  <a:pos x="10" y="53"/>
                </a:cxn>
                <a:cxn ang="0">
                  <a:pos x="11" y="42"/>
                </a:cxn>
                <a:cxn ang="0">
                  <a:pos x="13" y="29"/>
                </a:cxn>
                <a:cxn ang="0">
                  <a:pos x="14" y="24"/>
                </a:cxn>
                <a:cxn ang="0">
                  <a:pos x="17" y="18"/>
                </a:cxn>
                <a:cxn ang="0">
                  <a:pos x="19" y="13"/>
                </a:cxn>
                <a:cxn ang="0">
                  <a:pos x="23" y="9"/>
                </a:cxn>
                <a:cxn ang="0">
                  <a:pos x="23" y="9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3" y="3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4" h="57">
                  <a:moveTo>
                    <a:pt x="16" y="2"/>
                  </a:moveTo>
                  <a:lnTo>
                    <a:pt x="16" y="2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3" y="26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9" y="56"/>
                  </a:lnTo>
                  <a:lnTo>
                    <a:pt x="10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42"/>
                  </a:lnTo>
                  <a:lnTo>
                    <a:pt x="13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9" y="13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564"/>
            <p:cNvSpPr/>
            <p:nvPr/>
          </p:nvSpPr>
          <p:spPr bwMode="auto">
            <a:xfrm>
              <a:off x="5321301" y="2251075"/>
              <a:ext cx="7938" cy="2698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5"/>
                </a:cxn>
                <a:cxn ang="0">
                  <a:pos x="2" y="25"/>
                </a:cxn>
                <a:cxn ang="0">
                  <a:pos x="1" y="36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1" y="50"/>
                </a:cxn>
                <a:cxn ang="0">
                  <a:pos x="3" y="51"/>
                </a:cxn>
                <a:cxn ang="0">
                  <a:pos x="4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25"/>
                </a:cxn>
                <a:cxn ang="0">
                  <a:pos x="14" y="1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51">
                  <a:moveTo>
                    <a:pt x="5" y="4"/>
                  </a:moveTo>
                  <a:lnTo>
                    <a:pt x="5" y="4"/>
                  </a:lnTo>
                  <a:lnTo>
                    <a:pt x="4" y="15"/>
                  </a:lnTo>
                  <a:lnTo>
                    <a:pt x="2" y="25"/>
                  </a:lnTo>
                  <a:lnTo>
                    <a:pt x="1" y="3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25"/>
                  </a:lnTo>
                  <a:lnTo>
                    <a:pt x="14" y="15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565"/>
            <p:cNvSpPr/>
            <p:nvPr/>
          </p:nvSpPr>
          <p:spPr bwMode="auto">
            <a:xfrm>
              <a:off x="5351463" y="2217738"/>
              <a:ext cx="9525" cy="269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1" y="1"/>
                </a:cxn>
                <a:cxn ang="0">
                  <a:pos x="8" y="6"/>
                </a:cxn>
                <a:cxn ang="0">
                  <a:pos x="6" y="11"/>
                </a:cxn>
                <a:cxn ang="0">
                  <a:pos x="5" y="16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4" y="24"/>
                </a:cxn>
                <a:cxn ang="0">
                  <a:pos x="3" y="28"/>
                </a:cxn>
                <a:cxn ang="0">
                  <a:pos x="1" y="34"/>
                </a:cxn>
                <a:cxn ang="0">
                  <a:pos x="1" y="34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2" y="50"/>
                </a:cxn>
                <a:cxn ang="0">
                  <a:pos x="3" y="51"/>
                </a:cxn>
                <a:cxn ang="0">
                  <a:pos x="5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31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4" y="21"/>
                </a:cxn>
                <a:cxn ang="0">
                  <a:pos x="14" y="17"/>
                </a:cxn>
                <a:cxn ang="0">
                  <a:pos x="15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9" h="51">
                  <a:moveTo>
                    <a:pt x="11" y="1"/>
                  </a:moveTo>
                  <a:lnTo>
                    <a:pt x="11" y="1"/>
                  </a:lnTo>
                  <a:lnTo>
                    <a:pt x="8" y="6"/>
                  </a:lnTo>
                  <a:lnTo>
                    <a:pt x="6" y="11"/>
                  </a:lnTo>
                  <a:lnTo>
                    <a:pt x="5" y="16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8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2" y="50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31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1"/>
                  </a:lnTo>
                  <a:lnTo>
                    <a:pt x="14" y="17"/>
                  </a:lnTo>
                  <a:lnTo>
                    <a:pt x="15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566"/>
            <p:cNvSpPr/>
            <p:nvPr/>
          </p:nvSpPr>
          <p:spPr bwMode="auto">
            <a:xfrm>
              <a:off x="5380038" y="2195513"/>
              <a:ext cx="9525" cy="269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16"/>
                </a:cxn>
                <a:cxn ang="0">
                  <a:pos x="4" y="26"/>
                </a:cxn>
                <a:cxn ang="0">
                  <a:pos x="1" y="3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1" y="51"/>
                </a:cxn>
                <a:cxn ang="0">
                  <a:pos x="2" y="52"/>
                </a:cxn>
                <a:cxn ang="0">
                  <a:pos x="4" y="52"/>
                </a:cxn>
                <a:cxn ang="0">
                  <a:pos x="6" y="52"/>
                </a:cxn>
                <a:cxn ang="0">
                  <a:pos x="7" y="51"/>
                </a:cxn>
                <a:cxn ang="0">
                  <a:pos x="8" y="50"/>
                </a:cxn>
                <a:cxn ang="0">
                  <a:pos x="9" y="48"/>
                </a:cxn>
                <a:cxn ang="0">
                  <a:pos x="9" y="48"/>
                </a:cxn>
                <a:cxn ang="0">
                  <a:pos x="10" y="36"/>
                </a:cxn>
                <a:cxn ang="0">
                  <a:pos x="13" y="26"/>
                </a:cxn>
                <a:cxn ang="0">
                  <a:pos x="16" y="16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52">
                  <a:moveTo>
                    <a:pt x="9" y="4"/>
                  </a:moveTo>
                  <a:lnTo>
                    <a:pt x="9" y="4"/>
                  </a:lnTo>
                  <a:lnTo>
                    <a:pt x="7" y="16"/>
                  </a:lnTo>
                  <a:lnTo>
                    <a:pt x="4" y="26"/>
                  </a:lnTo>
                  <a:lnTo>
                    <a:pt x="1" y="3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1" y="51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10" y="36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567"/>
            <p:cNvSpPr/>
            <p:nvPr/>
          </p:nvSpPr>
          <p:spPr bwMode="auto">
            <a:xfrm>
              <a:off x="5414963" y="2174875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4" y="17"/>
                </a:cxn>
                <a:cxn ang="0">
                  <a:pos x="2" y="29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3"/>
                </a:cxn>
                <a:cxn ang="0">
                  <a:pos x="10" y="40"/>
                </a:cxn>
                <a:cxn ang="0">
                  <a:pos x="11" y="29"/>
                </a:cxn>
                <a:cxn ang="0">
                  <a:pos x="13" y="1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4" h="57">
                  <a:moveTo>
                    <a:pt x="4" y="5"/>
                  </a:moveTo>
                  <a:lnTo>
                    <a:pt x="4" y="5"/>
                  </a:lnTo>
                  <a:lnTo>
                    <a:pt x="4" y="17"/>
                  </a:lnTo>
                  <a:lnTo>
                    <a:pt x="2" y="29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0" y="40"/>
                  </a:lnTo>
                  <a:lnTo>
                    <a:pt x="11" y="29"/>
                  </a:lnTo>
                  <a:lnTo>
                    <a:pt x="13" y="1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568"/>
            <p:cNvSpPr/>
            <p:nvPr/>
          </p:nvSpPr>
          <p:spPr bwMode="auto">
            <a:xfrm>
              <a:off x="5441951" y="2174875"/>
              <a:ext cx="7938" cy="254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1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" y="45"/>
                </a:cxn>
                <a:cxn ang="0">
                  <a:pos x="2" y="47"/>
                </a:cxn>
                <a:cxn ang="0">
                  <a:pos x="3" y="48"/>
                </a:cxn>
                <a:cxn ang="0">
                  <a:pos x="6" y="48"/>
                </a:cxn>
                <a:cxn ang="0">
                  <a:pos x="7" y="48"/>
                </a:cxn>
                <a:cxn ang="0">
                  <a:pos x="9" y="47"/>
                </a:cxn>
                <a:cxn ang="0">
                  <a:pos x="10" y="45"/>
                </a:cxn>
                <a:cxn ang="0">
                  <a:pos x="11" y="42"/>
                </a:cxn>
                <a:cxn ang="0">
                  <a:pos x="11" y="42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5" y="11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5" h="48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7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2" y="47"/>
                  </a:lnTo>
                  <a:lnTo>
                    <a:pt x="3" y="48"/>
                  </a:lnTo>
                  <a:lnTo>
                    <a:pt x="6" y="48"/>
                  </a:lnTo>
                  <a:lnTo>
                    <a:pt x="7" y="48"/>
                  </a:lnTo>
                  <a:lnTo>
                    <a:pt x="9" y="47"/>
                  </a:lnTo>
                  <a:lnTo>
                    <a:pt x="10" y="45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5" y="11"/>
                  </a:lnTo>
                  <a:lnTo>
                    <a:pt x="14" y="6"/>
                  </a:lnTo>
                  <a:lnTo>
                    <a:pt x="13" y="4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569"/>
            <p:cNvSpPr/>
            <p:nvPr/>
          </p:nvSpPr>
          <p:spPr bwMode="auto">
            <a:xfrm>
              <a:off x="5473701" y="2173288"/>
              <a:ext cx="14288" cy="36513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4" y="2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2"/>
                </a:cxn>
                <a:cxn ang="0">
                  <a:pos x="15" y="30"/>
                </a:cxn>
                <a:cxn ang="0">
                  <a:pos x="14" y="38"/>
                </a:cxn>
                <a:cxn ang="0">
                  <a:pos x="14" y="38"/>
                </a:cxn>
                <a:cxn ang="0">
                  <a:pos x="12" y="45"/>
                </a:cxn>
                <a:cxn ang="0">
                  <a:pos x="9" y="52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0"/>
                </a:cxn>
                <a:cxn ang="0">
                  <a:pos x="7" y="70"/>
                </a:cxn>
                <a:cxn ang="0">
                  <a:pos x="8" y="70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6" y="57"/>
                </a:cxn>
                <a:cxn ang="0">
                  <a:pos x="19" y="51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3" y="40"/>
                </a:cxn>
                <a:cxn ang="0">
                  <a:pos x="24" y="35"/>
                </a:cxn>
                <a:cxn ang="0">
                  <a:pos x="25" y="25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25" h="70">
                  <a:moveTo>
                    <a:pt x="24" y="4"/>
                  </a:moveTo>
                  <a:lnTo>
                    <a:pt x="24" y="4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2"/>
                  </a:lnTo>
                  <a:lnTo>
                    <a:pt x="15" y="3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5"/>
                  </a:lnTo>
                  <a:lnTo>
                    <a:pt x="9" y="52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6" y="57"/>
                  </a:lnTo>
                  <a:lnTo>
                    <a:pt x="19" y="51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3" y="40"/>
                  </a:lnTo>
                  <a:lnTo>
                    <a:pt x="24" y="35"/>
                  </a:lnTo>
                  <a:lnTo>
                    <a:pt x="25" y="25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570"/>
            <p:cNvSpPr/>
            <p:nvPr/>
          </p:nvSpPr>
          <p:spPr bwMode="auto">
            <a:xfrm>
              <a:off x="5503863" y="2192338"/>
              <a:ext cx="4763" cy="2857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3"/>
                </a:cxn>
                <a:cxn ang="0">
                  <a:pos x="6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9" y="4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3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3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571"/>
            <p:cNvSpPr/>
            <p:nvPr/>
          </p:nvSpPr>
          <p:spPr bwMode="auto">
            <a:xfrm>
              <a:off x="5526088" y="2200275"/>
              <a:ext cx="7938" cy="3016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3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2" y="53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1" y="51"/>
                </a:cxn>
                <a:cxn ang="0">
                  <a:pos x="11" y="51"/>
                </a:cxn>
                <a:cxn ang="0">
                  <a:pos x="9" y="29"/>
                </a:cxn>
                <a:cxn ang="0">
                  <a:pos x="10" y="23"/>
                </a:cxn>
                <a:cxn ang="0">
                  <a:pos x="11" y="17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56">
                  <a:moveTo>
                    <a:pt x="7" y="2"/>
                  </a:moveTo>
                  <a:lnTo>
                    <a:pt x="7" y="2"/>
                  </a:lnTo>
                  <a:lnTo>
                    <a:pt x="4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3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9" y="29"/>
                  </a:lnTo>
                  <a:lnTo>
                    <a:pt x="10" y="23"/>
                  </a:lnTo>
                  <a:lnTo>
                    <a:pt x="11" y="17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Freeform 572"/>
            <p:cNvSpPr/>
            <p:nvPr/>
          </p:nvSpPr>
          <p:spPr bwMode="auto">
            <a:xfrm>
              <a:off x="5549901" y="2212975"/>
              <a:ext cx="4763" cy="254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7" y="47"/>
                </a:cxn>
                <a:cxn ang="0">
                  <a:pos x="8" y="45"/>
                </a:cxn>
                <a:cxn ang="0">
                  <a:pos x="9" y="43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48">
                  <a:moveTo>
                    <a:pt x="0" y="6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7" y="47"/>
                  </a:lnTo>
                  <a:lnTo>
                    <a:pt x="8" y="45"/>
                  </a:lnTo>
                  <a:lnTo>
                    <a:pt x="9" y="4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573"/>
            <p:cNvSpPr/>
            <p:nvPr/>
          </p:nvSpPr>
          <p:spPr bwMode="auto">
            <a:xfrm>
              <a:off x="5567363" y="2225675"/>
              <a:ext cx="4763" cy="254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8" y="47"/>
                </a:cxn>
                <a:cxn ang="0">
                  <a:pos x="9" y="45"/>
                </a:cxn>
                <a:cxn ang="0">
                  <a:pos x="9" y="4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48">
                  <a:moveTo>
                    <a:pt x="0" y="4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9" y="45"/>
                  </a:lnTo>
                  <a:lnTo>
                    <a:pt x="9" y="4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574"/>
            <p:cNvSpPr/>
            <p:nvPr/>
          </p:nvSpPr>
          <p:spPr bwMode="auto">
            <a:xfrm>
              <a:off x="5597526" y="2243138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7"/>
                </a:cxn>
                <a:cxn ang="0">
                  <a:pos x="2" y="28"/>
                </a:cxn>
                <a:cxn ang="0">
                  <a:pos x="2" y="39"/>
                </a:cxn>
                <a:cxn ang="0">
                  <a:pos x="1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0" y="48"/>
                </a:cxn>
                <a:cxn ang="0">
                  <a:pos x="11" y="42"/>
                </a:cxn>
                <a:cxn ang="0">
                  <a:pos x="11" y="29"/>
                </a:cxn>
                <a:cxn ang="0">
                  <a:pos x="10" y="17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1" h="57">
                  <a:moveTo>
                    <a:pt x="9" y="5"/>
                  </a:move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7"/>
                  </a:lnTo>
                  <a:lnTo>
                    <a:pt x="2" y="28"/>
                  </a:lnTo>
                  <a:lnTo>
                    <a:pt x="2" y="39"/>
                  </a:lnTo>
                  <a:lnTo>
                    <a:pt x="1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0" y="48"/>
                  </a:lnTo>
                  <a:lnTo>
                    <a:pt x="11" y="42"/>
                  </a:lnTo>
                  <a:lnTo>
                    <a:pt x="11" y="29"/>
                  </a:lnTo>
                  <a:lnTo>
                    <a:pt x="10" y="17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575"/>
            <p:cNvSpPr/>
            <p:nvPr/>
          </p:nvSpPr>
          <p:spPr bwMode="auto">
            <a:xfrm>
              <a:off x="5354638" y="2393950"/>
              <a:ext cx="6350" cy="31750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4" y="30"/>
                </a:cxn>
                <a:cxn ang="0">
                  <a:pos x="3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59"/>
                </a:cxn>
                <a:cxn ang="0">
                  <a:pos x="9" y="58"/>
                </a:cxn>
                <a:cxn ang="0">
                  <a:pos x="9" y="58"/>
                </a:cxn>
                <a:cxn ang="0">
                  <a:pos x="12" y="45"/>
                </a:cxn>
                <a:cxn ang="0">
                  <a:pos x="14" y="31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4" h="61">
                  <a:moveTo>
                    <a:pt x="4" y="4"/>
                  </a:moveTo>
                  <a:lnTo>
                    <a:pt x="4" y="4"/>
                  </a:lnTo>
                  <a:lnTo>
                    <a:pt x="4" y="30"/>
                  </a:lnTo>
                  <a:lnTo>
                    <a:pt x="3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59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12" y="45"/>
                  </a:lnTo>
                  <a:lnTo>
                    <a:pt x="14" y="3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576"/>
            <p:cNvSpPr/>
            <p:nvPr/>
          </p:nvSpPr>
          <p:spPr bwMode="auto">
            <a:xfrm>
              <a:off x="5367338" y="2428875"/>
              <a:ext cx="4763" cy="396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3" y="76"/>
                </a:cxn>
                <a:cxn ang="0">
                  <a:pos x="4" y="76"/>
                </a:cxn>
                <a:cxn ang="0">
                  <a:pos x="6" y="76"/>
                </a:cxn>
                <a:cxn ang="0">
                  <a:pos x="7" y="75"/>
                </a:cxn>
                <a:cxn ang="0">
                  <a:pos x="8" y="73"/>
                </a:cxn>
                <a:cxn ang="0">
                  <a:pos x="9" y="7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6">
                  <a:moveTo>
                    <a:pt x="0" y="5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3" y="76"/>
                  </a:lnTo>
                  <a:lnTo>
                    <a:pt x="4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8" y="73"/>
                  </a:lnTo>
                  <a:lnTo>
                    <a:pt x="9" y="72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577"/>
            <p:cNvSpPr/>
            <p:nvPr/>
          </p:nvSpPr>
          <p:spPr bwMode="auto">
            <a:xfrm>
              <a:off x="5384801" y="2454275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1" y="74"/>
                </a:cxn>
                <a:cxn ang="0">
                  <a:pos x="3" y="75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9" y="70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75">
                  <a:moveTo>
                    <a:pt x="0" y="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3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9" y="7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578"/>
            <p:cNvSpPr/>
            <p:nvPr/>
          </p:nvSpPr>
          <p:spPr bwMode="auto">
            <a:xfrm>
              <a:off x="5402263" y="2479675"/>
              <a:ext cx="6350" cy="3968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14"/>
                </a:cxn>
                <a:cxn ang="0">
                  <a:pos x="2" y="23"/>
                </a:cxn>
                <a:cxn ang="0">
                  <a:pos x="1" y="3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9"/>
                </a:cxn>
                <a:cxn ang="0">
                  <a:pos x="1" y="57"/>
                </a:cxn>
                <a:cxn ang="0">
                  <a:pos x="3" y="66"/>
                </a:cxn>
                <a:cxn ang="0">
                  <a:pos x="5" y="74"/>
                </a:cxn>
                <a:cxn ang="0">
                  <a:pos x="5" y="74"/>
                </a:cxn>
                <a:cxn ang="0">
                  <a:pos x="6" y="75"/>
                </a:cxn>
                <a:cxn ang="0">
                  <a:pos x="8" y="76"/>
                </a:cxn>
                <a:cxn ang="0">
                  <a:pos x="9" y="76"/>
                </a:cxn>
                <a:cxn ang="0">
                  <a:pos x="11" y="75"/>
                </a:cxn>
                <a:cxn ang="0">
                  <a:pos x="13" y="73"/>
                </a:cxn>
                <a:cxn ang="0">
                  <a:pos x="13" y="71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1" y="60"/>
                </a:cxn>
                <a:cxn ang="0">
                  <a:pos x="9" y="53"/>
                </a:cxn>
                <a:cxn ang="0">
                  <a:pos x="9" y="45"/>
                </a:cxn>
                <a:cxn ang="0">
                  <a:pos x="10" y="37"/>
                </a:cxn>
                <a:cxn ang="0">
                  <a:pos x="12" y="21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4" h="76">
                  <a:moveTo>
                    <a:pt x="14" y="5"/>
                  </a:moveTo>
                  <a:lnTo>
                    <a:pt x="14" y="5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2" y="23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5" y="74"/>
                  </a:lnTo>
                  <a:lnTo>
                    <a:pt x="5" y="74"/>
                  </a:lnTo>
                  <a:lnTo>
                    <a:pt x="6" y="75"/>
                  </a:lnTo>
                  <a:lnTo>
                    <a:pt x="8" y="76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0"/>
                  </a:lnTo>
                  <a:lnTo>
                    <a:pt x="9" y="53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21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579"/>
            <p:cNvSpPr/>
            <p:nvPr/>
          </p:nvSpPr>
          <p:spPr bwMode="auto">
            <a:xfrm>
              <a:off x="5426076" y="2497138"/>
              <a:ext cx="7938" cy="3016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40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5" y="56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2"/>
                </a:cxn>
                <a:cxn ang="0">
                  <a:pos x="10" y="29"/>
                </a:cxn>
                <a:cxn ang="0">
                  <a:pos x="10" y="23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6" y="6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6" h="57">
                  <a:moveTo>
                    <a:pt x="7" y="3"/>
                  </a:moveTo>
                  <a:lnTo>
                    <a:pt x="7" y="3"/>
                  </a:lnTo>
                  <a:lnTo>
                    <a:pt x="4" y="9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5" y="56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1" y="18"/>
                  </a:lnTo>
                  <a:lnTo>
                    <a:pt x="12" y="13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580"/>
            <p:cNvSpPr/>
            <p:nvPr/>
          </p:nvSpPr>
          <p:spPr bwMode="auto">
            <a:xfrm>
              <a:off x="5446713" y="2514600"/>
              <a:ext cx="7938" cy="36513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15" y="64"/>
                </a:cxn>
                <a:cxn ang="0">
                  <a:pos x="12" y="56"/>
                </a:cxn>
                <a:cxn ang="0">
                  <a:pos x="10" y="49"/>
                </a:cxn>
                <a:cxn ang="0">
                  <a:pos x="9" y="42"/>
                </a:cxn>
                <a:cxn ang="0">
                  <a:pos x="9" y="35"/>
                </a:cxn>
                <a:cxn ang="0">
                  <a:pos x="10" y="19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1" y="20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1" y="53"/>
                </a:cxn>
                <a:cxn ang="0">
                  <a:pos x="3" y="60"/>
                </a:cxn>
                <a:cxn ang="0">
                  <a:pos x="7" y="68"/>
                </a:cxn>
                <a:cxn ang="0">
                  <a:pos x="7" y="68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70"/>
                </a:cxn>
                <a:cxn ang="0">
                  <a:pos x="13" y="70"/>
                </a:cxn>
                <a:cxn ang="0">
                  <a:pos x="14" y="69"/>
                </a:cxn>
                <a:cxn ang="0">
                  <a:pos x="15" y="67"/>
                </a:cxn>
                <a:cxn ang="0">
                  <a:pos x="15" y="66"/>
                </a:cxn>
                <a:cxn ang="0">
                  <a:pos x="15" y="64"/>
                </a:cxn>
                <a:cxn ang="0">
                  <a:pos x="15" y="64"/>
                </a:cxn>
              </a:cxnLst>
              <a:rect l="0" t="0" r="r" b="b"/>
              <a:pathLst>
                <a:path w="15" h="70">
                  <a:moveTo>
                    <a:pt x="15" y="64"/>
                  </a:moveTo>
                  <a:lnTo>
                    <a:pt x="15" y="64"/>
                  </a:lnTo>
                  <a:lnTo>
                    <a:pt x="12" y="56"/>
                  </a:lnTo>
                  <a:lnTo>
                    <a:pt x="10" y="49"/>
                  </a:lnTo>
                  <a:lnTo>
                    <a:pt x="9" y="42"/>
                  </a:lnTo>
                  <a:lnTo>
                    <a:pt x="9" y="35"/>
                  </a:lnTo>
                  <a:lnTo>
                    <a:pt x="10" y="19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1" y="20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1" y="53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3" y="70"/>
                  </a:lnTo>
                  <a:lnTo>
                    <a:pt x="14" y="69"/>
                  </a:lnTo>
                  <a:lnTo>
                    <a:pt x="15" y="67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5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581"/>
            <p:cNvSpPr/>
            <p:nvPr/>
          </p:nvSpPr>
          <p:spPr bwMode="auto">
            <a:xfrm>
              <a:off x="5464176" y="2540000"/>
              <a:ext cx="9525" cy="31750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12" y="37"/>
                </a:cxn>
                <a:cxn ang="0">
                  <a:pos x="9" y="30"/>
                </a:cxn>
                <a:cxn ang="0">
                  <a:pos x="8" y="2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6"/>
                </a:cxn>
                <a:cxn ang="0">
                  <a:pos x="1" y="38"/>
                </a:cxn>
                <a:cxn ang="0">
                  <a:pos x="4" y="44"/>
                </a:cxn>
                <a:cxn ang="0">
                  <a:pos x="7" y="51"/>
                </a:cxn>
                <a:cxn ang="0">
                  <a:pos x="9" y="57"/>
                </a:cxn>
                <a:cxn ang="0">
                  <a:pos x="9" y="57"/>
                </a:cxn>
                <a:cxn ang="0">
                  <a:pos x="9" y="59"/>
                </a:cxn>
                <a:cxn ang="0">
                  <a:pos x="11" y="60"/>
                </a:cxn>
                <a:cxn ang="0">
                  <a:pos x="14" y="61"/>
                </a:cxn>
                <a:cxn ang="0">
                  <a:pos x="16" y="61"/>
                </a:cxn>
                <a:cxn ang="0">
                  <a:pos x="17" y="60"/>
                </a:cxn>
                <a:cxn ang="0">
                  <a:pos x="18" y="59"/>
                </a:cxn>
                <a:cxn ang="0">
                  <a:pos x="18" y="57"/>
                </a:cxn>
                <a:cxn ang="0">
                  <a:pos x="18" y="57"/>
                </a:cxn>
                <a:cxn ang="0">
                  <a:pos x="17" y="52"/>
                </a:cxn>
                <a:cxn ang="0">
                  <a:pos x="16" y="47"/>
                </a:cxn>
                <a:cxn ang="0">
                  <a:pos x="12" y="37"/>
                </a:cxn>
                <a:cxn ang="0">
                  <a:pos x="12" y="37"/>
                </a:cxn>
              </a:cxnLst>
              <a:rect l="0" t="0" r="r" b="b"/>
              <a:pathLst>
                <a:path w="18" h="61">
                  <a:moveTo>
                    <a:pt x="12" y="37"/>
                  </a:moveTo>
                  <a:lnTo>
                    <a:pt x="12" y="37"/>
                  </a:lnTo>
                  <a:lnTo>
                    <a:pt x="9" y="30"/>
                  </a:lnTo>
                  <a:lnTo>
                    <a:pt x="8" y="2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4" y="44"/>
                  </a:lnTo>
                  <a:lnTo>
                    <a:pt x="7" y="51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6" y="61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6" y="47"/>
                  </a:lnTo>
                  <a:lnTo>
                    <a:pt x="12" y="37"/>
                  </a:lnTo>
                  <a:lnTo>
                    <a:pt x="12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582"/>
            <p:cNvSpPr/>
            <p:nvPr/>
          </p:nvSpPr>
          <p:spPr bwMode="auto">
            <a:xfrm>
              <a:off x="5489576" y="2562225"/>
              <a:ext cx="7938" cy="30163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4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  <a:cxn ang="0">
                  <a:pos x="3" y="11"/>
                </a:cxn>
                <a:cxn ang="0">
                  <a:pos x="2" y="17"/>
                </a:cxn>
                <a:cxn ang="0">
                  <a:pos x="1" y="23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34"/>
                </a:cxn>
                <a:cxn ang="0">
                  <a:pos x="1" y="41"/>
                </a:cxn>
                <a:cxn ang="0">
                  <a:pos x="3" y="47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5" y="54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10" y="57"/>
                </a:cxn>
                <a:cxn ang="0">
                  <a:pos x="12" y="57"/>
                </a:cxn>
                <a:cxn ang="0">
                  <a:pos x="13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34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10" y="23"/>
                </a:cxn>
                <a:cxn ang="0">
                  <a:pos x="12" y="17"/>
                </a:cxn>
                <a:cxn ang="0">
                  <a:pos x="13" y="11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14" h="57">
                  <a:moveTo>
                    <a:pt x="14" y="6"/>
                  </a:moveTo>
                  <a:lnTo>
                    <a:pt x="14" y="6"/>
                  </a:lnTo>
                  <a:lnTo>
                    <a:pt x="14" y="4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11"/>
                  </a:lnTo>
                  <a:lnTo>
                    <a:pt x="2" y="17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41"/>
                  </a:lnTo>
                  <a:lnTo>
                    <a:pt x="3" y="47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5" y="54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3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2" y="17"/>
                  </a:lnTo>
                  <a:lnTo>
                    <a:pt x="13" y="11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583"/>
            <p:cNvSpPr/>
            <p:nvPr/>
          </p:nvSpPr>
          <p:spPr bwMode="auto">
            <a:xfrm>
              <a:off x="5514976" y="2584450"/>
              <a:ext cx="9525" cy="34925"/>
            </a:xfrm>
            <a:custGeom>
              <a:avLst/>
              <a:gdLst/>
              <a:ahLst/>
              <a:cxnLst>
                <a:cxn ang="0">
                  <a:pos x="14" y="41"/>
                </a:cxn>
                <a:cxn ang="0">
                  <a:pos x="14" y="41"/>
                </a:cxn>
                <a:cxn ang="0">
                  <a:pos x="12" y="33"/>
                </a:cxn>
                <a:cxn ang="0">
                  <a:pos x="10" y="24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8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40"/>
                </a:cxn>
                <a:cxn ang="0">
                  <a:pos x="6" y="47"/>
                </a:cxn>
                <a:cxn ang="0">
                  <a:pos x="8" y="55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64"/>
                </a:cxn>
                <a:cxn ang="0">
                  <a:pos x="11" y="65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17" y="51"/>
                </a:cxn>
                <a:cxn ang="0">
                  <a:pos x="14" y="41"/>
                </a:cxn>
                <a:cxn ang="0">
                  <a:pos x="14" y="41"/>
                </a:cxn>
              </a:cxnLst>
              <a:rect l="0" t="0" r="r" b="b"/>
              <a:pathLst>
                <a:path w="19" h="66">
                  <a:moveTo>
                    <a:pt x="14" y="41"/>
                  </a:moveTo>
                  <a:lnTo>
                    <a:pt x="14" y="41"/>
                  </a:lnTo>
                  <a:lnTo>
                    <a:pt x="12" y="33"/>
                  </a:lnTo>
                  <a:lnTo>
                    <a:pt x="10" y="2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40"/>
                  </a:lnTo>
                  <a:lnTo>
                    <a:pt x="6" y="47"/>
                  </a:lnTo>
                  <a:lnTo>
                    <a:pt x="8" y="55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64"/>
                  </a:lnTo>
                  <a:lnTo>
                    <a:pt x="11" y="65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7" y="51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584"/>
            <p:cNvSpPr/>
            <p:nvPr/>
          </p:nvSpPr>
          <p:spPr bwMode="auto">
            <a:xfrm>
              <a:off x="5538788" y="2609850"/>
              <a:ext cx="11113" cy="34925"/>
            </a:xfrm>
            <a:custGeom>
              <a:avLst/>
              <a:gdLst/>
              <a:ahLst/>
              <a:cxnLst>
                <a:cxn ang="0">
                  <a:pos x="20" y="61"/>
                </a:cxn>
                <a:cxn ang="0">
                  <a:pos x="20" y="61"/>
                </a:cxn>
                <a:cxn ang="0">
                  <a:pos x="14" y="33"/>
                </a:cxn>
                <a:cxn ang="0">
                  <a:pos x="11" y="19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0"/>
                </a:cxn>
                <a:cxn ang="0">
                  <a:pos x="3" y="34"/>
                </a:cxn>
                <a:cxn ang="0">
                  <a:pos x="11" y="63"/>
                </a:cxn>
                <a:cxn ang="0">
                  <a:pos x="11" y="63"/>
                </a:cxn>
                <a:cxn ang="0">
                  <a:pos x="12" y="65"/>
                </a:cxn>
                <a:cxn ang="0">
                  <a:pos x="13" y="66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20" y="63"/>
                </a:cxn>
                <a:cxn ang="0">
                  <a:pos x="20" y="61"/>
                </a:cxn>
                <a:cxn ang="0">
                  <a:pos x="20" y="61"/>
                </a:cxn>
              </a:cxnLst>
              <a:rect l="0" t="0" r="r" b="b"/>
              <a:pathLst>
                <a:path w="20" h="66">
                  <a:moveTo>
                    <a:pt x="20" y="61"/>
                  </a:moveTo>
                  <a:lnTo>
                    <a:pt x="20" y="61"/>
                  </a:lnTo>
                  <a:lnTo>
                    <a:pt x="14" y="33"/>
                  </a:lnTo>
                  <a:lnTo>
                    <a:pt x="11" y="1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0"/>
                  </a:lnTo>
                  <a:lnTo>
                    <a:pt x="3" y="34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2" y="65"/>
                  </a:lnTo>
                  <a:lnTo>
                    <a:pt x="13" y="66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3"/>
                  </a:lnTo>
                  <a:lnTo>
                    <a:pt x="20" y="61"/>
                  </a:lnTo>
                  <a:lnTo>
                    <a:pt x="2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585"/>
            <p:cNvSpPr/>
            <p:nvPr/>
          </p:nvSpPr>
          <p:spPr bwMode="auto">
            <a:xfrm>
              <a:off x="5562601" y="2635250"/>
              <a:ext cx="6350" cy="31750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13" y="56"/>
                </a:cxn>
                <a:cxn ang="0">
                  <a:pos x="11" y="43"/>
                </a:cxn>
                <a:cxn ang="0">
                  <a:pos x="10" y="3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2"/>
                </a:cxn>
                <a:cxn ang="0">
                  <a:pos x="2" y="4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60"/>
                </a:cxn>
                <a:cxn ang="0">
                  <a:pos x="7" y="61"/>
                </a:cxn>
                <a:cxn ang="0">
                  <a:pos x="8" y="62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3" y="58"/>
                </a:cxn>
                <a:cxn ang="0">
                  <a:pos x="13" y="56"/>
                </a:cxn>
                <a:cxn ang="0">
                  <a:pos x="13" y="56"/>
                </a:cxn>
              </a:cxnLst>
              <a:rect l="0" t="0" r="r" b="b"/>
              <a:pathLst>
                <a:path w="13" h="62">
                  <a:moveTo>
                    <a:pt x="13" y="56"/>
                  </a:moveTo>
                  <a:lnTo>
                    <a:pt x="13" y="56"/>
                  </a:lnTo>
                  <a:lnTo>
                    <a:pt x="11" y="43"/>
                  </a:lnTo>
                  <a:lnTo>
                    <a:pt x="10" y="30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2"/>
                  </a:lnTo>
                  <a:lnTo>
                    <a:pt x="2" y="4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60"/>
                  </a:lnTo>
                  <a:lnTo>
                    <a:pt x="7" y="61"/>
                  </a:lnTo>
                  <a:lnTo>
                    <a:pt x="8" y="62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586"/>
            <p:cNvSpPr/>
            <p:nvPr/>
          </p:nvSpPr>
          <p:spPr bwMode="auto">
            <a:xfrm>
              <a:off x="5580063" y="2647950"/>
              <a:ext cx="9525" cy="23813"/>
            </a:xfrm>
            <a:custGeom>
              <a:avLst/>
              <a:gdLst/>
              <a:ahLst/>
              <a:cxnLst>
                <a:cxn ang="0">
                  <a:pos x="18" y="41"/>
                </a:cxn>
                <a:cxn ang="0">
                  <a:pos x="18" y="41"/>
                </a:cxn>
                <a:cxn ang="0">
                  <a:pos x="12" y="23"/>
                </a:cxn>
                <a:cxn ang="0">
                  <a:pos x="10" y="1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3" y="24"/>
                </a:cxn>
                <a:cxn ang="0">
                  <a:pos x="9" y="44"/>
                </a:cxn>
                <a:cxn ang="0">
                  <a:pos x="9" y="44"/>
                </a:cxn>
                <a:cxn ang="0">
                  <a:pos x="10" y="45"/>
                </a:cxn>
                <a:cxn ang="0">
                  <a:pos x="12" y="46"/>
                </a:cxn>
                <a:cxn ang="0">
                  <a:pos x="13" y="47"/>
                </a:cxn>
                <a:cxn ang="0">
                  <a:pos x="15" y="47"/>
                </a:cxn>
                <a:cxn ang="0">
                  <a:pos x="17" y="46"/>
                </a:cxn>
                <a:cxn ang="0">
                  <a:pos x="18" y="45"/>
                </a:cxn>
                <a:cxn ang="0">
                  <a:pos x="18" y="43"/>
                </a:cxn>
                <a:cxn ang="0">
                  <a:pos x="18" y="41"/>
                </a:cxn>
                <a:cxn ang="0">
                  <a:pos x="18" y="41"/>
                </a:cxn>
              </a:cxnLst>
              <a:rect l="0" t="0" r="r" b="b"/>
              <a:pathLst>
                <a:path w="18" h="47">
                  <a:moveTo>
                    <a:pt x="18" y="41"/>
                  </a:moveTo>
                  <a:lnTo>
                    <a:pt x="18" y="41"/>
                  </a:lnTo>
                  <a:lnTo>
                    <a:pt x="12" y="23"/>
                  </a:lnTo>
                  <a:lnTo>
                    <a:pt x="10" y="1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3" y="2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0" y="45"/>
                  </a:lnTo>
                  <a:lnTo>
                    <a:pt x="12" y="46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8" y="41"/>
                  </a:lnTo>
                  <a:lnTo>
                    <a:pt x="18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1" name="Freeform 587"/>
            <p:cNvSpPr/>
            <p:nvPr/>
          </p:nvSpPr>
          <p:spPr bwMode="auto">
            <a:xfrm>
              <a:off x="5429251" y="2311400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1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2"/>
                </a:cxn>
                <a:cxn ang="0">
                  <a:pos x="7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10" y="48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2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7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10" y="4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2" name="Freeform 588"/>
            <p:cNvSpPr/>
            <p:nvPr/>
          </p:nvSpPr>
          <p:spPr bwMode="auto">
            <a:xfrm>
              <a:off x="5454651" y="2290763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589"/>
            <p:cNvSpPr/>
            <p:nvPr/>
          </p:nvSpPr>
          <p:spPr bwMode="auto">
            <a:xfrm>
              <a:off x="5481638" y="2281238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590"/>
            <p:cNvSpPr/>
            <p:nvPr/>
          </p:nvSpPr>
          <p:spPr bwMode="auto">
            <a:xfrm>
              <a:off x="5503863" y="2281238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5" name="Freeform 591"/>
            <p:cNvSpPr/>
            <p:nvPr/>
          </p:nvSpPr>
          <p:spPr bwMode="auto">
            <a:xfrm>
              <a:off x="5529263" y="2289175"/>
              <a:ext cx="11113" cy="428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0"/>
                </a:cxn>
                <a:cxn ang="0">
                  <a:pos x="5" y="17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4" y="43"/>
                </a:cxn>
                <a:cxn ang="0">
                  <a:pos x="2" y="54"/>
                </a:cxn>
                <a:cxn ang="0">
                  <a:pos x="1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4" y="81"/>
                </a:cxn>
                <a:cxn ang="0">
                  <a:pos x="6" y="79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0"/>
                </a:cxn>
                <a:cxn ang="0">
                  <a:pos x="13" y="43"/>
                </a:cxn>
                <a:cxn ang="0">
                  <a:pos x="13" y="43"/>
                </a:cxn>
                <a:cxn ang="0">
                  <a:pos x="14" y="25"/>
                </a:cxn>
                <a:cxn ang="0">
                  <a:pos x="15" y="14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9" h="81">
                  <a:moveTo>
                    <a:pt x="9" y="3"/>
                  </a:moveTo>
                  <a:lnTo>
                    <a:pt x="9" y="3"/>
                  </a:lnTo>
                  <a:lnTo>
                    <a:pt x="7" y="10"/>
                  </a:lnTo>
                  <a:lnTo>
                    <a:pt x="5" y="1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43"/>
                  </a:lnTo>
                  <a:lnTo>
                    <a:pt x="2" y="54"/>
                  </a:lnTo>
                  <a:lnTo>
                    <a:pt x="1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4" y="25"/>
                  </a:lnTo>
                  <a:lnTo>
                    <a:pt x="15" y="1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6" name="Freeform 592"/>
            <p:cNvSpPr/>
            <p:nvPr/>
          </p:nvSpPr>
          <p:spPr bwMode="auto">
            <a:xfrm>
              <a:off x="5546726" y="2312988"/>
              <a:ext cx="7938" cy="46038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4"/>
                </a:cxn>
                <a:cxn ang="0">
                  <a:pos x="3" y="13"/>
                </a:cxn>
                <a:cxn ang="0">
                  <a:pos x="1" y="22"/>
                </a:cxn>
                <a:cxn ang="0">
                  <a:pos x="0" y="32"/>
                </a:cxn>
                <a:cxn ang="0">
                  <a:pos x="0" y="42"/>
                </a:cxn>
                <a:cxn ang="0">
                  <a:pos x="1" y="61"/>
                </a:cxn>
                <a:cxn ang="0">
                  <a:pos x="1" y="81"/>
                </a:cxn>
                <a:cxn ang="0">
                  <a:pos x="1" y="81"/>
                </a:cxn>
                <a:cxn ang="0">
                  <a:pos x="2" y="83"/>
                </a:cxn>
                <a:cxn ang="0">
                  <a:pos x="3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7" y="85"/>
                </a:cxn>
                <a:cxn ang="0">
                  <a:pos x="9" y="84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0" y="61"/>
                </a:cxn>
                <a:cxn ang="0">
                  <a:pos x="9" y="43"/>
                </a:cxn>
                <a:cxn ang="0">
                  <a:pos x="10" y="34"/>
                </a:cxn>
                <a:cxn ang="0">
                  <a:pos x="10" y="24"/>
                </a:cxn>
                <a:cxn ang="0">
                  <a:pos x="12" y="15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5" h="85">
                  <a:moveTo>
                    <a:pt x="6" y="4"/>
                  </a:moveTo>
                  <a:lnTo>
                    <a:pt x="6" y="4"/>
                  </a:lnTo>
                  <a:lnTo>
                    <a:pt x="3" y="13"/>
                  </a:lnTo>
                  <a:lnTo>
                    <a:pt x="1" y="22"/>
                  </a:lnTo>
                  <a:lnTo>
                    <a:pt x="0" y="32"/>
                  </a:lnTo>
                  <a:lnTo>
                    <a:pt x="0" y="42"/>
                  </a:lnTo>
                  <a:lnTo>
                    <a:pt x="1" y="6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2" y="83"/>
                  </a:lnTo>
                  <a:lnTo>
                    <a:pt x="3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7" y="85"/>
                  </a:lnTo>
                  <a:lnTo>
                    <a:pt x="9" y="84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61"/>
                  </a:lnTo>
                  <a:lnTo>
                    <a:pt x="9" y="43"/>
                  </a:lnTo>
                  <a:lnTo>
                    <a:pt x="10" y="34"/>
                  </a:lnTo>
                  <a:lnTo>
                    <a:pt x="10" y="24"/>
                  </a:lnTo>
                  <a:lnTo>
                    <a:pt x="12" y="1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593"/>
            <p:cNvSpPr/>
            <p:nvPr/>
          </p:nvSpPr>
          <p:spPr bwMode="auto">
            <a:xfrm>
              <a:off x="5567363" y="2338388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3" y="56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3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594"/>
            <p:cNvSpPr/>
            <p:nvPr/>
          </p:nvSpPr>
          <p:spPr bwMode="auto">
            <a:xfrm>
              <a:off x="5591176" y="2354263"/>
              <a:ext cx="7938" cy="365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0" y="26"/>
                </a:cxn>
                <a:cxn ang="0">
                  <a:pos x="0" y="34"/>
                </a:cxn>
                <a:cxn ang="0">
                  <a:pos x="0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1" y="68"/>
                </a:cxn>
                <a:cxn ang="0">
                  <a:pos x="2" y="70"/>
                </a:cxn>
                <a:cxn ang="0">
                  <a:pos x="5" y="70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10" y="36"/>
                </a:cxn>
                <a:cxn ang="0">
                  <a:pos x="10" y="29"/>
                </a:cxn>
                <a:cxn ang="0">
                  <a:pos x="11" y="22"/>
                </a:cxn>
                <a:cxn ang="0">
                  <a:pos x="12" y="14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71">
                  <a:moveTo>
                    <a:pt x="7" y="2"/>
                  </a:moveTo>
                  <a:lnTo>
                    <a:pt x="7" y="2"/>
                  </a:lnTo>
                  <a:lnTo>
                    <a:pt x="4" y="10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10" y="36"/>
                  </a:lnTo>
                  <a:lnTo>
                    <a:pt x="10" y="29"/>
                  </a:lnTo>
                  <a:lnTo>
                    <a:pt x="11" y="22"/>
                  </a:lnTo>
                  <a:lnTo>
                    <a:pt x="12" y="1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595"/>
            <p:cNvSpPr/>
            <p:nvPr/>
          </p:nvSpPr>
          <p:spPr bwMode="auto">
            <a:xfrm>
              <a:off x="5614988" y="2376488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8"/>
                </a:cxn>
                <a:cxn ang="0">
                  <a:pos x="1" y="70"/>
                </a:cxn>
                <a:cxn ang="0">
                  <a:pos x="3" y="71"/>
                </a:cxn>
                <a:cxn ang="0">
                  <a:pos x="5" y="71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596"/>
            <p:cNvSpPr/>
            <p:nvPr/>
          </p:nvSpPr>
          <p:spPr bwMode="auto">
            <a:xfrm>
              <a:off x="5637213" y="2398713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63"/>
                </a:cxn>
                <a:cxn ang="0">
                  <a:pos x="2" y="65"/>
                </a:cxn>
                <a:cxn ang="0">
                  <a:pos x="3" y="65"/>
                </a:cxn>
                <a:cxn ang="0">
                  <a:pos x="5" y="66"/>
                </a:cxn>
                <a:cxn ang="0">
                  <a:pos x="7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63"/>
                  </a:lnTo>
                  <a:lnTo>
                    <a:pt x="2" y="65"/>
                  </a:lnTo>
                  <a:lnTo>
                    <a:pt x="3" y="65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597"/>
            <p:cNvSpPr/>
            <p:nvPr/>
          </p:nvSpPr>
          <p:spPr bwMode="auto">
            <a:xfrm>
              <a:off x="5657851" y="2419350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0"/>
                </a:cxn>
                <a:cxn ang="0">
                  <a:pos x="3" y="71"/>
                </a:cxn>
                <a:cxn ang="0">
                  <a:pos x="6" y="71"/>
                </a:cxn>
                <a:cxn ang="0">
                  <a:pos x="7" y="71"/>
                </a:cxn>
                <a:cxn ang="0">
                  <a:pos x="9" y="70"/>
                </a:cxn>
                <a:cxn ang="0">
                  <a:pos x="10" y="69"/>
                </a:cxn>
                <a:cxn ang="0">
                  <a:pos x="10" y="6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0"/>
                  </a:lnTo>
                  <a:lnTo>
                    <a:pt x="3" y="71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9" y="70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598"/>
            <p:cNvSpPr/>
            <p:nvPr/>
          </p:nvSpPr>
          <p:spPr bwMode="auto">
            <a:xfrm>
              <a:off x="5680076" y="2441575"/>
              <a:ext cx="7938" cy="36513"/>
            </a:xfrm>
            <a:custGeom>
              <a:avLst/>
              <a:gdLst/>
              <a:ahLst/>
              <a:cxnLst>
                <a:cxn ang="0">
                  <a:pos x="14" y="65"/>
                </a:cxn>
                <a:cxn ang="0">
                  <a:pos x="14" y="65"/>
                </a:cxn>
                <a:cxn ang="0">
                  <a:pos x="11" y="50"/>
                </a:cxn>
                <a:cxn ang="0">
                  <a:pos x="10" y="3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6"/>
                </a:cxn>
                <a:cxn ang="0">
                  <a:pos x="2" y="52"/>
                </a:cxn>
                <a:cxn ang="0">
                  <a:pos x="5" y="67"/>
                </a:cxn>
                <a:cxn ang="0">
                  <a:pos x="5" y="67"/>
                </a:cxn>
                <a:cxn ang="0">
                  <a:pos x="6" y="69"/>
                </a:cxn>
                <a:cxn ang="0">
                  <a:pos x="7" y="70"/>
                </a:cxn>
                <a:cxn ang="0">
                  <a:pos x="9" y="70"/>
                </a:cxn>
                <a:cxn ang="0">
                  <a:pos x="11" y="70"/>
                </a:cxn>
                <a:cxn ang="0">
                  <a:pos x="12" y="69"/>
                </a:cxn>
                <a:cxn ang="0">
                  <a:pos x="13" y="68"/>
                </a:cxn>
                <a:cxn ang="0">
                  <a:pos x="14" y="67"/>
                </a:cxn>
                <a:cxn ang="0">
                  <a:pos x="14" y="65"/>
                </a:cxn>
                <a:cxn ang="0">
                  <a:pos x="14" y="65"/>
                </a:cxn>
              </a:cxnLst>
              <a:rect l="0" t="0" r="r" b="b"/>
              <a:pathLst>
                <a:path w="14" h="70">
                  <a:moveTo>
                    <a:pt x="14" y="65"/>
                  </a:moveTo>
                  <a:lnTo>
                    <a:pt x="14" y="65"/>
                  </a:lnTo>
                  <a:lnTo>
                    <a:pt x="11" y="50"/>
                  </a:lnTo>
                  <a:lnTo>
                    <a:pt x="10" y="3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6"/>
                  </a:lnTo>
                  <a:lnTo>
                    <a:pt x="2" y="52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6" y="69"/>
                  </a:lnTo>
                  <a:lnTo>
                    <a:pt x="7" y="70"/>
                  </a:lnTo>
                  <a:lnTo>
                    <a:pt x="9" y="70"/>
                  </a:lnTo>
                  <a:lnTo>
                    <a:pt x="11" y="70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4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599"/>
            <p:cNvSpPr/>
            <p:nvPr/>
          </p:nvSpPr>
          <p:spPr bwMode="auto">
            <a:xfrm>
              <a:off x="5705476" y="2463800"/>
              <a:ext cx="7938" cy="31750"/>
            </a:xfrm>
            <a:custGeom>
              <a:avLst/>
              <a:gdLst/>
              <a:ahLst/>
              <a:cxnLst>
                <a:cxn ang="0">
                  <a:pos x="10" y="3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9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3" y="50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5" y="58"/>
                </a:cxn>
                <a:cxn ang="0">
                  <a:pos x="7" y="59"/>
                </a:cxn>
                <a:cxn ang="0">
                  <a:pos x="11" y="60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5" y="58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4" y="51"/>
                </a:cxn>
                <a:cxn ang="0">
                  <a:pos x="12" y="46"/>
                </a:cxn>
                <a:cxn ang="0">
                  <a:pos x="11" y="41"/>
                </a:cxn>
                <a:cxn ang="0">
                  <a:pos x="10" y="35"/>
                </a:cxn>
                <a:cxn ang="0">
                  <a:pos x="10" y="35"/>
                </a:cxn>
              </a:cxnLst>
              <a:rect l="0" t="0" r="r" b="b"/>
              <a:pathLst>
                <a:path w="15" h="60">
                  <a:moveTo>
                    <a:pt x="10" y="3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3" y="50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7" y="59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4" y="51"/>
                  </a:lnTo>
                  <a:lnTo>
                    <a:pt x="12" y="46"/>
                  </a:lnTo>
                  <a:lnTo>
                    <a:pt x="11" y="41"/>
                  </a:lnTo>
                  <a:lnTo>
                    <a:pt x="10" y="35"/>
                  </a:lnTo>
                  <a:lnTo>
                    <a:pt x="1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Freeform 600"/>
            <p:cNvSpPr/>
            <p:nvPr/>
          </p:nvSpPr>
          <p:spPr bwMode="auto">
            <a:xfrm>
              <a:off x="5730876" y="2486025"/>
              <a:ext cx="4763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5"/>
                </a:cxn>
                <a:cxn ang="0">
                  <a:pos x="3" y="85"/>
                </a:cxn>
                <a:cxn ang="0">
                  <a:pos x="5" y="86"/>
                </a:cxn>
                <a:cxn ang="0">
                  <a:pos x="6" y="85"/>
                </a:cxn>
                <a:cxn ang="0">
                  <a:pos x="8" y="85"/>
                </a:cxn>
                <a:cxn ang="0">
                  <a:pos x="9" y="82"/>
                </a:cxn>
                <a:cxn ang="0">
                  <a:pos x="9" y="8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6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5"/>
                  </a:lnTo>
                  <a:lnTo>
                    <a:pt x="3" y="85"/>
                  </a:lnTo>
                  <a:lnTo>
                    <a:pt x="5" y="86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9" y="82"/>
                  </a:lnTo>
                  <a:lnTo>
                    <a:pt x="9" y="8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Freeform 601"/>
            <p:cNvSpPr/>
            <p:nvPr/>
          </p:nvSpPr>
          <p:spPr bwMode="auto">
            <a:xfrm>
              <a:off x="5748338" y="250666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5" y="81"/>
                </a:cxn>
                <a:cxn ang="0">
                  <a:pos x="7" y="81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10" y="7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81">
                  <a:moveTo>
                    <a:pt x="0" y="5"/>
                  </a:move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5" y="81"/>
                  </a:lnTo>
                  <a:lnTo>
                    <a:pt x="7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10" y="7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Freeform 602"/>
            <p:cNvSpPr/>
            <p:nvPr/>
          </p:nvSpPr>
          <p:spPr bwMode="auto">
            <a:xfrm>
              <a:off x="5761038" y="2528888"/>
              <a:ext cx="4763" cy="381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7" y="72"/>
                </a:cxn>
                <a:cxn ang="0">
                  <a:pos x="8" y="71"/>
                </a:cxn>
                <a:cxn ang="0">
                  <a:pos x="9" y="69"/>
                </a:cxn>
                <a:cxn ang="0">
                  <a:pos x="9" y="68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72">
                  <a:moveTo>
                    <a:pt x="0" y="6"/>
                  </a:moveTo>
                  <a:lnTo>
                    <a:pt x="0" y="68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7" y="72"/>
                  </a:lnTo>
                  <a:lnTo>
                    <a:pt x="8" y="71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Freeform 603"/>
            <p:cNvSpPr/>
            <p:nvPr/>
          </p:nvSpPr>
          <p:spPr bwMode="auto">
            <a:xfrm>
              <a:off x="5775326" y="2544763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4"/>
                </a:cxn>
                <a:cxn ang="0">
                  <a:pos x="2" y="75"/>
                </a:cxn>
                <a:cxn ang="0">
                  <a:pos x="4" y="76"/>
                </a:cxn>
                <a:cxn ang="0">
                  <a:pos x="5" y="76"/>
                </a:cxn>
                <a:cxn ang="0">
                  <a:pos x="7" y="76"/>
                </a:cxn>
                <a:cxn ang="0">
                  <a:pos x="9" y="75"/>
                </a:cxn>
                <a:cxn ang="0">
                  <a:pos x="10" y="74"/>
                </a:cxn>
                <a:cxn ang="0">
                  <a:pos x="10" y="7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76">
                  <a:moveTo>
                    <a:pt x="0" y="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5"/>
                  </a:lnTo>
                  <a:lnTo>
                    <a:pt x="4" y="76"/>
                  </a:lnTo>
                  <a:lnTo>
                    <a:pt x="5" y="76"/>
                  </a:lnTo>
                  <a:lnTo>
                    <a:pt x="7" y="76"/>
                  </a:lnTo>
                  <a:lnTo>
                    <a:pt x="9" y="75"/>
                  </a:lnTo>
                  <a:lnTo>
                    <a:pt x="10" y="74"/>
                  </a:lnTo>
                  <a:lnTo>
                    <a:pt x="10" y="7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Freeform 604"/>
            <p:cNvSpPr/>
            <p:nvPr/>
          </p:nvSpPr>
          <p:spPr bwMode="auto">
            <a:xfrm>
              <a:off x="5181601" y="2170113"/>
              <a:ext cx="665163" cy="654050"/>
            </a:xfrm>
            <a:custGeom>
              <a:avLst/>
              <a:gdLst/>
              <a:ahLst/>
              <a:cxnLst>
                <a:cxn ang="0">
                  <a:pos x="534" y="1115"/>
                </a:cxn>
                <a:cxn ang="0">
                  <a:pos x="311" y="889"/>
                </a:cxn>
                <a:cxn ang="0">
                  <a:pos x="124" y="701"/>
                </a:cxn>
                <a:cxn ang="0">
                  <a:pos x="14" y="547"/>
                </a:cxn>
                <a:cxn ang="0">
                  <a:pos x="5" y="361"/>
                </a:cxn>
                <a:cxn ang="0">
                  <a:pos x="109" y="152"/>
                </a:cxn>
                <a:cxn ang="0">
                  <a:pos x="270" y="29"/>
                </a:cxn>
                <a:cxn ang="0">
                  <a:pos x="103" y="233"/>
                </a:cxn>
                <a:cxn ang="0">
                  <a:pos x="38" y="486"/>
                </a:cxn>
                <a:cxn ang="0">
                  <a:pos x="137" y="664"/>
                </a:cxn>
                <a:cxn ang="0">
                  <a:pos x="467" y="998"/>
                </a:cxn>
                <a:cxn ang="0">
                  <a:pos x="676" y="1170"/>
                </a:cxn>
                <a:cxn ang="0">
                  <a:pos x="872" y="1193"/>
                </a:cxn>
                <a:cxn ang="0">
                  <a:pos x="1085" y="1070"/>
                </a:cxn>
                <a:cxn ang="0">
                  <a:pos x="1218" y="861"/>
                </a:cxn>
                <a:cxn ang="0">
                  <a:pos x="1167" y="643"/>
                </a:cxn>
                <a:cxn ang="0">
                  <a:pos x="1008" y="472"/>
                </a:cxn>
                <a:cxn ang="0">
                  <a:pos x="731" y="201"/>
                </a:cxn>
                <a:cxn ang="0">
                  <a:pos x="553" y="142"/>
                </a:cxn>
                <a:cxn ang="0">
                  <a:pos x="393" y="228"/>
                </a:cxn>
                <a:cxn ang="0">
                  <a:pos x="282" y="427"/>
                </a:cxn>
                <a:cxn ang="0">
                  <a:pos x="388" y="615"/>
                </a:cxn>
                <a:cxn ang="0">
                  <a:pos x="702" y="942"/>
                </a:cxn>
                <a:cxn ang="0">
                  <a:pos x="798" y="922"/>
                </a:cxn>
                <a:cxn ang="0">
                  <a:pos x="641" y="744"/>
                </a:cxn>
                <a:cxn ang="0">
                  <a:pos x="397" y="487"/>
                </a:cxn>
                <a:cxn ang="0">
                  <a:pos x="451" y="309"/>
                </a:cxn>
                <a:cxn ang="0">
                  <a:pos x="591" y="250"/>
                </a:cxn>
                <a:cxn ang="0">
                  <a:pos x="742" y="397"/>
                </a:cxn>
                <a:cxn ang="0">
                  <a:pos x="1076" y="711"/>
                </a:cxn>
                <a:cxn ang="0">
                  <a:pos x="1109" y="861"/>
                </a:cxn>
                <a:cxn ang="0">
                  <a:pos x="858" y="1104"/>
                </a:cxn>
                <a:cxn ang="0">
                  <a:pos x="618" y="1022"/>
                </a:cxn>
                <a:cxn ang="0">
                  <a:pos x="342" y="740"/>
                </a:cxn>
                <a:cxn ang="0">
                  <a:pos x="156" y="450"/>
                </a:cxn>
                <a:cxn ang="0">
                  <a:pos x="287" y="163"/>
                </a:cxn>
                <a:cxn ang="0">
                  <a:pos x="286" y="221"/>
                </a:cxn>
                <a:cxn ang="0">
                  <a:pos x="196" y="489"/>
                </a:cxn>
                <a:cxn ang="0">
                  <a:pos x="398" y="752"/>
                </a:cxn>
                <a:cxn ang="0">
                  <a:pos x="712" y="1049"/>
                </a:cxn>
                <a:cxn ang="0">
                  <a:pos x="926" y="1037"/>
                </a:cxn>
                <a:cxn ang="0">
                  <a:pos x="1077" y="824"/>
                </a:cxn>
                <a:cxn ang="0">
                  <a:pos x="900" y="596"/>
                </a:cxn>
                <a:cxn ang="0">
                  <a:pos x="612" y="298"/>
                </a:cxn>
                <a:cxn ang="0">
                  <a:pos x="527" y="303"/>
                </a:cxn>
                <a:cxn ang="0">
                  <a:pos x="477" y="332"/>
                </a:cxn>
                <a:cxn ang="0">
                  <a:pos x="441" y="486"/>
                </a:cxn>
                <a:cxn ang="0">
                  <a:pos x="731" y="783"/>
                </a:cxn>
                <a:cxn ang="0">
                  <a:pos x="829" y="884"/>
                </a:cxn>
                <a:cxn ang="0">
                  <a:pos x="783" y="989"/>
                </a:cxn>
                <a:cxn ang="0">
                  <a:pos x="669" y="962"/>
                </a:cxn>
                <a:cxn ang="0">
                  <a:pos x="450" y="729"/>
                </a:cxn>
                <a:cxn ang="0">
                  <a:pos x="256" y="471"/>
                </a:cxn>
                <a:cxn ang="0">
                  <a:pos x="300" y="284"/>
                </a:cxn>
                <a:cxn ang="0">
                  <a:pos x="464" y="137"/>
                </a:cxn>
                <a:cxn ang="0">
                  <a:pos x="670" y="122"/>
                </a:cxn>
                <a:cxn ang="0">
                  <a:pos x="759" y="177"/>
                </a:cxn>
                <a:cxn ang="0">
                  <a:pos x="1071" y="489"/>
                </a:cxn>
                <a:cxn ang="0">
                  <a:pos x="1188" y="605"/>
                </a:cxn>
                <a:cxn ang="0">
                  <a:pos x="1256" y="846"/>
                </a:cxn>
                <a:cxn ang="0">
                  <a:pos x="1180" y="1021"/>
                </a:cxn>
                <a:cxn ang="0">
                  <a:pos x="930" y="1212"/>
                </a:cxn>
              </a:cxnLst>
              <a:rect l="0" t="0" r="r" b="b"/>
              <a:pathLst>
                <a:path w="1256" h="1235">
                  <a:moveTo>
                    <a:pt x="808" y="1235"/>
                  </a:moveTo>
                  <a:lnTo>
                    <a:pt x="808" y="1235"/>
                  </a:lnTo>
                  <a:lnTo>
                    <a:pt x="792" y="1235"/>
                  </a:lnTo>
                  <a:lnTo>
                    <a:pt x="775" y="1234"/>
                  </a:lnTo>
                  <a:lnTo>
                    <a:pt x="757" y="1232"/>
                  </a:lnTo>
                  <a:lnTo>
                    <a:pt x="738" y="1230"/>
                  </a:lnTo>
                  <a:lnTo>
                    <a:pt x="719" y="1226"/>
                  </a:lnTo>
                  <a:lnTo>
                    <a:pt x="699" y="1220"/>
                  </a:lnTo>
                  <a:lnTo>
                    <a:pt x="679" y="1212"/>
                  </a:lnTo>
                  <a:lnTo>
                    <a:pt x="660" y="1203"/>
                  </a:lnTo>
                  <a:lnTo>
                    <a:pt x="660" y="1203"/>
                  </a:lnTo>
                  <a:lnTo>
                    <a:pt x="629" y="1186"/>
                  </a:lnTo>
                  <a:lnTo>
                    <a:pt x="598" y="1165"/>
                  </a:lnTo>
                  <a:lnTo>
                    <a:pt x="566" y="1141"/>
                  </a:lnTo>
                  <a:lnTo>
                    <a:pt x="534" y="1115"/>
                  </a:lnTo>
                  <a:lnTo>
                    <a:pt x="533" y="1114"/>
                  </a:lnTo>
                  <a:lnTo>
                    <a:pt x="531" y="1114"/>
                  </a:lnTo>
                  <a:lnTo>
                    <a:pt x="531" y="1114"/>
                  </a:lnTo>
                  <a:lnTo>
                    <a:pt x="527" y="1112"/>
                  </a:lnTo>
                  <a:lnTo>
                    <a:pt x="522" y="1109"/>
                  </a:lnTo>
                  <a:lnTo>
                    <a:pt x="518" y="1105"/>
                  </a:lnTo>
                  <a:lnTo>
                    <a:pt x="518" y="1105"/>
                  </a:lnTo>
                  <a:lnTo>
                    <a:pt x="465" y="1051"/>
                  </a:lnTo>
                  <a:lnTo>
                    <a:pt x="440" y="1024"/>
                  </a:lnTo>
                  <a:lnTo>
                    <a:pt x="415" y="997"/>
                  </a:lnTo>
                  <a:lnTo>
                    <a:pt x="415" y="997"/>
                  </a:lnTo>
                  <a:lnTo>
                    <a:pt x="389" y="968"/>
                  </a:lnTo>
                  <a:lnTo>
                    <a:pt x="358" y="935"/>
                  </a:lnTo>
                  <a:lnTo>
                    <a:pt x="326" y="903"/>
                  </a:lnTo>
                  <a:lnTo>
                    <a:pt x="311" y="889"/>
                  </a:lnTo>
                  <a:lnTo>
                    <a:pt x="296" y="878"/>
                  </a:lnTo>
                  <a:lnTo>
                    <a:pt x="296" y="878"/>
                  </a:lnTo>
                  <a:lnTo>
                    <a:pt x="281" y="865"/>
                  </a:lnTo>
                  <a:lnTo>
                    <a:pt x="265" y="852"/>
                  </a:lnTo>
                  <a:lnTo>
                    <a:pt x="250" y="839"/>
                  </a:lnTo>
                  <a:lnTo>
                    <a:pt x="235" y="823"/>
                  </a:lnTo>
                  <a:lnTo>
                    <a:pt x="207" y="793"/>
                  </a:lnTo>
                  <a:lnTo>
                    <a:pt x="180" y="761"/>
                  </a:lnTo>
                  <a:lnTo>
                    <a:pt x="180" y="761"/>
                  </a:lnTo>
                  <a:lnTo>
                    <a:pt x="156" y="732"/>
                  </a:lnTo>
                  <a:lnTo>
                    <a:pt x="130" y="704"/>
                  </a:lnTo>
                  <a:lnTo>
                    <a:pt x="129" y="703"/>
                  </a:lnTo>
                  <a:lnTo>
                    <a:pt x="128" y="703"/>
                  </a:lnTo>
                  <a:lnTo>
                    <a:pt x="128" y="703"/>
                  </a:lnTo>
                  <a:lnTo>
                    <a:pt x="124" y="701"/>
                  </a:lnTo>
                  <a:lnTo>
                    <a:pt x="120" y="698"/>
                  </a:lnTo>
                  <a:lnTo>
                    <a:pt x="74" y="653"/>
                  </a:lnTo>
                  <a:lnTo>
                    <a:pt x="74" y="653"/>
                  </a:lnTo>
                  <a:lnTo>
                    <a:pt x="70" y="648"/>
                  </a:lnTo>
                  <a:lnTo>
                    <a:pt x="67" y="643"/>
                  </a:lnTo>
                  <a:lnTo>
                    <a:pt x="63" y="635"/>
                  </a:lnTo>
                  <a:lnTo>
                    <a:pt x="63" y="635"/>
                  </a:lnTo>
                  <a:lnTo>
                    <a:pt x="60" y="627"/>
                  </a:lnTo>
                  <a:lnTo>
                    <a:pt x="54" y="619"/>
                  </a:lnTo>
                  <a:lnTo>
                    <a:pt x="54" y="619"/>
                  </a:lnTo>
                  <a:lnTo>
                    <a:pt x="40" y="596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14" y="547"/>
                  </a:lnTo>
                  <a:lnTo>
                    <a:pt x="14" y="547"/>
                  </a:lnTo>
                  <a:lnTo>
                    <a:pt x="11" y="540"/>
                  </a:lnTo>
                  <a:lnTo>
                    <a:pt x="7" y="532"/>
                  </a:lnTo>
                  <a:lnTo>
                    <a:pt x="5" y="522"/>
                  </a:lnTo>
                  <a:lnTo>
                    <a:pt x="3" y="513"/>
                  </a:lnTo>
                  <a:lnTo>
                    <a:pt x="0" y="494"/>
                  </a:lnTo>
                  <a:lnTo>
                    <a:pt x="0" y="484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1" y="452"/>
                  </a:lnTo>
                  <a:lnTo>
                    <a:pt x="1" y="431"/>
                  </a:lnTo>
                  <a:lnTo>
                    <a:pt x="1" y="431"/>
                  </a:lnTo>
                  <a:lnTo>
                    <a:pt x="1" y="413"/>
                  </a:lnTo>
                  <a:lnTo>
                    <a:pt x="1" y="395"/>
                  </a:lnTo>
                  <a:lnTo>
                    <a:pt x="2" y="378"/>
                  </a:lnTo>
                  <a:lnTo>
                    <a:pt x="5" y="361"/>
                  </a:lnTo>
                  <a:lnTo>
                    <a:pt x="5" y="361"/>
                  </a:lnTo>
                  <a:lnTo>
                    <a:pt x="8" y="347"/>
                  </a:lnTo>
                  <a:lnTo>
                    <a:pt x="12" y="333"/>
                  </a:lnTo>
                  <a:lnTo>
                    <a:pt x="17" y="320"/>
                  </a:lnTo>
                  <a:lnTo>
                    <a:pt x="22" y="308"/>
                  </a:lnTo>
                  <a:lnTo>
                    <a:pt x="35" y="283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60" y="239"/>
                  </a:lnTo>
                  <a:lnTo>
                    <a:pt x="70" y="219"/>
                  </a:lnTo>
                  <a:lnTo>
                    <a:pt x="70" y="219"/>
                  </a:lnTo>
                  <a:lnTo>
                    <a:pt x="89" y="185"/>
                  </a:lnTo>
                  <a:lnTo>
                    <a:pt x="98" y="168"/>
                  </a:lnTo>
                  <a:lnTo>
                    <a:pt x="109" y="152"/>
                  </a:lnTo>
                  <a:lnTo>
                    <a:pt x="109" y="152"/>
                  </a:lnTo>
                  <a:lnTo>
                    <a:pt x="126" y="130"/>
                  </a:lnTo>
                  <a:lnTo>
                    <a:pt x="142" y="108"/>
                  </a:lnTo>
                  <a:lnTo>
                    <a:pt x="160" y="89"/>
                  </a:lnTo>
                  <a:lnTo>
                    <a:pt x="177" y="69"/>
                  </a:lnTo>
                  <a:lnTo>
                    <a:pt x="195" y="50"/>
                  </a:lnTo>
                  <a:lnTo>
                    <a:pt x="213" y="33"/>
                  </a:lnTo>
                  <a:lnTo>
                    <a:pt x="231" y="16"/>
                  </a:lnTo>
                  <a:lnTo>
                    <a:pt x="250" y="1"/>
                  </a:lnTo>
                  <a:lnTo>
                    <a:pt x="250" y="1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4" y="34"/>
                  </a:lnTo>
                  <a:lnTo>
                    <a:pt x="264" y="34"/>
                  </a:lnTo>
                  <a:lnTo>
                    <a:pt x="246" y="49"/>
                  </a:lnTo>
                  <a:lnTo>
                    <a:pt x="228" y="67"/>
                  </a:lnTo>
                  <a:lnTo>
                    <a:pt x="210" y="84"/>
                  </a:lnTo>
                  <a:lnTo>
                    <a:pt x="193" y="103"/>
                  </a:lnTo>
                  <a:lnTo>
                    <a:pt x="176" y="122"/>
                  </a:lnTo>
                  <a:lnTo>
                    <a:pt x="161" y="141"/>
                  </a:lnTo>
                  <a:lnTo>
                    <a:pt x="145" y="161"/>
                  </a:lnTo>
                  <a:lnTo>
                    <a:pt x="132" y="182"/>
                  </a:lnTo>
                  <a:lnTo>
                    <a:pt x="132" y="182"/>
                  </a:lnTo>
                  <a:lnTo>
                    <a:pt x="124" y="194"/>
                  </a:lnTo>
                  <a:lnTo>
                    <a:pt x="116" y="207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92" y="256"/>
                  </a:lnTo>
                  <a:lnTo>
                    <a:pt x="79" y="278"/>
                  </a:lnTo>
                  <a:lnTo>
                    <a:pt x="79" y="278"/>
                  </a:lnTo>
                  <a:lnTo>
                    <a:pt x="67" y="299"/>
                  </a:lnTo>
                  <a:lnTo>
                    <a:pt x="56" y="322"/>
                  </a:lnTo>
                  <a:lnTo>
                    <a:pt x="50" y="333"/>
                  </a:lnTo>
                  <a:lnTo>
                    <a:pt x="45" y="346"/>
                  </a:lnTo>
                  <a:lnTo>
                    <a:pt x="42" y="358"/>
                  </a:lnTo>
                  <a:lnTo>
                    <a:pt x="39" y="371"/>
                  </a:lnTo>
                  <a:lnTo>
                    <a:pt x="39" y="371"/>
                  </a:lnTo>
                  <a:lnTo>
                    <a:pt x="36" y="396"/>
                  </a:lnTo>
                  <a:lnTo>
                    <a:pt x="35" y="420"/>
                  </a:lnTo>
                  <a:lnTo>
                    <a:pt x="34" y="443"/>
                  </a:lnTo>
                  <a:lnTo>
                    <a:pt x="35" y="465"/>
                  </a:lnTo>
                  <a:lnTo>
                    <a:pt x="38" y="486"/>
                  </a:lnTo>
                  <a:lnTo>
                    <a:pt x="42" y="506"/>
                  </a:lnTo>
                  <a:lnTo>
                    <a:pt x="47" y="525"/>
                  </a:lnTo>
                  <a:lnTo>
                    <a:pt x="54" y="542"/>
                  </a:lnTo>
                  <a:lnTo>
                    <a:pt x="54" y="542"/>
                  </a:lnTo>
                  <a:lnTo>
                    <a:pt x="62" y="559"/>
                  </a:lnTo>
                  <a:lnTo>
                    <a:pt x="70" y="575"/>
                  </a:lnTo>
                  <a:lnTo>
                    <a:pt x="79" y="591"/>
                  </a:lnTo>
                  <a:lnTo>
                    <a:pt x="89" y="605"/>
                  </a:lnTo>
                  <a:lnTo>
                    <a:pt x="99" y="620"/>
                  </a:lnTo>
                  <a:lnTo>
                    <a:pt x="110" y="634"/>
                  </a:lnTo>
                  <a:lnTo>
                    <a:pt x="122" y="647"/>
                  </a:lnTo>
                  <a:lnTo>
                    <a:pt x="135" y="662"/>
                  </a:lnTo>
                  <a:lnTo>
                    <a:pt x="136" y="663"/>
                  </a:lnTo>
                  <a:lnTo>
                    <a:pt x="137" y="664"/>
                  </a:lnTo>
                  <a:lnTo>
                    <a:pt x="137" y="664"/>
                  </a:lnTo>
                  <a:lnTo>
                    <a:pt x="141" y="665"/>
                  </a:lnTo>
                  <a:lnTo>
                    <a:pt x="145" y="668"/>
                  </a:lnTo>
                  <a:lnTo>
                    <a:pt x="145" y="668"/>
                  </a:lnTo>
                  <a:lnTo>
                    <a:pt x="178" y="702"/>
                  </a:lnTo>
                  <a:lnTo>
                    <a:pt x="209" y="736"/>
                  </a:lnTo>
                  <a:lnTo>
                    <a:pt x="209" y="736"/>
                  </a:lnTo>
                  <a:lnTo>
                    <a:pt x="238" y="767"/>
                  </a:lnTo>
                  <a:lnTo>
                    <a:pt x="268" y="799"/>
                  </a:lnTo>
                  <a:lnTo>
                    <a:pt x="298" y="829"/>
                  </a:lnTo>
                  <a:lnTo>
                    <a:pt x="330" y="858"/>
                  </a:lnTo>
                  <a:lnTo>
                    <a:pt x="330" y="858"/>
                  </a:lnTo>
                  <a:lnTo>
                    <a:pt x="362" y="889"/>
                  </a:lnTo>
                  <a:lnTo>
                    <a:pt x="396" y="923"/>
                  </a:lnTo>
                  <a:lnTo>
                    <a:pt x="431" y="960"/>
                  </a:lnTo>
                  <a:lnTo>
                    <a:pt x="467" y="998"/>
                  </a:lnTo>
                  <a:lnTo>
                    <a:pt x="467" y="998"/>
                  </a:lnTo>
                  <a:lnTo>
                    <a:pt x="506" y="1040"/>
                  </a:lnTo>
                  <a:lnTo>
                    <a:pt x="542" y="1078"/>
                  </a:lnTo>
                  <a:lnTo>
                    <a:pt x="543" y="1079"/>
                  </a:lnTo>
                  <a:lnTo>
                    <a:pt x="545" y="1080"/>
                  </a:lnTo>
                  <a:lnTo>
                    <a:pt x="545" y="1080"/>
                  </a:lnTo>
                  <a:lnTo>
                    <a:pt x="548" y="1081"/>
                  </a:lnTo>
                  <a:lnTo>
                    <a:pt x="552" y="1084"/>
                  </a:lnTo>
                  <a:lnTo>
                    <a:pt x="552" y="1084"/>
                  </a:lnTo>
                  <a:lnTo>
                    <a:pt x="575" y="1103"/>
                  </a:lnTo>
                  <a:lnTo>
                    <a:pt x="601" y="1124"/>
                  </a:lnTo>
                  <a:lnTo>
                    <a:pt x="630" y="1143"/>
                  </a:lnTo>
                  <a:lnTo>
                    <a:pt x="644" y="1153"/>
                  </a:lnTo>
                  <a:lnTo>
                    <a:pt x="661" y="1162"/>
                  </a:lnTo>
                  <a:lnTo>
                    <a:pt x="676" y="1170"/>
                  </a:lnTo>
                  <a:lnTo>
                    <a:pt x="693" y="1177"/>
                  </a:lnTo>
                  <a:lnTo>
                    <a:pt x="710" y="1185"/>
                  </a:lnTo>
                  <a:lnTo>
                    <a:pt x="728" y="1190"/>
                  </a:lnTo>
                  <a:lnTo>
                    <a:pt x="747" y="1195"/>
                  </a:lnTo>
                  <a:lnTo>
                    <a:pt x="765" y="1198"/>
                  </a:lnTo>
                  <a:lnTo>
                    <a:pt x="784" y="1200"/>
                  </a:lnTo>
                  <a:lnTo>
                    <a:pt x="803" y="1201"/>
                  </a:lnTo>
                  <a:lnTo>
                    <a:pt x="803" y="1201"/>
                  </a:lnTo>
                  <a:lnTo>
                    <a:pt x="816" y="1201"/>
                  </a:lnTo>
                  <a:lnTo>
                    <a:pt x="828" y="1200"/>
                  </a:lnTo>
                  <a:lnTo>
                    <a:pt x="841" y="1198"/>
                  </a:lnTo>
                  <a:lnTo>
                    <a:pt x="854" y="1196"/>
                  </a:lnTo>
                  <a:lnTo>
                    <a:pt x="854" y="1196"/>
                  </a:lnTo>
                  <a:lnTo>
                    <a:pt x="872" y="1193"/>
                  </a:lnTo>
                  <a:lnTo>
                    <a:pt x="872" y="1193"/>
                  </a:lnTo>
                  <a:lnTo>
                    <a:pt x="883" y="1191"/>
                  </a:lnTo>
                  <a:lnTo>
                    <a:pt x="895" y="1189"/>
                  </a:lnTo>
                  <a:lnTo>
                    <a:pt x="907" y="1185"/>
                  </a:lnTo>
                  <a:lnTo>
                    <a:pt x="918" y="1179"/>
                  </a:lnTo>
                  <a:lnTo>
                    <a:pt x="918" y="1179"/>
                  </a:lnTo>
                  <a:lnTo>
                    <a:pt x="945" y="1165"/>
                  </a:lnTo>
                  <a:lnTo>
                    <a:pt x="945" y="1165"/>
                  </a:lnTo>
                  <a:lnTo>
                    <a:pt x="977" y="1148"/>
                  </a:lnTo>
                  <a:lnTo>
                    <a:pt x="977" y="1148"/>
                  </a:lnTo>
                  <a:lnTo>
                    <a:pt x="1006" y="1132"/>
                  </a:lnTo>
                  <a:lnTo>
                    <a:pt x="1033" y="1114"/>
                  </a:lnTo>
                  <a:lnTo>
                    <a:pt x="1057" y="1096"/>
                  </a:lnTo>
                  <a:lnTo>
                    <a:pt x="1069" y="1086"/>
                  </a:lnTo>
                  <a:lnTo>
                    <a:pt x="1078" y="1077"/>
                  </a:lnTo>
                  <a:lnTo>
                    <a:pt x="1085" y="1070"/>
                  </a:lnTo>
                  <a:lnTo>
                    <a:pt x="1085" y="1070"/>
                  </a:lnTo>
                  <a:lnTo>
                    <a:pt x="1111" y="1044"/>
                  </a:lnTo>
                  <a:lnTo>
                    <a:pt x="1123" y="1032"/>
                  </a:lnTo>
                  <a:lnTo>
                    <a:pt x="1134" y="1018"/>
                  </a:lnTo>
                  <a:lnTo>
                    <a:pt x="1145" y="1005"/>
                  </a:lnTo>
                  <a:lnTo>
                    <a:pt x="1156" y="990"/>
                  </a:lnTo>
                  <a:lnTo>
                    <a:pt x="1165" y="975"/>
                  </a:lnTo>
                  <a:lnTo>
                    <a:pt x="1173" y="959"/>
                  </a:lnTo>
                  <a:lnTo>
                    <a:pt x="1173" y="959"/>
                  </a:lnTo>
                  <a:lnTo>
                    <a:pt x="1184" y="937"/>
                  </a:lnTo>
                  <a:lnTo>
                    <a:pt x="1184" y="937"/>
                  </a:lnTo>
                  <a:lnTo>
                    <a:pt x="1198" y="912"/>
                  </a:lnTo>
                  <a:lnTo>
                    <a:pt x="1209" y="886"/>
                  </a:lnTo>
                  <a:lnTo>
                    <a:pt x="1213" y="874"/>
                  </a:lnTo>
                  <a:lnTo>
                    <a:pt x="1218" y="861"/>
                  </a:lnTo>
                  <a:lnTo>
                    <a:pt x="1220" y="848"/>
                  </a:lnTo>
                  <a:lnTo>
                    <a:pt x="1222" y="835"/>
                  </a:lnTo>
                  <a:lnTo>
                    <a:pt x="1222" y="835"/>
                  </a:lnTo>
                  <a:lnTo>
                    <a:pt x="1221" y="819"/>
                  </a:lnTo>
                  <a:lnTo>
                    <a:pt x="1220" y="802"/>
                  </a:lnTo>
                  <a:lnTo>
                    <a:pt x="1216" y="784"/>
                  </a:lnTo>
                  <a:lnTo>
                    <a:pt x="1212" y="765"/>
                  </a:lnTo>
                  <a:lnTo>
                    <a:pt x="1207" y="746"/>
                  </a:lnTo>
                  <a:lnTo>
                    <a:pt x="1200" y="724"/>
                  </a:lnTo>
                  <a:lnTo>
                    <a:pt x="1193" y="702"/>
                  </a:lnTo>
                  <a:lnTo>
                    <a:pt x="1183" y="678"/>
                  </a:lnTo>
                  <a:lnTo>
                    <a:pt x="1182" y="677"/>
                  </a:lnTo>
                  <a:lnTo>
                    <a:pt x="1182" y="677"/>
                  </a:lnTo>
                  <a:lnTo>
                    <a:pt x="1174" y="660"/>
                  </a:lnTo>
                  <a:lnTo>
                    <a:pt x="1167" y="643"/>
                  </a:lnTo>
                  <a:lnTo>
                    <a:pt x="1158" y="627"/>
                  </a:lnTo>
                  <a:lnTo>
                    <a:pt x="1151" y="620"/>
                  </a:lnTo>
                  <a:lnTo>
                    <a:pt x="1146" y="612"/>
                  </a:lnTo>
                  <a:lnTo>
                    <a:pt x="1146" y="612"/>
                  </a:lnTo>
                  <a:lnTo>
                    <a:pt x="1138" y="602"/>
                  </a:lnTo>
                  <a:lnTo>
                    <a:pt x="1131" y="592"/>
                  </a:lnTo>
                  <a:lnTo>
                    <a:pt x="1131" y="591"/>
                  </a:lnTo>
                  <a:lnTo>
                    <a:pt x="1130" y="591"/>
                  </a:lnTo>
                  <a:lnTo>
                    <a:pt x="1130" y="591"/>
                  </a:lnTo>
                  <a:lnTo>
                    <a:pt x="1090" y="554"/>
                  </a:lnTo>
                  <a:lnTo>
                    <a:pt x="1090" y="554"/>
                  </a:lnTo>
                  <a:lnTo>
                    <a:pt x="1069" y="535"/>
                  </a:lnTo>
                  <a:lnTo>
                    <a:pt x="1048" y="515"/>
                  </a:lnTo>
                  <a:lnTo>
                    <a:pt x="1027" y="495"/>
                  </a:lnTo>
                  <a:lnTo>
                    <a:pt x="1008" y="472"/>
                  </a:lnTo>
                  <a:lnTo>
                    <a:pt x="1008" y="472"/>
                  </a:lnTo>
                  <a:lnTo>
                    <a:pt x="992" y="454"/>
                  </a:lnTo>
                  <a:lnTo>
                    <a:pt x="972" y="432"/>
                  </a:lnTo>
                  <a:lnTo>
                    <a:pt x="918" y="375"/>
                  </a:lnTo>
                  <a:lnTo>
                    <a:pt x="864" y="319"/>
                  </a:lnTo>
                  <a:lnTo>
                    <a:pt x="824" y="280"/>
                  </a:lnTo>
                  <a:lnTo>
                    <a:pt x="824" y="280"/>
                  </a:lnTo>
                  <a:lnTo>
                    <a:pt x="804" y="262"/>
                  </a:lnTo>
                  <a:lnTo>
                    <a:pt x="783" y="246"/>
                  </a:lnTo>
                  <a:lnTo>
                    <a:pt x="783" y="246"/>
                  </a:lnTo>
                  <a:lnTo>
                    <a:pt x="757" y="225"/>
                  </a:lnTo>
                  <a:lnTo>
                    <a:pt x="743" y="214"/>
                  </a:lnTo>
                  <a:lnTo>
                    <a:pt x="732" y="202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05" y="184"/>
                  </a:lnTo>
                  <a:lnTo>
                    <a:pt x="693" y="176"/>
                  </a:lnTo>
                  <a:lnTo>
                    <a:pt x="680" y="169"/>
                  </a:lnTo>
                  <a:lnTo>
                    <a:pt x="668" y="163"/>
                  </a:lnTo>
                  <a:lnTo>
                    <a:pt x="655" y="158"/>
                  </a:lnTo>
                  <a:lnTo>
                    <a:pt x="641" y="153"/>
                  </a:lnTo>
                  <a:lnTo>
                    <a:pt x="627" y="150"/>
                  </a:lnTo>
                  <a:lnTo>
                    <a:pt x="627" y="150"/>
                  </a:lnTo>
                  <a:lnTo>
                    <a:pt x="599" y="143"/>
                  </a:lnTo>
                  <a:lnTo>
                    <a:pt x="584" y="141"/>
                  </a:lnTo>
                  <a:lnTo>
                    <a:pt x="571" y="140"/>
                  </a:lnTo>
                  <a:lnTo>
                    <a:pt x="571" y="140"/>
                  </a:lnTo>
                  <a:lnTo>
                    <a:pt x="562" y="141"/>
                  </a:lnTo>
                  <a:lnTo>
                    <a:pt x="553" y="142"/>
                  </a:lnTo>
                  <a:lnTo>
                    <a:pt x="545" y="143"/>
                  </a:lnTo>
                  <a:lnTo>
                    <a:pt x="538" y="145"/>
                  </a:lnTo>
                  <a:lnTo>
                    <a:pt x="538" y="145"/>
                  </a:lnTo>
                  <a:lnTo>
                    <a:pt x="517" y="155"/>
                  </a:lnTo>
                  <a:lnTo>
                    <a:pt x="517" y="155"/>
                  </a:lnTo>
                  <a:lnTo>
                    <a:pt x="502" y="161"/>
                  </a:lnTo>
                  <a:lnTo>
                    <a:pt x="485" y="166"/>
                  </a:lnTo>
                  <a:lnTo>
                    <a:pt x="485" y="166"/>
                  </a:lnTo>
                  <a:lnTo>
                    <a:pt x="477" y="169"/>
                  </a:lnTo>
                  <a:lnTo>
                    <a:pt x="469" y="172"/>
                  </a:lnTo>
                  <a:lnTo>
                    <a:pt x="452" y="181"/>
                  </a:lnTo>
                  <a:lnTo>
                    <a:pt x="437" y="191"/>
                  </a:lnTo>
                  <a:lnTo>
                    <a:pt x="421" y="202"/>
                  </a:lnTo>
                  <a:lnTo>
                    <a:pt x="407" y="215"/>
                  </a:lnTo>
                  <a:lnTo>
                    <a:pt x="393" y="228"/>
                  </a:lnTo>
                  <a:lnTo>
                    <a:pt x="367" y="255"/>
                  </a:lnTo>
                  <a:lnTo>
                    <a:pt x="367" y="255"/>
                  </a:lnTo>
                  <a:lnTo>
                    <a:pt x="355" y="269"/>
                  </a:lnTo>
                  <a:lnTo>
                    <a:pt x="355" y="269"/>
                  </a:lnTo>
                  <a:lnTo>
                    <a:pt x="344" y="282"/>
                  </a:lnTo>
                  <a:lnTo>
                    <a:pt x="332" y="297"/>
                  </a:lnTo>
                  <a:lnTo>
                    <a:pt x="322" y="313"/>
                  </a:lnTo>
                  <a:lnTo>
                    <a:pt x="313" y="329"/>
                  </a:lnTo>
                  <a:lnTo>
                    <a:pt x="303" y="348"/>
                  </a:lnTo>
                  <a:lnTo>
                    <a:pt x="296" y="366"/>
                  </a:lnTo>
                  <a:lnTo>
                    <a:pt x="289" y="385"/>
                  </a:lnTo>
                  <a:lnTo>
                    <a:pt x="284" y="406"/>
                  </a:lnTo>
                  <a:lnTo>
                    <a:pt x="284" y="406"/>
                  </a:lnTo>
                  <a:lnTo>
                    <a:pt x="282" y="416"/>
                  </a:lnTo>
                  <a:lnTo>
                    <a:pt x="282" y="427"/>
                  </a:lnTo>
                  <a:lnTo>
                    <a:pt x="283" y="439"/>
                  </a:lnTo>
                  <a:lnTo>
                    <a:pt x="286" y="450"/>
                  </a:lnTo>
                  <a:lnTo>
                    <a:pt x="289" y="462"/>
                  </a:lnTo>
                  <a:lnTo>
                    <a:pt x="293" y="473"/>
                  </a:lnTo>
                  <a:lnTo>
                    <a:pt x="302" y="495"/>
                  </a:lnTo>
                  <a:lnTo>
                    <a:pt x="302" y="495"/>
                  </a:lnTo>
                  <a:lnTo>
                    <a:pt x="312" y="516"/>
                  </a:lnTo>
                  <a:lnTo>
                    <a:pt x="312" y="516"/>
                  </a:lnTo>
                  <a:lnTo>
                    <a:pt x="318" y="530"/>
                  </a:lnTo>
                  <a:lnTo>
                    <a:pt x="325" y="544"/>
                  </a:lnTo>
                  <a:lnTo>
                    <a:pt x="334" y="557"/>
                  </a:lnTo>
                  <a:lnTo>
                    <a:pt x="345" y="570"/>
                  </a:lnTo>
                  <a:lnTo>
                    <a:pt x="356" y="582"/>
                  </a:lnTo>
                  <a:lnTo>
                    <a:pt x="366" y="595"/>
                  </a:lnTo>
                  <a:lnTo>
                    <a:pt x="388" y="615"/>
                  </a:lnTo>
                  <a:lnTo>
                    <a:pt x="598" y="826"/>
                  </a:lnTo>
                  <a:lnTo>
                    <a:pt x="598" y="826"/>
                  </a:lnTo>
                  <a:lnTo>
                    <a:pt x="611" y="840"/>
                  </a:lnTo>
                  <a:lnTo>
                    <a:pt x="624" y="854"/>
                  </a:lnTo>
                  <a:lnTo>
                    <a:pt x="646" y="883"/>
                  </a:lnTo>
                  <a:lnTo>
                    <a:pt x="646" y="883"/>
                  </a:lnTo>
                  <a:lnTo>
                    <a:pt x="663" y="905"/>
                  </a:lnTo>
                  <a:lnTo>
                    <a:pt x="680" y="925"/>
                  </a:lnTo>
                  <a:lnTo>
                    <a:pt x="681" y="926"/>
                  </a:lnTo>
                  <a:lnTo>
                    <a:pt x="684" y="927"/>
                  </a:lnTo>
                  <a:lnTo>
                    <a:pt x="684" y="927"/>
                  </a:lnTo>
                  <a:lnTo>
                    <a:pt x="687" y="929"/>
                  </a:lnTo>
                  <a:lnTo>
                    <a:pt x="691" y="932"/>
                  </a:lnTo>
                  <a:lnTo>
                    <a:pt x="691" y="932"/>
                  </a:lnTo>
                  <a:lnTo>
                    <a:pt x="702" y="942"/>
                  </a:lnTo>
                  <a:lnTo>
                    <a:pt x="708" y="947"/>
                  </a:lnTo>
                  <a:lnTo>
                    <a:pt x="716" y="951"/>
                  </a:lnTo>
                  <a:lnTo>
                    <a:pt x="723" y="955"/>
                  </a:lnTo>
                  <a:lnTo>
                    <a:pt x="731" y="958"/>
                  </a:lnTo>
                  <a:lnTo>
                    <a:pt x="739" y="960"/>
                  </a:lnTo>
                  <a:lnTo>
                    <a:pt x="748" y="960"/>
                  </a:lnTo>
                  <a:lnTo>
                    <a:pt x="748" y="960"/>
                  </a:lnTo>
                  <a:lnTo>
                    <a:pt x="758" y="959"/>
                  </a:lnTo>
                  <a:lnTo>
                    <a:pt x="767" y="956"/>
                  </a:lnTo>
                  <a:lnTo>
                    <a:pt x="776" y="951"/>
                  </a:lnTo>
                  <a:lnTo>
                    <a:pt x="785" y="944"/>
                  </a:lnTo>
                  <a:lnTo>
                    <a:pt x="785" y="944"/>
                  </a:lnTo>
                  <a:lnTo>
                    <a:pt x="791" y="937"/>
                  </a:lnTo>
                  <a:lnTo>
                    <a:pt x="796" y="929"/>
                  </a:lnTo>
                  <a:lnTo>
                    <a:pt x="798" y="922"/>
                  </a:lnTo>
                  <a:lnTo>
                    <a:pt x="799" y="914"/>
                  </a:lnTo>
                  <a:lnTo>
                    <a:pt x="799" y="914"/>
                  </a:lnTo>
                  <a:lnTo>
                    <a:pt x="798" y="907"/>
                  </a:lnTo>
                  <a:lnTo>
                    <a:pt x="795" y="901"/>
                  </a:lnTo>
                  <a:lnTo>
                    <a:pt x="792" y="893"/>
                  </a:lnTo>
                  <a:lnTo>
                    <a:pt x="788" y="887"/>
                  </a:lnTo>
                  <a:lnTo>
                    <a:pt x="776" y="876"/>
                  </a:lnTo>
                  <a:lnTo>
                    <a:pt x="766" y="865"/>
                  </a:lnTo>
                  <a:lnTo>
                    <a:pt x="765" y="864"/>
                  </a:lnTo>
                  <a:lnTo>
                    <a:pt x="763" y="863"/>
                  </a:lnTo>
                  <a:lnTo>
                    <a:pt x="763" y="863"/>
                  </a:lnTo>
                  <a:lnTo>
                    <a:pt x="759" y="862"/>
                  </a:lnTo>
                  <a:lnTo>
                    <a:pt x="755" y="859"/>
                  </a:lnTo>
                  <a:lnTo>
                    <a:pt x="755" y="859"/>
                  </a:lnTo>
                  <a:lnTo>
                    <a:pt x="641" y="744"/>
                  </a:lnTo>
                  <a:lnTo>
                    <a:pt x="641" y="744"/>
                  </a:lnTo>
                  <a:lnTo>
                    <a:pt x="529" y="629"/>
                  </a:lnTo>
                  <a:lnTo>
                    <a:pt x="529" y="629"/>
                  </a:lnTo>
                  <a:lnTo>
                    <a:pt x="506" y="604"/>
                  </a:lnTo>
                  <a:lnTo>
                    <a:pt x="506" y="604"/>
                  </a:lnTo>
                  <a:lnTo>
                    <a:pt x="486" y="584"/>
                  </a:lnTo>
                  <a:lnTo>
                    <a:pt x="466" y="565"/>
                  </a:lnTo>
                  <a:lnTo>
                    <a:pt x="462" y="562"/>
                  </a:lnTo>
                  <a:lnTo>
                    <a:pt x="462" y="562"/>
                  </a:lnTo>
                  <a:lnTo>
                    <a:pt x="436" y="537"/>
                  </a:lnTo>
                  <a:lnTo>
                    <a:pt x="422" y="523"/>
                  </a:lnTo>
                  <a:lnTo>
                    <a:pt x="411" y="509"/>
                  </a:lnTo>
                  <a:lnTo>
                    <a:pt x="411" y="509"/>
                  </a:lnTo>
                  <a:lnTo>
                    <a:pt x="404" y="499"/>
                  </a:lnTo>
                  <a:lnTo>
                    <a:pt x="397" y="487"/>
                  </a:lnTo>
                  <a:lnTo>
                    <a:pt x="393" y="475"/>
                  </a:lnTo>
                  <a:lnTo>
                    <a:pt x="390" y="464"/>
                  </a:lnTo>
                  <a:lnTo>
                    <a:pt x="388" y="451"/>
                  </a:lnTo>
                  <a:lnTo>
                    <a:pt x="387" y="439"/>
                  </a:lnTo>
                  <a:lnTo>
                    <a:pt x="388" y="426"/>
                  </a:lnTo>
                  <a:lnTo>
                    <a:pt x="390" y="413"/>
                  </a:lnTo>
                  <a:lnTo>
                    <a:pt x="390" y="413"/>
                  </a:lnTo>
                  <a:lnTo>
                    <a:pt x="392" y="402"/>
                  </a:lnTo>
                  <a:lnTo>
                    <a:pt x="396" y="390"/>
                  </a:lnTo>
                  <a:lnTo>
                    <a:pt x="400" y="379"/>
                  </a:lnTo>
                  <a:lnTo>
                    <a:pt x="407" y="368"/>
                  </a:lnTo>
                  <a:lnTo>
                    <a:pt x="412" y="357"/>
                  </a:lnTo>
                  <a:lnTo>
                    <a:pt x="419" y="347"/>
                  </a:lnTo>
                  <a:lnTo>
                    <a:pt x="435" y="327"/>
                  </a:lnTo>
                  <a:lnTo>
                    <a:pt x="451" y="309"/>
                  </a:lnTo>
                  <a:lnTo>
                    <a:pt x="469" y="292"/>
                  </a:lnTo>
                  <a:lnTo>
                    <a:pt x="487" y="277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13" y="261"/>
                  </a:lnTo>
                  <a:lnTo>
                    <a:pt x="519" y="259"/>
                  </a:lnTo>
                  <a:lnTo>
                    <a:pt x="533" y="257"/>
                  </a:lnTo>
                  <a:lnTo>
                    <a:pt x="533" y="257"/>
                  </a:lnTo>
                  <a:lnTo>
                    <a:pt x="541" y="256"/>
                  </a:lnTo>
                  <a:lnTo>
                    <a:pt x="551" y="254"/>
                  </a:lnTo>
                  <a:lnTo>
                    <a:pt x="551" y="254"/>
                  </a:lnTo>
                  <a:lnTo>
                    <a:pt x="565" y="251"/>
                  </a:lnTo>
                  <a:lnTo>
                    <a:pt x="580" y="250"/>
                  </a:lnTo>
                  <a:lnTo>
                    <a:pt x="580" y="250"/>
                  </a:lnTo>
                  <a:lnTo>
                    <a:pt x="591" y="250"/>
                  </a:lnTo>
                  <a:lnTo>
                    <a:pt x="601" y="252"/>
                  </a:lnTo>
                  <a:lnTo>
                    <a:pt x="609" y="255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28" y="266"/>
                  </a:lnTo>
                  <a:lnTo>
                    <a:pt x="638" y="276"/>
                  </a:lnTo>
                  <a:lnTo>
                    <a:pt x="647" y="285"/>
                  </a:lnTo>
                  <a:lnTo>
                    <a:pt x="658" y="294"/>
                  </a:lnTo>
                  <a:lnTo>
                    <a:pt x="675" y="316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707" y="356"/>
                  </a:lnTo>
                  <a:lnTo>
                    <a:pt x="723" y="375"/>
                  </a:lnTo>
                  <a:lnTo>
                    <a:pt x="723" y="375"/>
                  </a:lnTo>
                  <a:lnTo>
                    <a:pt x="742" y="397"/>
                  </a:lnTo>
                  <a:lnTo>
                    <a:pt x="767" y="422"/>
                  </a:lnTo>
                  <a:lnTo>
                    <a:pt x="793" y="448"/>
                  </a:lnTo>
                  <a:lnTo>
                    <a:pt x="823" y="476"/>
                  </a:lnTo>
                  <a:lnTo>
                    <a:pt x="885" y="533"/>
                  </a:lnTo>
                  <a:lnTo>
                    <a:pt x="948" y="591"/>
                  </a:lnTo>
                  <a:lnTo>
                    <a:pt x="948" y="591"/>
                  </a:lnTo>
                  <a:lnTo>
                    <a:pt x="1009" y="646"/>
                  </a:lnTo>
                  <a:lnTo>
                    <a:pt x="1059" y="694"/>
                  </a:lnTo>
                  <a:lnTo>
                    <a:pt x="1062" y="695"/>
                  </a:lnTo>
                  <a:lnTo>
                    <a:pt x="1065" y="698"/>
                  </a:lnTo>
                  <a:lnTo>
                    <a:pt x="1065" y="698"/>
                  </a:lnTo>
                  <a:lnTo>
                    <a:pt x="1073" y="706"/>
                  </a:lnTo>
                  <a:lnTo>
                    <a:pt x="1073" y="706"/>
                  </a:lnTo>
                  <a:lnTo>
                    <a:pt x="1076" y="710"/>
                  </a:lnTo>
                  <a:lnTo>
                    <a:pt x="1076" y="711"/>
                  </a:lnTo>
                  <a:lnTo>
                    <a:pt x="1077" y="711"/>
                  </a:lnTo>
                  <a:lnTo>
                    <a:pt x="1077" y="711"/>
                  </a:lnTo>
                  <a:lnTo>
                    <a:pt x="1086" y="725"/>
                  </a:lnTo>
                  <a:lnTo>
                    <a:pt x="1096" y="739"/>
                  </a:lnTo>
                  <a:lnTo>
                    <a:pt x="1104" y="756"/>
                  </a:lnTo>
                  <a:lnTo>
                    <a:pt x="1110" y="774"/>
                  </a:lnTo>
                  <a:lnTo>
                    <a:pt x="1113" y="784"/>
                  </a:lnTo>
                  <a:lnTo>
                    <a:pt x="1115" y="794"/>
                  </a:lnTo>
                  <a:lnTo>
                    <a:pt x="1116" y="804"/>
                  </a:lnTo>
                  <a:lnTo>
                    <a:pt x="1116" y="815"/>
                  </a:lnTo>
                  <a:lnTo>
                    <a:pt x="1116" y="826"/>
                  </a:lnTo>
                  <a:lnTo>
                    <a:pt x="1114" y="838"/>
                  </a:lnTo>
                  <a:lnTo>
                    <a:pt x="1112" y="850"/>
                  </a:lnTo>
                  <a:lnTo>
                    <a:pt x="1109" y="861"/>
                  </a:lnTo>
                  <a:lnTo>
                    <a:pt x="1109" y="861"/>
                  </a:lnTo>
                  <a:lnTo>
                    <a:pt x="1100" y="886"/>
                  </a:lnTo>
                  <a:lnTo>
                    <a:pt x="1089" y="910"/>
                  </a:lnTo>
                  <a:lnTo>
                    <a:pt x="1079" y="932"/>
                  </a:lnTo>
                  <a:lnTo>
                    <a:pt x="1066" y="952"/>
                  </a:lnTo>
                  <a:lnTo>
                    <a:pt x="1052" y="972"/>
                  </a:lnTo>
                  <a:lnTo>
                    <a:pt x="1037" y="990"/>
                  </a:lnTo>
                  <a:lnTo>
                    <a:pt x="1020" y="1008"/>
                  </a:lnTo>
                  <a:lnTo>
                    <a:pt x="1003" y="1024"/>
                  </a:lnTo>
                  <a:lnTo>
                    <a:pt x="1003" y="1024"/>
                  </a:lnTo>
                  <a:lnTo>
                    <a:pt x="979" y="1044"/>
                  </a:lnTo>
                  <a:lnTo>
                    <a:pt x="954" y="1061"/>
                  </a:lnTo>
                  <a:lnTo>
                    <a:pt x="930" y="1075"/>
                  </a:lnTo>
                  <a:lnTo>
                    <a:pt x="906" y="1087"/>
                  </a:lnTo>
                  <a:lnTo>
                    <a:pt x="882" y="1097"/>
                  </a:lnTo>
                  <a:lnTo>
                    <a:pt x="858" y="1104"/>
                  </a:lnTo>
                  <a:lnTo>
                    <a:pt x="846" y="1106"/>
                  </a:lnTo>
                  <a:lnTo>
                    <a:pt x="834" y="1108"/>
                  </a:lnTo>
                  <a:lnTo>
                    <a:pt x="823" y="1109"/>
                  </a:lnTo>
                  <a:lnTo>
                    <a:pt x="812" y="1109"/>
                  </a:lnTo>
                  <a:lnTo>
                    <a:pt x="812" y="1109"/>
                  </a:lnTo>
                  <a:lnTo>
                    <a:pt x="797" y="1108"/>
                  </a:lnTo>
                  <a:lnTo>
                    <a:pt x="797" y="1108"/>
                  </a:lnTo>
                  <a:lnTo>
                    <a:pt x="772" y="1105"/>
                  </a:lnTo>
                  <a:lnTo>
                    <a:pt x="749" y="1100"/>
                  </a:lnTo>
                  <a:lnTo>
                    <a:pt x="725" y="1093"/>
                  </a:lnTo>
                  <a:lnTo>
                    <a:pt x="702" y="1083"/>
                  </a:lnTo>
                  <a:lnTo>
                    <a:pt x="680" y="1071"/>
                  </a:lnTo>
                  <a:lnTo>
                    <a:pt x="659" y="1058"/>
                  </a:lnTo>
                  <a:lnTo>
                    <a:pt x="638" y="1041"/>
                  </a:lnTo>
                  <a:lnTo>
                    <a:pt x="618" y="1022"/>
                  </a:lnTo>
                  <a:lnTo>
                    <a:pt x="618" y="1022"/>
                  </a:lnTo>
                  <a:lnTo>
                    <a:pt x="615" y="1018"/>
                  </a:lnTo>
                  <a:lnTo>
                    <a:pt x="613" y="1014"/>
                  </a:lnTo>
                  <a:lnTo>
                    <a:pt x="613" y="1012"/>
                  </a:lnTo>
                  <a:lnTo>
                    <a:pt x="612" y="1011"/>
                  </a:lnTo>
                  <a:lnTo>
                    <a:pt x="612" y="1011"/>
                  </a:lnTo>
                  <a:lnTo>
                    <a:pt x="571" y="972"/>
                  </a:lnTo>
                  <a:lnTo>
                    <a:pt x="527" y="929"/>
                  </a:lnTo>
                  <a:lnTo>
                    <a:pt x="527" y="929"/>
                  </a:lnTo>
                  <a:lnTo>
                    <a:pt x="485" y="891"/>
                  </a:lnTo>
                  <a:lnTo>
                    <a:pt x="446" y="852"/>
                  </a:lnTo>
                  <a:lnTo>
                    <a:pt x="408" y="814"/>
                  </a:lnTo>
                  <a:lnTo>
                    <a:pt x="374" y="778"/>
                  </a:lnTo>
                  <a:lnTo>
                    <a:pt x="374" y="778"/>
                  </a:lnTo>
                  <a:lnTo>
                    <a:pt x="342" y="740"/>
                  </a:lnTo>
                  <a:lnTo>
                    <a:pt x="311" y="702"/>
                  </a:lnTo>
                  <a:lnTo>
                    <a:pt x="311" y="702"/>
                  </a:lnTo>
                  <a:lnTo>
                    <a:pt x="288" y="674"/>
                  </a:lnTo>
                  <a:lnTo>
                    <a:pt x="265" y="646"/>
                  </a:lnTo>
                  <a:lnTo>
                    <a:pt x="241" y="620"/>
                  </a:lnTo>
                  <a:lnTo>
                    <a:pt x="216" y="594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00" y="574"/>
                  </a:lnTo>
                  <a:lnTo>
                    <a:pt x="187" y="557"/>
                  </a:lnTo>
                  <a:lnTo>
                    <a:pt x="176" y="537"/>
                  </a:lnTo>
                  <a:lnTo>
                    <a:pt x="168" y="516"/>
                  </a:lnTo>
                  <a:lnTo>
                    <a:pt x="162" y="496"/>
                  </a:lnTo>
                  <a:lnTo>
                    <a:pt x="158" y="473"/>
                  </a:lnTo>
                  <a:lnTo>
                    <a:pt x="156" y="450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9" y="404"/>
                  </a:lnTo>
                  <a:lnTo>
                    <a:pt x="163" y="381"/>
                  </a:lnTo>
                  <a:lnTo>
                    <a:pt x="169" y="359"/>
                  </a:lnTo>
                  <a:lnTo>
                    <a:pt x="176" y="337"/>
                  </a:lnTo>
                  <a:lnTo>
                    <a:pt x="185" y="315"/>
                  </a:lnTo>
                  <a:lnTo>
                    <a:pt x="195" y="294"/>
                  </a:lnTo>
                  <a:lnTo>
                    <a:pt x="205" y="272"/>
                  </a:lnTo>
                  <a:lnTo>
                    <a:pt x="218" y="253"/>
                  </a:lnTo>
                  <a:lnTo>
                    <a:pt x="230" y="233"/>
                  </a:lnTo>
                  <a:lnTo>
                    <a:pt x="243" y="214"/>
                  </a:lnTo>
                  <a:lnTo>
                    <a:pt x="258" y="196"/>
                  </a:lnTo>
                  <a:lnTo>
                    <a:pt x="272" y="178"/>
                  </a:lnTo>
                  <a:lnTo>
                    <a:pt x="287" y="163"/>
                  </a:lnTo>
                  <a:lnTo>
                    <a:pt x="302" y="147"/>
                  </a:lnTo>
                  <a:lnTo>
                    <a:pt x="317" y="134"/>
                  </a:lnTo>
                  <a:lnTo>
                    <a:pt x="332" y="122"/>
                  </a:lnTo>
                  <a:lnTo>
                    <a:pt x="335" y="119"/>
                  </a:lnTo>
                  <a:lnTo>
                    <a:pt x="335" y="119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52" y="136"/>
                  </a:lnTo>
                  <a:lnTo>
                    <a:pt x="362" y="143"/>
                  </a:lnTo>
                  <a:lnTo>
                    <a:pt x="362" y="143"/>
                  </a:lnTo>
                  <a:lnTo>
                    <a:pt x="347" y="158"/>
                  </a:lnTo>
                  <a:lnTo>
                    <a:pt x="331" y="172"/>
                  </a:lnTo>
                  <a:lnTo>
                    <a:pt x="316" y="188"/>
                  </a:lnTo>
                  <a:lnTo>
                    <a:pt x="300" y="204"/>
                  </a:lnTo>
                  <a:lnTo>
                    <a:pt x="286" y="221"/>
                  </a:lnTo>
                  <a:lnTo>
                    <a:pt x="272" y="238"/>
                  </a:lnTo>
                  <a:lnTo>
                    <a:pt x="259" y="257"/>
                  </a:lnTo>
                  <a:lnTo>
                    <a:pt x="247" y="276"/>
                  </a:lnTo>
                  <a:lnTo>
                    <a:pt x="235" y="294"/>
                  </a:lnTo>
                  <a:lnTo>
                    <a:pt x="225" y="314"/>
                  </a:lnTo>
                  <a:lnTo>
                    <a:pt x="216" y="333"/>
                  </a:lnTo>
                  <a:lnTo>
                    <a:pt x="207" y="353"/>
                  </a:lnTo>
                  <a:lnTo>
                    <a:pt x="201" y="373"/>
                  </a:lnTo>
                  <a:lnTo>
                    <a:pt x="196" y="392"/>
                  </a:lnTo>
                  <a:lnTo>
                    <a:pt x="192" y="412"/>
                  </a:lnTo>
                  <a:lnTo>
                    <a:pt x="190" y="432"/>
                  </a:lnTo>
                  <a:lnTo>
                    <a:pt x="190" y="432"/>
                  </a:lnTo>
                  <a:lnTo>
                    <a:pt x="190" y="451"/>
                  </a:lnTo>
                  <a:lnTo>
                    <a:pt x="192" y="471"/>
                  </a:lnTo>
                  <a:lnTo>
                    <a:pt x="196" y="489"/>
                  </a:lnTo>
                  <a:lnTo>
                    <a:pt x="201" y="507"/>
                  </a:lnTo>
                  <a:lnTo>
                    <a:pt x="209" y="523"/>
                  </a:lnTo>
                  <a:lnTo>
                    <a:pt x="219" y="540"/>
                  </a:lnTo>
                  <a:lnTo>
                    <a:pt x="230" y="556"/>
                  </a:lnTo>
                  <a:lnTo>
                    <a:pt x="243" y="570"/>
                  </a:lnTo>
                  <a:lnTo>
                    <a:pt x="245" y="571"/>
                  </a:lnTo>
                  <a:lnTo>
                    <a:pt x="245" y="571"/>
                  </a:lnTo>
                  <a:lnTo>
                    <a:pt x="264" y="593"/>
                  </a:lnTo>
                  <a:lnTo>
                    <a:pt x="284" y="614"/>
                  </a:lnTo>
                  <a:lnTo>
                    <a:pt x="321" y="661"/>
                  </a:lnTo>
                  <a:lnTo>
                    <a:pt x="321" y="661"/>
                  </a:lnTo>
                  <a:lnTo>
                    <a:pt x="358" y="707"/>
                  </a:lnTo>
                  <a:lnTo>
                    <a:pt x="378" y="730"/>
                  </a:lnTo>
                  <a:lnTo>
                    <a:pt x="398" y="752"/>
                  </a:lnTo>
                  <a:lnTo>
                    <a:pt x="398" y="752"/>
                  </a:lnTo>
                  <a:lnTo>
                    <a:pt x="462" y="815"/>
                  </a:lnTo>
                  <a:lnTo>
                    <a:pt x="532" y="883"/>
                  </a:lnTo>
                  <a:lnTo>
                    <a:pt x="532" y="883"/>
                  </a:lnTo>
                  <a:lnTo>
                    <a:pt x="588" y="938"/>
                  </a:lnTo>
                  <a:lnTo>
                    <a:pt x="639" y="987"/>
                  </a:lnTo>
                  <a:lnTo>
                    <a:pt x="639" y="987"/>
                  </a:lnTo>
                  <a:lnTo>
                    <a:pt x="642" y="991"/>
                  </a:lnTo>
                  <a:lnTo>
                    <a:pt x="643" y="996"/>
                  </a:lnTo>
                  <a:lnTo>
                    <a:pt x="644" y="998"/>
                  </a:lnTo>
                  <a:lnTo>
                    <a:pt x="645" y="999"/>
                  </a:lnTo>
                  <a:lnTo>
                    <a:pt x="645" y="999"/>
                  </a:lnTo>
                  <a:lnTo>
                    <a:pt x="660" y="1011"/>
                  </a:lnTo>
                  <a:lnTo>
                    <a:pt x="675" y="1024"/>
                  </a:lnTo>
                  <a:lnTo>
                    <a:pt x="693" y="1038"/>
                  </a:lnTo>
                  <a:lnTo>
                    <a:pt x="712" y="1049"/>
                  </a:lnTo>
                  <a:lnTo>
                    <a:pt x="733" y="1060"/>
                  </a:lnTo>
                  <a:lnTo>
                    <a:pt x="743" y="1064"/>
                  </a:lnTo>
                  <a:lnTo>
                    <a:pt x="755" y="1068"/>
                  </a:lnTo>
                  <a:lnTo>
                    <a:pt x="765" y="1070"/>
                  </a:lnTo>
                  <a:lnTo>
                    <a:pt x="778" y="1073"/>
                  </a:lnTo>
                  <a:lnTo>
                    <a:pt x="789" y="1074"/>
                  </a:lnTo>
                  <a:lnTo>
                    <a:pt x="801" y="1074"/>
                  </a:lnTo>
                  <a:lnTo>
                    <a:pt x="801" y="1074"/>
                  </a:lnTo>
                  <a:lnTo>
                    <a:pt x="813" y="1074"/>
                  </a:lnTo>
                  <a:lnTo>
                    <a:pt x="813" y="1074"/>
                  </a:lnTo>
                  <a:lnTo>
                    <a:pt x="835" y="1071"/>
                  </a:lnTo>
                  <a:lnTo>
                    <a:pt x="858" y="1066"/>
                  </a:lnTo>
                  <a:lnTo>
                    <a:pt x="881" y="1058"/>
                  </a:lnTo>
                  <a:lnTo>
                    <a:pt x="904" y="1048"/>
                  </a:lnTo>
                  <a:lnTo>
                    <a:pt x="926" y="1037"/>
                  </a:lnTo>
                  <a:lnTo>
                    <a:pt x="947" y="1023"/>
                  </a:lnTo>
                  <a:lnTo>
                    <a:pt x="968" y="1008"/>
                  </a:lnTo>
                  <a:lnTo>
                    <a:pt x="986" y="990"/>
                  </a:lnTo>
                  <a:lnTo>
                    <a:pt x="986" y="990"/>
                  </a:lnTo>
                  <a:lnTo>
                    <a:pt x="1003" y="973"/>
                  </a:lnTo>
                  <a:lnTo>
                    <a:pt x="1013" y="961"/>
                  </a:lnTo>
                  <a:lnTo>
                    <a:pt x="1023" y="948"/>
                  </a:lnTo>
                  <a:lnTo>
                    <a:pt x="1034" y="934"/>
                  </a:lnTo>
                  <a:lnTo>
                    <a:pt x="1044" y="917"/>
                  </a:lnTo>
                  <a:lnTo>
                    <a:pt x="1054" y="901"/>
                  </a:lnTo>
                  <a:lnTo>
                    <a:pt x="1063" y="882"/>
                  </a:lnTo>
                  <a:lnTo>
                    <a:pt x="1070" y="863"/>
                  </a:lnTo>
                  <a:lnTo>
                    <a:pt x="1075" y="844"/>
                  </a:lnTo>
                  <a:lnTo>
                    <a:pt x="1076" y="834"/>
                  </a:lnTo>
                  <a:lnTo>
                    <a:pt x="1077" y="824"/>
                  </a:lnTo>
                  <a:lnTo>
                    <a:pt x="1077" y="814"/>
                  </a:lnTo>
                  <a:lnTo>
                    <a:pt x="1077" y="804"/>
                  </a:lnTo>
                  <a:lnTo>
                    <a:pt x="1076" y="794"/>
                  </a:lnTo>
                  <a:lnTo>
                    <a:pt x="1074" y="784"/>
                  </a:lnTo>
                  <a:lnTo>
                    <a:pt x="1071" y="773"/>
                  </a:lnTo>
                  <a:lnTo>
                    <a:pt x="1067" y="764"/>
                  </a:lnTo>
                  <a:lnTo>
                    <a:pt x="1062" y="754"/>
                  </a:lnTo>
                  <a:lnTo>
                    <a:pt x="1055" y="745"/>
                  </a:lnTo>
                  <a:lnTo>
                    <a:pt x="1048" y="734"/>
                  </a:lnTo>
                  <a:lnTo>
                    <a:pt x="1040" y="725"/>
                  </a:lnTo>
                  <a:lnTo>
                    <a:pt x="1040" y="725"/>
                  </a:lnTo>
                  <a:lnTo>
                    <a:pt x="1012" y="698"/>
                  </a:lnTo>
                  <a:lnTo>
                    <a:pt x="979" y="667"/>
                  </a:lnTo>
                  <a:lnTo>
                    <a:pt x="900" y="596"/>
                  </a:lnTo>
                  <a:lnTo>
                    <a:pt x="900" y="596"/>
                  </a:lnTo>
                  <a:lnTo>
                    <a:pt x="812" y="515"/>
                  </a:lnTo>
                  <a:lnTo>
                    <a:pt x="773" y="479"/>
                  </a:lnTo>
                  <a:lnTo>
                    <a:pt x="741" y="448"/>
                  </a:lnTo>
                  <a:lnTo>
                    <a:pt x="741" y="448"/>
                  </a:lnTo>
                  <a:lnTo>
                    <a:pt x="722" y="427"/>
                  </a:lnTo>
                  <a:lnTo>
                    <a:pt x="703" y="407"/>
                  </a:lnTo>
                  <a:lnTo>
                    <a:pt x="667" y="363"/>
                  </a:lnTo>
                  <a:lnTo>
                    <a:pt x="667" y="363"/>
                  </a:lnTo>
                  <a:lnTo>
                    <a:pt x="649" y="341"/>
                  </a:lnTo>
                  <a:lnTo>
                    <a:pt x="649" y="341"/>
                  </a:lnTo>
                  <a:lnTo>
                    <a:pt x="642" y="332"/>
                  </a:lnTo>
                  <a:lnTo>
                    <a:pt x="642" y="332"/>
                  </a:lnTo>
                  <a:lnTo>
                    <a:pt x="632" y="318"/>
                  </a:lnTo>
                  <a:lnTo>
                    <a:pt x="619" y="305"/>
                  </a:lnTo>
                  <a:lnTo>
                    <a:pt x="612" y="298"/>
                  </a:lnTo>
                  <a:lnTo>
                    <a:pt x="605" y="293"/>
                  </a:lnTo>
                  <a:lnTo>
                    <a:pt x="598" y="290"/>
                  </a:lnTo>
                  <a:lnTo>
                    <a:pt x="591" y="288"/>
                  </a:lnTo>
                  <a:lnTo>
                    <a:pt x="591" y="288"/>
                  </a:lnTo>
                  <a:lnTo>
                    <a:pt x="581" y="287"/>
                  </a:lnTo>
                  <a:lnTo>
                    <a:pt x="581" y="287"/>
                  </a:lnTo>
                  <a:lnTo>
                    <a:pt x="569" y="288"/>
                  </a:lnTo>
                  <a:lnTo>
                    <a:pt x="556" y="290"/>
                  </a:lnTo>
                  <a:lnTo>
                    <a:pt x="556" y="290"/>
                  </a:lnTo>
                  <a:lnTo>
                    <a:pt x="546" y="292"/>
                  </a:lnTo>
                  <a:lnTo>
                    <a:pt x="536" y="293"/>
                  </a:lnTo>
                  <a:lnTo>
                    <a:pt x="536" y="293"/>
                  </a:lnTo>
                  <a:lnTo>
                    <a:pt x="529" y="292"/>
                  </a:lnTo>
                  <a:lnTo>
                    <a:pt x="527" y="303"/>
                  </a:lnTo>
                  <a:lnTo>
                    <a:pt x="527" y="303"/>
                  </a:lnTo>
                  <a:lnTo>
                    <a:pt x="525" y="302"/>
                  </a:lnTo>
                  <a:lnTo>
                    <a:pt x="525" y="300"/>
                  </a:lnTo>
                  <a:lnTo>
                    <a:pt x="525" y="300"/>
                  </a:lnTo>
                  <a:lnTo>
                    <a:pt x="525" y="297"/>
                  </a:lnTo>
                  <a:lnTo>
                    <a:pt x="527" y="296"/>
                  </a:lnTo>
                  <a:lnTo>
                    <a:pt x="527" y="296"/>
                  </a:lnTo>
                  <a:lnTo>
                    <a:pt x="518" y="299"/>
                  </a:lnTo>
                  <a:lnTo>
                    <a:pt x="518" y="299"/>
                  </a:lnTo>
                  <a:lnTo>
                    <a:pt x="512" y="301"/>
                  </a:lnTo>
                  <a:lnTo>
                    <a:pt x="512" y="301"/>
                  </a:lnTo>
                  <a:lnTo>
                    <a:pt x="502" y="308"/>
                  </a:lnTo>
                  <a:lnTo>
                    <a:pt x="492" y="315"/>
                  </a:lnTo>
                  <a:lnTo>
                    <a:pt x="484" y="323"/>
                  </a:lnTo>
                  <a:lnTo>
                    <a:pt x="477" y="332"/>
                  </a:lnTo>
                  <a:lnTo>
                    <a:pt x="477" y="332"/>
                  </a:lnTo>
                  <a:lnTo>
                    <a:pt x="464" y="349"/>
                  </a:lnTo>
                  <a:lnTo>
                    <a:pt x="464" y="349"/>
                  </a:lnTo>
                  <a:lnTo>
                    <a:pt x="449" y="368"/>
                  </a:lnTo>
                  <a:lnTo>
                    <a:pt x="442" y="377"/>
                  </a:lnTo>
                  <a:lnTo>
                    <a:pt x="436" y="388"/>
                  </a:lnTo>
                  <a:lnTo>
                    <a:pt x="436" y="388"/>
                  </a:lnTo>
                  <a:lnTo>
                    <a:pt x="430" y="401"/>
                  </a:lnTo>
                  <a:lnTo>
                    <a:pt x="427" y="413"/>
                  </a:lnTo>
                  <a:lnTo>
                    <a:pt x="425" y="425"/>
                  </a:lnTo>
                  <a:lnTo>
                    <a:pt x="425" y="437"/>
                  </a:lnTo>
                  <a:lnTo>
                    <a:pt x="426" y="447"/>
                  </a:lnTo>
                  <a:lnTo>
                    <a:pt x="428" y="457"/>
                  </a:lnTo>
                  <a:lnTo>
                    <a:pt x="431" y="468"/>
                  </a:lnTo>
                  <a:lnTo>
                    <a:pt x="436" y="477"/>
                  </a:lnTo>
                  <a:lnTo>
                    <a:pt x="441" y="486"/>
                  </a:lnTo>
                  <a:lnTo>
                    <a:pt x="447" y="495"/>
                  </a:lnTo>
                  <a:lnTo>
                    <a:pt x="453" y="504"/>
                  </a:lnTo>
                  <a:lnTo>
                    <a:pt x="460" y="511"/>
                  </a:lnTo>
                  <a:lnTo>
                    <a:pt x="476" y="527"/>
                  </a:lnTo>
                  <a:lnTo>
                    <a:pt x="491" y="540"/>
                  </a:lnTo>
                  <a:lnTo>
                    <a:pt x="491" y="540"/>
                  </a:lnTo>
                  <a:lnTo>
                    <a:pt x="504" y="550"/>
                  </a:lnTo>
                  <a:lnTo>
                    <a:pt x="519" y="564"/>
                  </a:lnTo>
                  <a:lnTo>
                    <a:pt x="555" y="601"/>
                  </a:lnTo>
                  <a:lnTo>
                    <a:pt x="636" y="684"/>
                  </a:lnTo>
                  <a:lnTo>
                    <a:pt x="636" y="684"/>
                  </a:lnTo>
                  <a:lnTo>
                    <a:pt x="682" y="732"/>
                  </a:lnTo>
                  <a:lnTo>
                    <a:pt x="682" y="732"/>
                  </a:lnTo>
                  <a:lnTo>
                    <a:pt x="707" y="757"/>
                  </a:lnTo>
                  <a:lnTo>
                    <a:pt x="731" y="783"/>
                  </a:lnTo>
                  <a:lnTo>
                    <a:pt x="731" y="783"/>
                  </a:lnTo>
                  <a:lnTo>
                    <a:pt x="769" y="823"/>
                  </a:lnTo>
                  <a:lnTo>
                    <a:pt x="770" y="824"/>
                  </a:lnTo>
                  <a:lnTo>
                    <a:pt x="772" y="824"/>
                  </a:lnTo>
                  <a:lnTo>
                    <a:pt x="772" y="824"/>
                  </a:lnTo>
                  <a:lnTo>
                    <a:pt x="776" y="826"/>
                  </a:lnTo>
                  <a:lnTo>
                    <a:pt x="780" y="829"/>
                  </a:lnTo>
                  <a:lnTo>
                    <a:pt x="780" y="829"/>
                  </a:lnTo>
                  <a:lnTo>
                    <a:pt x="789" y="838"/>
                  </a:lnTo>
                  <a:lnTo>
                    <a:pt x="789" y="838"/>
                  </a:lnTo>
                  <a:lnTo>
                    <a:pt x="804" y="852"/>
                  </a:lnTo>
                  <a:lnTo>
                    <a:pt x="812" y="860"/>
                  </a:lnTo>
                  <a:lnTo>
                    <a:pt x="818" y="867"/>
                  </a:lnTo>
                  <a:lnTo>
                    <a:pt x="824" y="876"/>
                  </a:lnTo>
                  <a:lnTo>
                    <a:pt x="829" y="884"/>
                  </a:lnTo>
                  <a:lnTo>
                    <a:pt x="833" y="893"/>
                  </a:lnTo>
                  <a:lnTo>
                    <a:pt x="835" y="904"/>
                  </a:lnTo>
                  <a:lnTo>
                    <a:pt x="835" y="904"/>
                  </a:lnTo>
                  <a:lnTo>
                    <a:pt x="836" y="912"/>
                  </a:lnTo>
                  <a:lnTo>
                    <a:pt x="836" y="920"/>
                  </a:lnTo>
                  <a:lnTo>
                    <a:pt x="834" y="929"/>
                  </a:lnTo>
                  <a:lnTo>
                    <a:pt x="832" y="939"/>
                  </a:lnTo>
                  <a:lnTo>
                    <a:pt x="828" y="947"/>
                  </a:lnTo>
                  <a:lnTo>
                    <a:pt x="823" y="955"/>
                  </a:lnTo>
                  <a:lnTo>
                    <a:pt x="818" y="962"/>
                  </a:lnTo>
                  <a:lnTo>
                    <a:pt x="811" y="969"/>
                  </a:lnTo>
                  <a:lnTo>
                    <a:pt x="811" y="969"/>
                  </a:lnTo>
                  <a:lnTo>
                    <a:pt x="797" y="980"/>
                  </a:lnTo>
                  <a:lnTo>
                    <a:pt x="790" y="985"/>
                  </a:lnTo>
                  <a:lnTo>
                    <a:pt x="783" y="989"/>
                  </a:lnTo>
                  <a:lnTo>
                    <a:pt x="774" y="993"/>
                  </a:lnTo>
                  <a:lnTo>
                    <a:pt x="766" y="997"/>
                  </a:lnTo>
                  <a:lnTo>
                    <a:pt x="758" y="999"/>
                  </a:lnTo>
                  <a:lnTo>
                    <a:pt x="750" y="999"/>
                  </a:lnTo>
                  <a:lnTo>
                    <a:pt x="750" y="999"/>
                  </a:lnTo>
                  <a:lnTo>
                    <a:pt x="741" y="999"/>
                  </a:lnTo>
                  <a:lnTo>
                    <a:pt x="733" y="997"/>
                  </a:lnTo>
                  <a:lnTo>
                    <a:pt x="733" y="997"/>
                  </a:lnTo>
                  <a:lnTo>
                    <a:pt x="717" y="991"/>
                  </a:lnTo>
                  <a:lnTo>
                    <a:pt x="701" y="984"/>
                  </a:lnTo>
                  <a:lnTo>
                    <a:pt x="687" y="975"/>
                  </a:lnTo>
                  <a:lnTo>
                    <a:pt x="672" y="964"/>
                  </a:lnTo>
                  <a:lnTo>
                    <a:pt x="671" y="962"/>
                  </a:lnTo>
                  <a:lnTo>
                    <a:pt x="669" y="962"/>
                  </a:lnTo>
                  <a:lnTo>
                    <a:pt x="669" y="962"/>
                  </a:lnTo>
                  <a:lnTo>
                    <a:pt x="665" y="960"/>
                  </a:lnTo>
                  <a:lnTo>
                    <a:pt x="661" y="957"/>
                  </a:lnTo>
                  <a:lnTo>
                    <a:pt x="661" y="957"/>
                  </a:lnTo>
                  <a:lnTo>
                    <a:pt x="654" y="949"/>
                  </a:lnTo>
                  <a:lnTo>
                    <a:pt x="646" y="940"/>
                  </a:lnTo>
                  <a:lnTo>
                    <a:pt x="633" y="921"/>
                  </a:lnTo>
                  <a:lnTo>
                    <a:pt x="633" y="921"/>
                  </a:lnTo>
                  <a:lnTo>
                    <a:pt x="619" y="903"/>
                  </a:lnTo>
                  <a:lnTo>
                    <a:pt x="612" y="893"/>
                  </a:lnTo>
                  <a:lnTo>
                    <a:pt x="605" y="884"/>
                  </a:lnTo>
                  <a:lnTo>
                    <a:pt x="605" y="884"/>
                  </a:lnTo>
                  <a:lnTo>
                    <a:pt x="547" y="826"/>
                  </a:lnTo>
                  <a:lnTo>
                    <a:pt x="474" y="753"/>
                  </a:lnTo>
                  <a:lnTo>
                    <a:pt x="450" y="729"/>
                  </a:lnTo>
                  <a:lnTo>
                    <a:pt x="450" y="729"/>
                  </a:lnTo>
                  <a:lnTo>
                    <a:pt x="418" y="698"/>
                  </a:lnTo>
                  <a:lnTo>
                    <a:pt x="418" y="698"/>
                  </a:lnTo>
                  <a:lnTo>
                    <a:pt x="391" y="670"/>
                  </a:lnTo>
                  <a:lnTo>
                    <a:pt x="363" y="643"/>
                  </a:lnTo>
                  <a:lnTo>
                    <a:pt x="337" y="614"/>
                  </a:lnTo>
                  <a:lnTo>
                    <a:pt x="325" y="599"/>
                  </a:lnTo>
                  <a:lnTo>
                    <a:pt x="313" y="584"/>
                  </a:lnTo>
                  <a:lnTo>
                    <a:pt x="313" y="584"/>
                  </a:lnTo>
                  <a:lnTo>
                    <a:pt x="304" y="571"/>
                  </a:lnTo>
                  <a:lnTo>
                    <a:pt x="296" y="559"/>
                  </a:lnTo>
                  <a:lnTo>
                    <a:pt x="289" y="545"/>
                  </a:lnTo>
                  <a:lnTo>
                    <a:pt x="282" y="533"/>
                  </a:lnTo>
                  <a:lnTo>
                    <a:pt x="269" y="506"/>
                  </a:lnTo>
                  <a:lnTo>
                    <a:pt x="258" y="477"/>
                  </a:lnTo>
                  <a:lnTo>
                    <a:pt x="256" y="471"/>
                  </a:lnTo>
                  <a:lnTo>
                    <a:pt x="256" y="471"/>
                  </a:lnTo>
                  <a:lnTo>
                    <a:pt x="251" y="457"/>
                  </a:lnTo>
                  <a:lnTo>
                    <a:pt x="248" y="444"/>
                  </a:lnTo>
                  <a:lnTo>
                    <a:pt x="247" y="431"/>
                  </a:lnTo>
                  <a:lnTo>
                    <a:pt x="247" y="418"/>
                  </a:lnTo>
                  <a:lnTo>
                    <a:pt x="248" y="405"/>
                  </a:lnTo>
                  <a:lnTo>
                    <a:pt x="251" y="392"/>
                  </a:lnTo>
                  <a:lnTo>
                    <a:pt x="255" y="378"/>
                  </a:lnTo>
                  <a:lnTo>
                    <a:pt x="260" y="363"/>
                  </a:lnTo>
                  <a:lnTo>
                    <a:pt x="260" y="363"/>
                  </a:lnTo>
                  <a:lnTo>
                    <a:pt x="267" y="347"/>
                  </a:lnTo>
                  <a:lnTo>
                    <a:pt x="274" y="330"/>
                  </a:lnTo>
                  <a:lnTo>
                    <a:pt x="283" y="315"/>
                  </a:lnTo>
                  <a:lnTo>
                    <a:pt x="291" y="298"/>
                  </a:lnTo>
                  <a:lnTo>
                    <a:pt x="300" y="284"/>
                  </a:lnTo>
                  <a:lnTo>
                    <a:pt x="311" y="269"/>
                  </a:lnTo>
                  <a:lnTo>
                    <a:pt x="321" y="255"/>
                  </a:lnTo>
                  <a:lnTo>
                    <a:pt x="332" y="240"/>
                  </a:lnTo>
                  <a:lnTo>
                    <a:pt x="345" y="227"/>
                  </a:lnTo>
                  <a:lnTo>
                    <a:pt x="357" y="215"/>
                  </a:lnTo>
                  <a:lnTo>
                    <a:pt x="370" y="202"/>
                  </a:lnTo>
                  <a:lnTo>
                    <a:pt x="384" y="190"/>
                  </a:lnTo>
                  <a:lnTo>
                    <a:pt x="397" y="178"/>
                  </a:lnTo>
                  <a:lnTo>
                    <a:pt x="413" y="168"/>
                  </a:lnTo>
                  <a:lnTo>
                    <a:pt x="428" y="158"/>
                  </a:lnTo>
                  <a:lnTo>
                    <a:pt x="444" y="147"/>
                  </a:lnTo>
                  <a:lnTo>
                    <a:pt x="444" y="147"/>
                  </a:lnTo>
                  <a:lnTo>
                    <a:pt x="454" y="143"/>
                  </a:lnTo>
                  <a:lnTo>
                    <a:pt x="464" y="137"/>
                  </a:lnTo>
                  <a:lnTo>
                    <a:pt x="464" y="137"/>
                  </a:lnTo>
                  <a:lnTo>
                    <a:pt x="492" y="123"/>
                  </a:lnTo>
                  <a:lnTo>
                    <a:pt x="492" y="123"/>
                  </a:lnTo>
                  <a:lnTo>
                    <a:pt x="512" y="115"/>
                  </a:lnTo>
                  <a:lnTo>
                    <a:pt x="532" y="110"/>
                  </a:lnTo>
                  <a:lnTo>
                    <a:pt x="553" y="107"/>
                  </a:lnTo>
                  <a:lnTo>
                    <a:pt x="574" y="106"/>
                  </a:lnTo>
                  <a:lnTo>
                    <a:pt x="574" y="106"/>
                  </a:lnTo>
                  <a:lnTo>
                    <a:pt x="590" y="106"/>
                  </a:lnTo>
                  <a:lnTo>
                    <a:pt x="605" y="108"/>
                  </a:lnTo>
                  <a:lnTo>
                    <a:pt x="621" y="110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57" y="120"/>
                  </a:lnTo>
                  <a:lnTo>
                    <a:pt x="657" y="120"/>
                  </a:lnTo>
                  <a:lnTo>
                    <a:pt x="670" y="122"/>
                  </a:lnTo>
                  <a:lnTo>
                    <a:pt x="682" y="126"/>
                  </a:lnTo>
                  <a:lnTo>
                    <a:pt x="695" y="131"/>
                  </a:lnTo>
                  <a:lnTo>
                    <a:pt x="701" y="134"/>
                  </a:lnTo>
                  <a:lnTo>
                    <a:pt x="706" y="137"/>
                  </a:lnTo>
                  <a:lnTo>
                    <a:pt x="706" y="137"/>
                  </a:lnTo>
                  <a:lnTo>
                    <a:pt x="725" y="152"/>
                  </a:lnTo>
                  <a:lnTo>
                    <a:pt x="738" y="162"/>
                  </a:lnTo>
                  <a:lnTo>
                    <a:pt x="740" y="162"/>
                  </a:lnTo>
                  <a:lnTo>
                    <a:pt x="740" y="162"/>
                  </a:lnTo>
                  <a:lnTo>
                    <a:pt x="745" y="163"/>
                  </a:lnTo>
                  <a:lnTo>
                    <a:pt x="751" y="166"/>
                  </a:lnTo>
                  <a:lnTo>
                    <a:pt x="755" y="170"/>
                  </a:lnTo>
                  <a:lnTo>
                    <a:pt x="757" y="175"/>
                  </a:lnTo>
                  <a:lnTo>
                    <a:pt x="758" y="177"/>
                  </a:lnTo>
                  <a:lnTo>
                    <a:pt x="759" y="177"/>
                  </a:lnTo>
                  <a:lnTo>
                    <a:pt x="759" y="177"/>
                  </a:lnTo>
                  <a:lnTo>
                    <a:pt x="771" y="190"/>
                  </a:lnTo>
                  <a:lnTo>
                    <a:pt x="785" y="201"/>
                  </a:lnTo>
                  <a:lnTo>
                    <a:pt x="812" y="223"/>
                  </a:lnTo>
                  <a:lnTo>
                    <a:pt x="812" y="223"/>
                  </a:lnTo>
                  <a:lnTo>
                    <a:pt x="837" y="244"/>
                  </a:lnTo>
                  <a:lnTo>
                    <a:pt x="850" y="255"/>
                  </a:lnTo>
                  <a:lnTo>
                    <a:pt x="862" y="266"/>
                  </a:lnTo>
                  <a:lnTo>
                    <a:pt x="862" y="266"/>
                  </a:lnTo>
                  <a:lnTo>
                    <a:pt x="948" y="356"/>
                  </a:lnTo>
                  <a:lnTo>
                    <a:pt x="1033" y="446"/>
                  </a:lnTo>
                  <a:lnTo>
                    <a:pt x="1033" y="446"/>
                  </a:lnTo>
                  <a:lnTo>
                    <a:pt x="1054" y="472"/>
                  </a:lnTo>
                  <a:lnTo>
                    <a:pt x="1054" y="472"/>
                  </a:lnTo>
                  <a:lnTo>
                    <a:pt x="1071" y="489"/>
                  </a:lnTo>
                  <a:lnTo>
                    <a:pt x="1086" y="508"/>
                  </a:lnTo>
                  <a:lnTo>
                    <a:pt x="1104" y="523"/>
                  </a:lnTo>
                  <a:lnTo>
                    <a:pt x="1113" y="531"/>
                  </a:lnTo>
                  <a:lnTo>
                    <a:pt x="1123" y="538"/>
                  </a:lnTo>
                  <a:lnTo>
                    <a:pt x="1123" y="538"/>
                  </a:lnTo>
                  <a:lnTo>
                    <a:pt x="1139" y="549"/>
                  </a:lnTo>
                  <a:lnTo>
                    <a:pt x="1155" y="563"/>
                  </a:lnTo>
                  <a:lnTo>
                    <a:pt x="1169" y="577"/>
                  </a:lnTo>
                  <a:lnTo>
                    <a:pt x="1182" y="592"/>
                  </a:lnTo>
                  <a:lnTo>
                    <a:pt x="1182" y="592"/>
                  </a:lnTo>
                  <a:lnTo>
                    <a:pt x="1186" y="597"/>
                  </a:lnTo>
                  <a:lnTo>
                    <a:pt x="1187" y="602"/>
                  </a:lnTo>
                  <a:lnTo>
                    <a:pt x="1187" y="604"/>
                  </a:lnTo>
                  <a:lnTo>
                    <a:pt x="1188" y="605"/>
                  </a:lnTo>
                  <a:lnTo>
                    <a:pt x="1188" y="605"/>
                  </a:lnTo>
                  <a:lnTo>
                    <a:pt x="1194" y="614"/>
                  </a:lnTo>
                  <a:lnTo>
                    <a:pt x="1199" y="624"/>
                  </a:lnTo>
                  <a:lnTo>
                    <a:pt x="1199" y="624"/>
                  </a:lnTo>
                  <a:lnTo>
                    <a:pt x="1213" y="660"/>
                  </a:lnTo>
                  <a:lnTo>
                    <a:pt x="1213" y="660"/>
                  </a:lnTo>
                  <a:lnTo>
                    <a:pt x="1224" y="685"/>
                  </a:lnTo>
                  <a:lnTo>
                    <a:pt x="1233" y="709"/>
                  </a:lnTo>
                  <a:lnTo>
                    <a:pt x="1233" y="709"/>
                  </a:lnTo>
                  <a:lnTo>
                    <a:pt x="1239" y="730"/>
                  </a:lnTo>
                  <a:lnTo>
                    <a:pt x="1244" y="750"/>
                  </a:lnTo>
                  <a:lnTo>
                    <a:pt x="1249" y="769"/>
                  </a:lnTo>
                  <a:lnTo>
                    <a:pt x="1253" y="788"/>
                  </a:lnTo>
                  <a:lnTo>
                    <a:pt x="1255" y="808"/>
                  </a:lnTo>
                  <a:lnTo>
                    <a:pt x="1256" y="826"/>
                  </a:lnTo>
                  <a:lnTo>
                    <a:pt x="1256" y="846"/>
                  </a:lnTo>
                  <a:lnTo>
                    <a:pt x="1254" y="864"/>
                  </a:lnTo>
                  <a:lnTo>
                    <a:pt x="1254" y="864"/>
                  </a:lnTo>
                  <a:lnTo>
                    <a:pt x="1252" y="876"/>
                  </a:lnTo>
                  <a:lnTo>
                    <a:pt x="1246" y="887"/>
                  </a:lnTo>
                  <a:lnTo>
                    <a:pt x="1235" y="911"/>
                  </a:lnTo>
                  <a:lnTo>
                    <a:pt x="1235" y="911"/>
                  </a:lnTo>
                  <a:lnTo>
                    <a:pt x="1228" y="926"/>
                  </a:lnTo>
                  <a:lnTo>
                    <a:pt x="1228" y="926"/>
                  </a:lnTo>
                  <a:lnTo>
                    <a:pt x="1218" y="950"/>
                  </a:lnTo>
                  <a:lnTo>
                    <a:pt x="1218" y="950"/>
                  </a:lnTo>
                  <a:lnTo>
                    <a:pt x="1204" y="979"/>
                  </a:lnTo>
                  <a:lnTo>
                    <a:pt x="1197" y="993"/>
                  </a:lnTo>
                  <a:lnTo>
                    <a:pt x="1190" y="1007"/>
                  </a:lnTo>
                  <a:lnTo>
                    <a:pt x="1190" y="1007"/>
                  </a:lnTo>
                  <a:lnTo>
                    <a:pt x="1180" y="1021"/>
                  </a:lnTo>
                  <a:lnTo>
                    <a:pt x="1170" y="1036"/>
                  </a:lnTo>
                  <a:lnTo>
                    <a:pt x="1159" y="1049"/>
                  </a:lnTo>
                  <a:lnTo>
                    <a:pt x="1146" y="1064"/>
                  </a:lnTo>
                  <a:lnTo>
                    <a:pt x="1133" y="1077"/>
                  </a:lnTo>
                  <a:lnTo>
                    <a:pt x="1119" y="1090"/>
                  </a:lnTo>
                  <a:lnTo>
                    <a:pt x="1105" y="1102"/>
                  </a:lnTo>
                  <a:lnTo>
                    <a:pt x="1089" y="1113"/>
                  </a:lnTo>
                  <a:lnTo>
                    <a:pt x="1079" y="1121"/>
                  </a:lnTo>
                  <a:lnTo>
                    <a:pt x="1079" y="1121"/>
                  </a:lnTo>
                  <a:lnTo>
                    <a:pt x="1051" y="1141"/>
                  </a:lnTo>
                  <a:lnTo>
                    <a:pt x="1022" y="1162"/>
                  </a:lnTo>
                  <a:lnTo>
                    <a:pt x="992" y="1180"/>
                  </a:lnTo>
                  <a:lnTo>
                    <a:pt x="962" y="1197"/>
                  </a:lnTo>
                  <a:lnTo>
                    <a:pt x="947" y="1205"/>
                  </a:lnTo>
                  <a:lnTo>
                    <a:pt x="930" y="1212"/>
                  </a:lnTo>
                  <a:lnTo>
                    <a:pt x="915" y="1219"/>
                  </a:lnTo>
                  <a:lnTo>
                    <a:pt x="898" y="1224"/>
                  </a:lnTo>
                  <a:lnTo>
                    <a:pt x="881" y="1228"/>
                  </a:lnTo>
                  <a:lnTo>
                    <a:pt x="863" y="1231"/>
                  </a:lnTo>
                  <a:lnTo>
                    <a:pt x="846" y="1233"/>
                  </a:lnTo>
                  <a:lnTo>
                    <a:pt x="828" y="1235"/>
                  </a:lnTo>
                  <a:lnTo>
                    <a:pt x="828" y="1235"/>
                  </a:lnTo>
                  <a:lnTo>
                    <a:pt x="808" y="1235"/>
                  </a:lnTo>
                  <a:lnTo>
                    <a:pt x="808" y="12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Freeform 605"/>
            <p:cNvSpPr/>
            <p:nvPr/>
          </p:nvSpPr>
          <p:spPr bwMode="auto">
            <a:xfrm>
              <a:off x="5305426" y="2120900"/>
              <a:ext cx="365125" cy="185738"/>
            </a:xfrm>
            <a:custGeom>
              <a:avLst/>
              <a:gdLst/>
              <a:ahLst/>
              <a:cxnLst>
                <a:cxn ang="0">
                  <a:pos x="588" y="352"/>
                </a:cxn>
                <a:cxn ang="0">
                  <a:pos x="575" y="342"/>
                </a:cxn>
                <a:cxn ang="0">
                  <a:pos x="572" y="332"/>
                </a:cxn>
                <a:cxn ang="0">
                  <a:pos x="578" y="321"/>
                </a:cxn>
                <a:cxn ang="0">
                  <a:pos x="590" y="315"/>
                </a:cxn>
                <a:cxn ang="0">
                  <a:pos x="621" y="298"/>
                </a:cxn>
                <a:cxn ang="0">
                  <a:pos x="648" y="276"/>
                </a:cxn>
                <a:cxn ang="0">
                  <a:pos x="656" y="257"/>
                </a:cxn>
                <a:cxn ang="0">
                  <a:pos x="657" y="247"/>
                </a:cxn>
                <a:cxn ang="0">
                  <a:pos x="649" y="228"/>
                </a:cxn>
                <a:cxn ang="0">
                  <a:pos x="630" y="207"/>
                </a:cxn>
                <a:cxn ang="0">
                  <a:pos x="597" y="182"/>
                </a:cxn>
                <a:cxn ang="0">
                  <a:pos x="556" y="149"/>
                </a:cxn>
                <a:cxn ang="0">
                  <a:pos x="503" y="102"/>
                </a:cxn>
                <a:cxn ang="0">
                  <a:pos x="445" y="66"/>
                </a:cxn>
                <a:cxn ang="0">
                  <a:pos x="412" y="55"/>
                </a:cxn>
                <a:cxn ang="0">
                  <a:pos x="368" y="45"/>
                </a:cxn>
                <a:cxn ang="0">
                  <a:pos x="276" y="37"/>
                </a:cxn>
                <a:cxn ang="0">
                  <a:pos x="224" y="40"/>
                </a:cxn>
                <a:cxn ang="0">
                  <a:pos x="172" y="48"/>
                </a:cxn>
                <a:cxn ang="0">
                  <a:pos x="131" y="60"/>
                </a:cxn>
                <a:cxn ang="0">
                  <a:pos x="95" y="77"/>
                </a:cxn>
                <a:cxn ang="0">
                  <a:pos x="75" y="91"/>
                </a:cxn>
                <a:cxn ang="0">
                  <a:pos x="57" y="106"/>
                </a:cxn>
                <a:cxn ang="0">
                  <a:pos x="28" y="128"/>
                </a:cxn>
                <a:cxn ang="0">
                  <a:pos x="20" y="130"/>
                </a:cxn>
                <a:cxn ang="0">
                  <a:pos x="13" y="129"/>
                </a:cxn>
                <a:cxn ang="0">
                  <a:pos x="0" y="113"/>
                </a:cxn>
                <a:cxn ang="0">
                  <a:pos x="0" y="106"/>
                </a:cxn>
                <a:cxn ang="0">
                  <a:pos x="8" y="98"/>
                </a:cxn>
                <a:cxn ang="0">
                  <a:pos x="23" y="89"/>
                </a:cxn>
                <a:cxn ang="0">
                  <a:pos x="48" y="66"/>
                </a:cxn>
                <a:cxn ang="0">
                  <a:pos x="71" y="50"/>
                </a:cxn>
                <a:cxn ang="0">
                  <a:pos x="104" y="31"/>
                </a:cxn>
                <a:cxn ang="0">
                  <a:pos x="149" y="14"/>
                </a:cxn>
                <a:cxn ang="0">
                  <a:pos x="199" y="5"/>
                </a:cxn>
                <a:cxn ang="0">
                  <a:pos x="259" y="1"/>
                </a:cxn>
                <a:cxn ang="0">
                  <a:pos x="318" y="1"/>
                </a:cxn>
                <a:cxn ang="0">
                  <a:pos x="404" y="12"/>
                </a:cxn>
                <a:cxn ang="0">
                  <a:pos x="473" y="37"/>
                </a:cxn>
                <a:cxn ang="0">
                  <a:pos x="512" y="62"/>
                </a:cxn>
                <a:cxn ang="0">
                  <a:pos x="570" y="112"/>
                </a:cxn>
                <a:cxn ang="0">
                  <a:pos x="585" y="126"/>
                </a:cxn>
                <a:cxn ang="0">
                  <a:pos x="619" y="153"/>
                </a:cxn>
                <a:cxn ang="0">
                  <a:pos x="662" y="190"/>
                </a:cxn>
                <a:cxn ang="0">
                  <a:pos x="681" y="213"/>
                </a:cxn>
                <a:cxn ang="0">
                  <a:pos x="690" y="243"/>
                </a:cxn>
                <a:cxn ang="0">
                  <a:pos x="687" y="274"/>
                </a:cxn>
                <a:cxn ang="0">
                  <a:pos x="677" y="295"/>
                </a:cxn>
                <a:cxn ang="0">
                  <a:pos x="654" y="320"/>
                </a:cxn>
                <a:cxn ang="0">
                  <a:pos x="615" y="343"/>
                </a:cxn>
                <a:cxn ang="0">
                  <a:pos x="600" y="350"/>
                </a:cxn>
                <a:cxn ang="0">
                  <a:pos x="591" y="352"/>
                </a:cxn>
              </a:cxnLst>
              <a:rect l="0" t="0" r="r" b="b"/>
              <a:pathLst>
                <a:path w="690" h="352">
                  <a:moveTo>
                    <a:pt x="591" y="352"/>
                  </a:moveTo>
                  <a:lnTo>
                    <a:pt x="591" y="352"/>
                  </a:lnTo>
                  <a:lnTo>
                    <a:pt x="588" y="352"/>
                  </a:lnTo>
                  <a:lnTo>
                    <a:pt x="585" y="351"/>
                  </a:lnTo>
                  <a:lnTo>
                    <a:pt x="579" y="347"/>
                  </a:lnTo>
                  <a:lnTo>
                    <a:pt x="575" y="342"/>
                  </a:lnTo>
                  <a:lnTo>
                    <a:pt x="572" y="337"/>
                  </a:lnTo>
                  <a:lnTo>
                    <a:pt x="572" y="337"/>
                  </a:lnTo>
                  <a:lnTo>
                    <a:pt x="572" y="332"/>
                  </a:lnTo>
                  <a:lnTo>
                    <a:pt x="572" y="328"/>
                  </a:lnTo>
                  <a:lnTo>
                    <a:pt x="575" y="323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9"/>
                  </a:lnTo>
                  <a:lnTo>
                    <a:pt x="590" y="315"/>
                  </a:lnTo>
                  <a:lnTo>
                    <a:pt x="590" y="315"/>
                  </a:lnTo>
                  <a:lnTo>
                    <a:pt x="610" y="305"/>
                  </a:lnTo>
                  <a:lnTo>
                    <a:pt x="621" y="298"/>
                  </a:lnTo>
                  <a:lnTo>
                    <a:pt x="630" y="291"/>
                  </a:lnTo>
                  <a:lnTo>
                    <a:pt x="640" y="284"/>
                  </a:lnTo>
                  <a:lnTo>
                    <a:pt x="648" y="276"/>
                  </a:lnTo>
                  <a:lnTo>
                    <a:pt x="653" y="266"/>
                  </a:lnTo>
                  <a:lnTo>
                    <a:pt x="655" y="261"/>
                  </a:lnTo>
                  <a:lnTo>
                    <a:pt x="656" y="257"/>
                  </a:lnTo>
                  <a:lnTo>
                    <a:pt x="656" y="257"/>
                  </a:lnTo>
                  <a:lnTo>
                    <a:pt x="657" y="252"/>
                  </a:lnTo>
                  <a:lnTo>
                    <a:pt x="657" y="247"/>
                  </a:lnTo>
                  <a:lnTo>
                    <a:pt x="656" y="243"/>
                  </a:lnTo>
                  <a:lnTo>
                    <a:pt x="654" y="237"/>
                  </a:lnTo>
                  <a:lnTo>
                    <a:pt x="649" y="228"/>
                  </a:lnTo>
                  <a:lnTo>
                    <a:pt x="641" y="218"/>
                  </a:lnTo>
                  <a:lnTo>
                    <a:pt x="641" y="218"/>
                  </a:lnTo>
                  <a:lnTo>
                    <a:pt x="630" y="207"/>
                  </a:lnTo>
                  <a:lnTo>
                    <a:pt x="620" y="198"/>
                  </a:lnTo>
                  <a:lnTo>
                    <a:pt x="597" y="182"/>
                  </a:lnTo>
                  <a:lnTo>
                    <a:pt x="597" y="182"/>
                  </a:lnTo>
                  <a:lnTo>
                    <a:pt x="580" y="169"/>
                  </a:lnTo>
                  <a:lnTo>
                    <a:pt x="563" y="155"/>
                  </a:lnTo>
                  <a:lnTo>
                    <a:pt x="556" y="149"/>
                  </a:lnTo>
                  <a:lnTo>
                    <a:pt x="556" y="149"/>
                  </a:lnTo>
                  <a:lnTo>
                    <a:pt x="521" y="118"/>
                  </a:lnTo>
                  <a:lnTo>
                    <a:pt x="503" y="102"/>
                  </a:lnTo>
                  <a:lnTo>
                    <a:pt x="485" y="89"/>
                  </a:lnTo>
                  <a:lnTo>
                    <a:pt x="466" y="77"/>
                  </a:lnTo>
                  <a:lnTo>
                    <a:pt x="445" y="66"/>
                  </a:lnTo>
                  <a:lnTo>
                    <a:pt x="435" y="62"/>
                  </a:lnTo>
                  <a:lnTo>
                    <a:pt x="424" y="58"/>
                  </a:lnTo>
                  <a:lnTo>
                    <a:pt x="412" y="55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368" y="45"/>
                  </a:lnTo>
                  <a:lnTo>
                    <a:pt x="337" y="41"/>
                  </a:lnTo>
                  <a:lnTo>
                    <a:pt x="306" y="38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50" y="38"/>
                  </a:lnTo>
                  <a:lnTo>
                    <a:pt x="224" y="40"/>
                  </a:lnTo>
                  <a:lnTo>
                    <a:pt x="198" y="43"/>
                  </a:lnTo>
                  <a:lnTo>
                    <a:pt x="172" y="48"/>
                  </a:lnTo>
                  <a:lnTo>
                    <a:pt x="172" y="48"/>
                  </a:lnTo>
                  <a:lnTo>
                    <a:pt x="158" y="51"/>
                  </a:lnTo>
                  <a:lnTo>
                    <a:pt x="145" y="56"/>
                  </a:lnTo>
                  <a:lnTo>
                    <a:pt x="131" y="60"/>
                  </a:lnTo>
                  <a:lnTo>
                    <a:pt x="119" y="65"/>
                  </a:lnTo>
                  <a:lnTo>
                    <a:pt x="107" y="71"/>
                  </a:lnTo>
                  <a:lnTo>
                    <a:pt x="95" y="77"/>
                  </a:lnTo>
                  <a:lnTo>
                    <a:pt x="85" y="83"/>
                  </a:lnTo>
                  <a:lnTo>
                    <a:pt x="75" y="91"/>
                  </a:lnTo>
                  <a:lnTo>
                    <a:pt x="75" y="91"/>
                  </a:lnTo>
                  <a:lnTo>
                    <a:pt x="65" y="98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44" y="119"/>
                  </a:lnTo>
                  <a:lnTo>
                    <a:pt x="36" y="124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3" y="129"/>
                  </a:lnTo>
                  <a:lnTo>
                    <a:pt x="7" y="125"/>
                  </a:lnTo>
                  <a:lnTo>
                    <a:pt x="2" y="12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3" y="101"/>
                  </a:lnTo>
                  <a:lnTo>
                    <a:pt x="5" y="100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6" y="94"/>
                  </a:lnTo>
                  <a:lnTo>
                    <a:pt x="23" y="89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59" y="58"/>
                  </a:lnTo>
                  <a:lnTo>
                    <a:pt x="71" y="50"/>
                  </a:lnTo>
                  <a:lnTo>
                    <a:pt x="97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18" y="25"/>
                  </a:lnTo>
                  <a:lnTo>
                    <a:pt x="133" y="18"/>
                  </a:lnTo>
                  <a:lnTo>
                    <a:pt x="149" y="14"/>
                  </a:lnTo>
                  <a:lnTo>
                    <a:pt x="165" y="10"/>
                  </a:lnTo>
                  <a:lnTo>
                    <a:pt x="183" y="7"/>
                  </a:lnTo>
                  <a:lnTo>
                    <a:pt x="199" y="5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59" y="1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18" y="1"/>
                  </a:lnTo>
                  <a:lnTo>
                    <a:pt x="348" y="3"/>
                  </a:lnTo>
                  <a:lnTo>
                    <a:pt x="377" y="7"/>
                  </a:lnTo>
                  <a:lnTo>
                    <a:pt x="404" y="12"/>
                  </a:lnTo>
                  <a:lnTo>
                    <a:pt x="429" y="18"/>
                  </a:lnTo>
                  <a:lnTo>
                    <a:pt x="452" y="27"/>
                  </a:lnTo>
                  <a:lnTo>
                    <a:pt x="473" y="37"/>
                  </a:lnTo>
                  <a:lnTo>
                    <a:pt x="492" y="47"/>
                  </a:lnTo>
                  <a:lnTo>
                    <a:pt x="492" y="47"/>
                  </a:lnTo>
                  <a:lnTo>
                    <a:pt x="512" y="62"/>
                  </a:lnTo>
                  <a:lnTo>
                    <a:pt x="532" y="78"/>
                  </a:lnTo>
                  <a:lnTo>
                    <a:pt x="551" y="95"/>
                  </a:lnTo>
                  <a:lnTo>
                    <a:pt x="570" y="112"/>
                  </a:lnTo>
                  <a:lnTo>
                    <a:pt x="570" y="112"/>
                  </a:lnTo>
                  <a:lnTo>
                    <a:pt x="585" y="126"/>
                  </a:lnTo>
                  <a:lnTo>
                    <a:pt x="585" y="126"/>
                  </a:lnTo>
                  <a:lnTo>
                    <a:pt x="601" y="139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33" y="164"/>
                  </a:lnTo>
                  <a:lnTo>
                    <a:pt x="649" y="176"/>
                  </a:lnTo>
                  <a:lnTo>
                    <a:pt x="662" y="190"/>
                  </a:lnTo>
                  <a:lnTo>
                    <a:pt x="676" y="204"/>
                  </a:lnTo>
                  <a:lnTo>
                    <a:pt x="676" y="204"/>
                  </a:lnTo>
                  <a:lnTo>
                    <a:pt x="681" y="213"/>
                  </a:lnTo>
                  <a:lnTo>
                    <a:pt x="686" y="222"/>
                  </a:lnTo>
                  <a:lnTo>
                    <a:pt x="688" y="232"/>
                  </a:lnTo>
                  <a:lnTo>
                    <a:pt x="690" y="243"/>
                  </a:lnTo>
                  <a:lnTo>
                    <a:pt x="690" y="253"/>
                  </a:lnTo>
                  <a:lnTo>
                    <a:pt x="689" y="263"/>
                  </a:lnTo>
                  <a:lnTo>
                    <a:pt x="687" y="274"/>
                  </a:lnTo>
                  <a:lnTo>
                    <a:pt x="683" y="284"/>
                  </a:lnTo>
                  <a:lnTo>
                    <a:pt x="683" y="284"/>
                  </a:lnTo>
                  <a:lnTo>
                    <a:pt x="677" y="295"/>
                  </a:lnTo>
                  <a:lnTo>
                    <a:pt x="669" y="305"/>
                  </a:lnTo>
                  <a:lnTo>
                    <a:pt x="662" y="313"/>
                  </a:lnTo>
                  <a:lnTo>
                    <a:pt x="654" y="320"/>
                  </a:lnTo>
                  <a:lnTo>
                    <a:pt x="645" y="326"/>
                  </a:lnTo>
                  <a:lnTo>
                    <a:pt x="635" y="331"/>
                  </a:lnTo>
                  <a:lnTo>
                    <a:pt x="615" y="343"/>
                  </a:lnTo>
                  <a:lnTo>
                    <a:pt x="615" y="343"/>
                  </a:lnTo>
                  <a:lnTo>
                    <a:pt x="600" y="350"/>
                  </a:lnTo>
                  <a:lnTo>
                    <a:pt x="600" y="350"/>
                  </a:lnTo>
                  <a:lnTo>
                    <a:pt x="595" y="351"/>
                  </a:lnTo>
                  <a:lnTo>
                    <a:pt x="591" y="352"/>
                  </a:lnTo>
                  <a:lnTo>
                    <a:pt x="591" y="3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Freeform 606"/>
            <p:cNvSpPr/>
            <p:nvPr/>
          </p:nvSpPr>
          <p:spPr bwMode="auto">
            <a:xfrm>
              <a:off x="5356226" y="2198688"/>
              <a:ext cx="147638" cy="49213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9" y="93"/>
                </a:cxn>
                <a:cxn ang="0">
                  <a:pos x="2" y="85"/>
                </a:cxn>
                <a:cxn ang="0">
                  <a:pos x="0" y="79"/>
                </a:cxn>
                <a:cxn ang="0">
                  <a:pos x="2" y="68"/>
                </a:cxn>
                <a:cxn ang="0">
                  <a:pos x="6" y="62"/>
                </a:cxn>
                <a:cxn ang="0">
                  <a:pos x="13" y="59"/>
                </a:cxn>
                <a:cxn ang="0">
                  <a:pos x="18" y="57"/>
                </a:cxn>
                <a:cxn ang="0">
                  <a:pos x="31" y="46"/>
                </a:cxn>
                <a:cxn ang="0">
                  <a:pos x="38" y="41"/>
                </a:cxn>
                <a:cxn ang="0">
                  <a:pos x="46" y="36"/>
                </a:cxn>
                <a:cxn ang="0">
                  <a:pos x="60" y="28"/>
                </a:cxn>
                <a:cxn ang="0">
                  <a:pos x="77" y="20"/>
                </a:cxn>
                <a:cxn ang="0">
                  <a:pos x="115" y="7"/>
                </a:cxn>
                <a:cxn ang="0">
                  <a:pos x="134" y="2"/>
                </a:cxn>
                <a:cxn ang="0">
                  <a:pos x="154" y="0"/>
                </a:cxn>
                <a:cxn ang="0">
                  <a:pos x="173" y="2"/>
                </a:cxn>
                <a:cxn ang="0">
                  <a:pos x="208" y="9"/>
                </a:cxn>
                <a:cxn ang="0">
                  <a:pos x="240" y="24"/>
                </a:cxn>
                <a:cxn ang="0">
                  <a:pos x="266" y="45"/>
                </a:cxn>
                <a:cxn ang="0">
                  <a:pos x="276" y="58"/>
                </a:cxn>
                <a:cxn ang="0">
                  <a:pos x="279" y="67"/>
                </a:cxn>
                <a:cxn ang="0">
                  <a:pos x="278" y="74"/>
                </a:cxn>
                <a:cxn ang="0">
                  <a:pos x="275" y="78"/>
                </a:cxn>
                <a:cxn ang="0">
                  <a:pos x="266" y="83"/>
                </a:cxn>
                <a:cxn ang="0">
                  <a:pos x="259" y="84"/>
                </a:cxn>
                <a:cxn ang="0">
                  <a:pos x="256" y="83"/>
                </a:cxn>
                <a:cxn ang="0">
                  <a:pos x="248" y="80"/>
                </a:cxn>
                <a:cxn ang="0">
                  <a:pos x="245" y="76"/>
                </a:cxn>
                <a:cxn ang="0">
                  <a:pos x="230" y="59"/>
                </a:cxn>
                <a:cxn ang="0">
                  <a:pos x="210" y="47"/>
                </a:cxn>
                <a:cxn ang="0">
                  <a:pos x="186" y="40"/>
                </a:cxn>
                <a:cxn ang="0">
                  <a:pos x="160" y="37"/>
                </a:cxn>
                <a:cxn ang="0">
                  <a:pos x="150" y="37"/>
                </a:cxn>
                <a:cxn ang="0">
                  <a:pos x="121" y="42"/>
                </a:cxn>
                <a:cxn ang="0">
                  <a:pos x="94" y="51"/>
                </a:cxn>
                <a:cxn ang="0">
                  <a:pos x="86" y="56"/>
                </a:cxn>
                <a:cxn ang="0">
                  <a:pos x="62" y="71"/>
                </a:cxn>
                <a:cxn ang="0">
                  <a:pos x="43" y="84"/>
                </a:cxn>
                <a:cxn ang="0">
                  <a:pos x="22" y="94"/>
                </a:cxn>
                <a:cxn ang="0">
                  <a:pos x="16" y="94"/>
                </a:cxn>
              </a:cxnLst>
              <a:rect l="0" t="0" r="r" b="b"/>
              <a:pathLst>
                <a:path w="279" h="94">
                  <a:moveTo>
                    <a:pt x="16" y="94"/>
                  </a:moveTo>
                  <a:lnTo>
                    <a:pt x="16" y="94"/>
                  </a:lnTo>
                  <a:lnTo>
                    <a:pt x="13" y="94"/>
                  </a:lnTo>
                  <a:lnTo>
                    <a:pt x="9" y="93"/>
                  </a:lnTo>
                  <a:lnTo>
                    <a:pt x="5" y="90"/>
                  </a:lnTo>
                  <a:lnTo>
                    <a:pt x="2" y="85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8" y="57"/>
                  </a:lnTo>
                  <a:lnTo>
                    <a:pt x="22" y="5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8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95" y="13"/>
                  </a:lnTo>
                  <a:lnTo>
                    <a:pt x="115" y="7"/>
                  </a:lnTo>
                  <a:lnTo>
                    <a:pt x="124" y="4"/>
                  </a:lnTo>
                  <a:lnTo>
                    <a:pt x="134" y="2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73" y="2"/>
                  </a:lnTo>
                  <a:lnTo>
                    <a:pt x="191" y="5"/>
                  </a:lnTo>
                  <a:lnTo>
                    <a:pt x="208" y="9"/>
                  </a:lnTo>
                  <a:lnTo>
                    <a:pt x="224" y="16"/>
                  </a:lnTo>
                  <a:lnTo>
                    <a:pt x="240" y="24"/>
                  </a:lnTo>
                  <a:lnTo>
                    <a:pt x="253" y="34"/>
                  </a:lnTo>
                  <a:lnTo>
                    <a:pt x="266" y="45"/>
                  </a:lnTo>
                  <a:lnTo>
                    <a:pt x="276" y="58"/>
                  </a:lnTo>
                  <a:lnTo>
                    <a:pt x="276" y="58"/>
                  </a:lnTo>
                  <a:lnTo>
                    <a:pt x="278" y="62"/>
                  </a:lnTo>
                  <a:lnTo>
                    <a:pt x="279" y="67"/>
                  </a:lnTo>
                  <a:lnTo>
                    <a:pt x="279" y="70"/>
                  </a:lnTo>
                  <a:lnTo>
                    <a:pt x="278" y="74"/>
                  </a:lnTo>
                  <a:lnTo>
                    <a:pt x="278" y="74"/>
                  </a:lnTo>
                  <a:lnTo>
                    <a:pt x="275" y="78"/>
                  </a:lnTo>
                  <a:lnTo>
                    <a:pt x="271" y="81"/>
                  </a:lnTo>
                  <a:lnTo>
                    <a:pt x="266" y="83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6" y="83"/>
                  </a:lnTo>
                  <a:lnTo>
                    <a:pt x="252" y="82"/>
                  </a:lnTo>
                  <a:lnTo>
                    <a:pt x="248" y="80"/>
                  </a:lnTo>
                  <a:lnTo>
                    <a:pt x="245" y="76"/>
                  </a:lnTo>
                  <a:lnTo>
                    <a:pt x="245" y="76"/>
                  </a:lnTo>
                  <a:lnTo>
                    <a:pt x="238" y="67"/>
                  </a:lnTo>
                  <a:lnTo>
                    <a:pt x="230" y="59"/>
                  </a:lnTo>
                  <a:lnTo>
                    <a:pt x="220" y="52"/>
                  </a:lnTo>
                  <a:lnTo>
                    <a:pt x="210" y="47"/>
                  </a:lnTo>
                  <a:lnTo>
                    <a:pt x="199" y="43"/>
                  </a:lnTo>
                  <a:lnTo>
                    <a:pt x="186" y="40"/>
                  </a:lnTo>
                  <a:lnTo>
                    <a:pt x="174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50" y="37"/>
                  </a:lnTo>
                  <a:lnTo>
                    <a:pt x="141" y="38"/>
                  </a:lnTo>
                  <a:lnTo>
                    <a:pt x="121" y="42"/>
                  </a:lnTo>
                  <a:lnTo>
                    <a:pt x="102" y="48"/>
                  </a:lnTo>
                  <a:lnTo>
                    <a:pt x="94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74" y="64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43" y="84"/>
                  </a:lnTo>
                  <a:lnTo>
                    <a:pt x="32" y="90"/>
                  </a:lnTo>
                  <a:lnTo>
                    <a:pt x="22" y="94"/>
                  </a:lnTo>
                  <a:lnTo>
                    <a:pt x="22" y="94"/>
                  </a:lnTo>
                  <a:lnTo>
                    <a:pt x="16" y="94"/>
                  </a:lnTo>
                  <a:lnTo>
                    <a:pt x="16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8" name="椭圆 31"/>
          <p:cNvSpPr/>
          <p:nvPr/>
        </p:nvSpPr>
        <p:spPr>
          <a:xfrm rot="15654318">
            <a:off x="6475569" y="4594194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6679330" y="4803299"/>
            <a:ext cx="489734" cy="50045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62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7" name="椭圆 31"/>
          <p:cNvSpPr/>
          <p:nvPr/>
        </p:nvSpPr>
        <p:spPr>
          <a:xfrm rot="15654318">
            <a:off x="6475570" y="3321495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82" name="组合 181"/>
          <p:cNvGrpSpPr/>
          <p:nvPr/>
        </p:nvGrpSpPr>
        <p:grpSpPr>
          <a:xfrm>
            <a:off x="6686480" y="3540620"/>
            <a:ext cx="530247" cy="465902"/>
            <a:chOff x="6208713" y="1243013"/>
            <a:chExt cx="706438" cy="620713"/>
          </a:xfrm>
          <a:solidFill>
            <a:schemeClr val="tx1"/>
          </a:solidFill>
        </p:grpSpPr>
        <p:sp>
          <p:nvSpPr>
            <p:cNvPr id="183" name="Freeform 804"/>
            <p:cNvSpPr/>
            <p:nvPr/>
          </p:nvSpPr>
          <p:spPr bwMode="auto">
            <a:xfrm>
              <a:off x="6270626" y="1622425"/>
              <a:ext cx="26988" cy="68263"/>
            </a:xfrm>
            <a:custGeom>
              <a:avLst/>
              <a:gdLst/>
              <a:ahLst/>
              <a:cxnLst>
                <a:cxn ang="0">
                  <a:pos x="51" y="5"/>
                </a:cxn>
                <a:cxn ang="0">
                  <a:pos x="51" y="5"/>
                </a:cxn>
                <a:cxn ang="0">
                  <a:pos x="50" y="3"/>
                </a:cxn>
                <a:cxn ang="0">
                  <a:pos x="49" y="1"/>
                </a:cxn>
                <a:cxn ang="0">
                  <a:pos x="48" y="1"/>
                </a:cxn>
                <a:cxn ang="0">
                  <a:pos x="46" y="0"/>
                </a:cxn>
                <a:cxn ang="0">
                  <a:pos x="44" y="1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14"/>
                </a:cxn>
                <a:cxn ang="0">
                  <a:pos x="37" y="25"/>
                </a:cxn>
                <a:cxn ang="0">
                  <a:pos x="34" y="35"/>
                </a:cxn>
                <a:cxn ang="0">
                  <a:pos x="30" y="44"/>
                </a:cxn>
                <a:cxn ang="0">
                  <a:pos x="21" y="64"/>
                </a:cxn>
                <a:cxn ang="0">
                  <a:pos x="13" y="82"/>
                </a:cxn>
                <a:cxn ang="0">
                  <a:pos x="13" y="82"/>
                </a:cxn>
                <a:cxn ang="0">
                  <a:pos x="9" y="92"/>
                </a:cxn>
                <a:cxn ang="0">
                  <a:pos x="3" y="105"/>
                </a:cxn>
                <a:cxn ang="0">
                  <a:pos x="1" y="112"/>
                </a:cxn>
                <a:cxn ang="0">
                  <a:pos x="0" y="119"/>
                </a:cxn>
                <a:cxn ang="0">
                  <a:pos x="1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4" y="128"/>
                </a:cxn>
                <a:cxn ang="0">
                  <a:pos x="6" y="129"/>
                </a:cxn>
                <a:cxn ang="0">
                  <a:pos x="9" y="129"/>
                </a:cxn>
                <a:cxn ang="0">
                  <a:pos x="12" y="128"/>
                </a:cxn>
                <a:cxn ang="0">
                  <a:pos x="13" y="126"/>
                </a:cxn>
                <a:cxn ang="0">
                  <a:pos x="13" y="125"/>
                </a:cxn>
                <a:cxn ang="0">
                  <a:pos x="13" y="123"/>
                </a:cxn>
                <a:cxn ang="0">
                  <a:pos x="11" y="122"/>
                </a:cxn>
                <a:cxn ang="0">
                  <a:pos x="11" y="122"/>
                </a:cxn>
                <a:cxn ang="0">
                  <a:pos x="11" y="120"/>
                </a:cxn>
                <a:cxn ang="0">
                  <a:pos x="10" y="117"/>
                </a:cxn>
                <a:cxn ang="0">
                  <a:pos x="11" y="109"/>
                </a:cxn>
                <a:cxn ang="0">
                  <a:pos x="14" y="100"/>
                </a:cxn>
                <a:cxn ang="0">
                  <a:pos x="19" y="90"/>
                </a:cxn>
                <a:cxn ang="0">
                  <a:pos x="27" y="69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3" y="36"/>
                </a:cxn>
                <a:cxn ang="0">
                  <a:pos x="46" y="26"/>
                </a:cxn>
                <a:cxn ang="0">
                  <a:pos x="49" y="14"/>
                </a:cxn>
                <a:cxn ang="0">
                  <a:pos x="49" y="14"/>
                </a:cxn>
                <a:cxn ang="0">
                  <a:pos x="50" y="13"/>
                </a:cxn>
                <a:cxn ang="0">
                  <a:pos x="51" y="11"/>
                </a:cxn>
                <a:cxn ang="0">
                  <a:pos x="51" y="5"/>
                </a:cxn>
              </a:cxnLst>
              <a:rect l="0" t="0" r="r" b="b"/>
              <a:pathLst>
                <a:path w="51" h="129">
                  <a:moveTo>
                    <a:pt x="51" y="5"/>
                  </a:moveTo>
                  <a:lnTo>
                    <a:pt x="51" y="5"/>
                  </a:lnTo>
                  <a:lnTo>
                    <a:pt x="50" y="3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14"/>
                  </a:lnTo>
                  <a:lnTo>
                    <a:pt x="37" y="25"/>
                  </a:lnTo>
                  <a:lnTo>
                    <a:pt x="34" y="35"/>
                  </a:lnTo>
                  <a:lnTo>
                    <a:pt x="30" y="44"/>
                  </a:lnTo>
                  <a:lnTo>
                    <a:pt x="21" y="64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9" y="92"/>
                  </a:lnTo>
                  <a:lnTo>
                    <a:pt x="3" y="105"/>
                  </a:lnTo>
                  <a:lnTo>
                    <a:pt x="1" y="112"/>
                  </a:lnTo>
                  <a:lnTo>
                    <a:pt x="0" y="119"/>
                  </a:lnTo>
                  <a:lnTo>
                    <a:pt x="1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6" y="129"/>
                  </a:lnTo>
                  <a:lnTo>
                    <a:pt x="9" y="129"/>
                  </a:lnTo>
                  <a:lnTo>
                    <a:pt x="12" y="128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3" y="123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1" y="120"/>
                  </a:lnTo>
                  <a:lnTo>
                    <a:pt x="10" y="117"/>
                  </a:lnTo>
                  <a:lnTo>
                    <a:pt x="11" y="109"/>
                  </a:lnTo>
                  <a:lnTo>
                    <a:pt x="14" y="100"/>
                  </a:lnTo>
                  <a:lnTo>
                    <a:pt x="19" y="90"/>
                  </a:lnTo>
                  <a:lnTo>
                    <a:pt x="27" y="69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3" y="36"/>
                  </a:lnTo>
                  <a:lnTo>
                    <a:pt x="46" y="2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50" y="13"/>
                  </a:lnTo>
                  <a:lnTo>
                    <a:pt x="51" y="11"/>
                  </a:lnTo>
                  <a:lnTo>
                    <a:pt x="5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805"/>
            <p:cNvSpPr/>
            <p:nvPr/>
          </p:nvSpPr>
          <p:spPr bwMode="auto">
            <a:xfrm>
              <a:off x="6315076" y="1671638"/>
              <a:ext cx="15875" cy="41275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7" y="38"/>
                </a:cxn>
                <a:cxn ang="0">
                  <a:pos x="2" y="56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6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9" y="74"/>
                </a:cxn>
                <a:cxn ang="0">
                  <a:pos x="9" y="74"/>
                </a:cxn>
                <a:cxn ang="0">
                  <a:pos x="10" y="65"/>
                </a:cxn>
                <a:cxn ang="0">
                  <a:pos x="11" y="57"/>
                </a:cxn>
                <a:cxn ang="0">
                  <a:pos x="16" y="39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2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78">
                  <a:moveTo>
                    <a:pt x="20" y="3"/>
                  </a:moveTo>
                  <a:lnTo>
                    <a:pt x="20" y="3"/>
                  </a:lnTo>
                  <a:lnTo>
                    <a:pt x="7" y="38"/>
                  </a:lnTo>
                  <a:lnTo>
                    <a:pt x="2" y="56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6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10" y="65"/>
                  </a:lnTo>
                  <a:lnTo>
                    <a:pt x="11" y="57"/>
                  </a:lnTo>
                  <a:lnTo>
                    <a:pt x="16" y="39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806"/>
            <p:cNvSpPr/>
            <p:nvPr/>
          </p:nvSpPr>
          <p:spPr bwMode="auto">
            <a:xfrm>
              <a:off x="6359526" y="1677988"/>
              <a:ext cx="20638" cy="698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0" y="33"/>
                </a:cxn>
                <a:cxn ang="0">
                  <a:pos x="11" y="63"/>
                </a:cxn>
                <a:cxn ang="0">
                  <a:pos x="6" y="79"/>
                </a:cxn>
                <a:cxn ang="0">
                  <a:pos x="3" y="94"/>
                </a:cxn>
                <a:cxn ang="0">
                  <a:pos x="1" y="110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3" y="129"/>
                </a:cxn>
                <a:cxn ang="0">
                  <a:pos x="4" y="130"/>
                </a:cxn>
                <a:cxn ang="0">
                  <a:pos x="6" y="129"/>
                </a:cxn>
                <a:cxn ang="0">
                  <a:pos x="7" y="128"/>
                </a:cxn>
                <a:cxn ang="0">
                  <a:pos x="9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0"/>
                </a:cxn>
                <a:cxn ang="0">
                  <a:pos x="12" y="94"/>
                </a:cxn>
                <a:cxn ang="0">
                  <a:pos x="16" y="80"/>
                </a:cxn>
                <a:cxn ang="0">
                  <a:pos x="20" y="64"/>
                </a:cxn>
                <a:cxn ang="0">
                  <a:pos x="30" y="35"/>
                </a:cxn>
                <a:cxn ang="0">
                  <a:pos x="40" y="6"/>
                </a:cxn>
                <a:cxn ang="0">
                  <a:pos x="40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30">
                  <a:moveTo>
                    <a:pt x="32" y="4"/>
                  </a:moveTo>
                  <a:lnTo>
                    <a:pt x="32" y="4"/>
                  </a:lnTo>
                  <a:lnTo>
                    <a:pt x="20" y="33"/>
                  </a:lnTo>
                  <a:lnTo>
                    <a:pt x="11" y="63"/>
                  </a:lnTo>
                  <a:lnTo>
                    <a:pt x="6" y="79"/>
                  </a:lnTo>
                  <a:lnTo>
                    <a:pt x="3" y="94"/>
                  </a:lnTo>
                  <a:lnTo>
                    <a:pt x="1" y="11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3" y="129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8"/>
                  </a:lnTo>
                  <a:lnTo>
                    <a:pt x="9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0"/>
                  </a:lnTo>
                  <a:lnTo>
                    <a:pt x="12" y="94"/>
                  </a:lnTo>
                  <a:lnTo>
                    <a:pt x="16" y="80"/>
                  </a:lnTo>
                  <a:lnTo>
                    <a:pt x="20" y="64"/>
                  </a:lnTo>
                  <a:lnTo>
                    <a:pt x="30" y="3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807"/>
            <p:cNvSpPr/>
            <p:nvPr/>
          </p:nvSpPr>
          <p:spPr bwMode="auto">
            <a:xfrm>
              <a:off x="6392863" y="1708150"/>
              <a:ext cx="20638" cy="55563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7" y="17"/>
                </a:cxn>
                <a:cxn ang="0">
                  <a:pos x="23" y="28"/>
                </a:cxn>
                <a:cxn ang="0">
                  <a:pos x="13" y="51"/>
                </a:cxn>
                <a:cxn ang="0">
                  <a:pos x="8" y="63"/>
                </a:cxn>
                <a:cxn ang="0">
                  <a:pos x="4" y="74"/>
                </a:cxn>
                <a:cxn ang="0">
                  <a:pos x="1" y="8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0" y="87"/>
                </a:cxn>
                <a:cxn ang="0">
                  <a:pos x="13" y="75"/>
                </a:cxn>
                <a:cxn ang="0">
                  <a:pos x="17" y="64"/>
                </a:cxn>
                <a:cxn ang="0">
                  <a:pos x="22" y="53"/>
                </a:cxn>
                <a:cxn ang="0">
                  <a:pos x="33" y="30"/>
                </a:cxn>
                <a:cxn ang="0">
                  <a:pos x="37" y="19"/>
                </a:cxn>
                <a:cxn ang="0">
                  <a:pos x="41" y="6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4">
                  <a:moveTo>
                    <a:pt x="32" y="4"/>
                  </a:moveTo>
                  <a:lnTo>
                    <a:pt x="32" y="4"/>
                  </a:lnTo>
                  <a:lnTo>
                    <a:pt x="27" y="17"/>
                  </a:lnTo>
                  <a:lnTo>
                    <a:pt x="23" y="28"/>
                  </a:lnTo>
                  <a:lnTo>
                    <a:pt x="13" y="51"/>
                  </a:lnTo>
                  <a:lnTo>
                    <a:pt x="8" y="63"/>
                  </a:lnTo>
                  <a:lnTo>
                    <a:pt x="4" y="74"/>
                  </a:lnTo>
                  <a:lnTo>
                    <a:pt x="1" y="8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0" y="87"/>
                  </a:lnTo>
                  <a:lnTo>
                    <a:pt x="13" y="75"/>
                  </a:lnTo>
                  <a:lnTo>
                    <a:pt x="17" y="64"/>
                  </a:lnTo>
                  <a:lnTo>
                    <a:pt x="22" y="53"/>
                  </a:lnTo>
                  <a:lnTo>
                    <a:pt x="33" y="30"/>
                  </a:lnTo>
                  <a:lnTo>
                    <a:pt x="37" y="19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809"/>
            <p:cNvSpPr/>
            <p:nvPr/>
          </p:nvSpPr>
          <p:spPr bwMode="auto">
            <a:xfrm>
              <a:off x="6438900" y="1719263"/>
              <a:ext cx="31750" cy="650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51" y="2"/>
                </a:cxn>
                <a:cxn ang="0">
                  <a:pos x="37" y="25"/>
                </a:cxn>
                <a:cxn ang="0">
                  <a:pos x="25" y="44"/>
                </a:cxn>
                <a:cxn ang="0">
                  <a:pos x="14" y="64"/>
                </a:cxn>
                <a:cxn ang="0">
                  <a:pos x="6" y="83"/>
                </a:cxn>
                <a:cxn ang="0">
                  <a:pos x="2" y="93"/>
                </a:cxn>
                <a:cxn ang="0">
                  <a:pos x="0" y="101"/>
                </a:cxn>
                <a:cxn ang="0">
                  <a:pos x="0" y="108"/>
                </a:cxn>
                <a:cxn ang="0">
                  <a:pos x="1" y="114"/>
                </a:cxn>
                <a:cxn ang="0">
                  <a:pos x="2" y="116"/>
                </a:cxn>
                <a:cxn ang="0">
                  <a:pos x="5" y="119"/>
                </a:cxn>
                <a:cxn ang="0">
                  <a:pos x="7" y="120"/>
                </a:cxn>
                <a:cxn ang="0">
                  <a:pos x="10" y="123"/>
                </a:cxn>
                <a:cxn ang="0">
                  <a:pos x="10" y="123"/>
                </a:cxn>
                <a:cxn ang="0">
                  <a:pos x="12" y="123"/>
                </a:cxn>
                <a:cxn ang="0">
                  <a:pos x="14" y="123"/>
                </a:cxn>
                <a:cxn ang="0">
                  <a:pos x="15" y="120"/>
                </a:cxn>
                <a:cxn ang="0">
                  <a:pos x="16" y="119"/>
                </a:cxn>
                <a:cxn ang="0">
                  <a:pos x="15" y="115"/>
                </a:cxn>
                <a:cxn ang="0">
                  <a:pos x="14" y="114"/>
                </a:cxn>
                <a:cxn ang="0">
                  <a:pos x="13" y="113"/>
                </a:cxn>
                <a:cxn ang="0">
                  <a:pos x="13" y="113"/>
                </a:cxn>
                <a:cxn ang="0">
                  <a:pos x="11" y="112"/>
                </a:cxn>
                <a:cxn ang="0">
                  <a:pos x="10" y="111"/>
                </a:cxn>
                <a:cxn ang="0">
                  <a:pos x="10" y="107"/>
                </a:cxn>
                <a:cxn ang="0">
                  <a:pos x="10" y="102"/>
                </a:cxn>
                <a:cxn ang="0">
                  <a:pos x="12" y="96"/>
                </a:cxn>
                <a:cxn ang="0">
                  <a:pos x="18" y="80"/>
                </a:cxn>
                <a:cxn ang="0">
                  <a:pos x="27" y="62"/>
                </a:cxn>
                <a:cxn ang="0">
                  <a:pos x="47" y="27"/>
                </a:cxn>
                <a:cxn ang="0">
                  <a:pos x="59" y="7"/>
                </a:cxn>
                <a:cxn ang="0">
                  <a:pos x="59" y="7"/>
                </a:cxn>
                <a:cxn ang="0">
                  <a:pos x="60" y="5"/>
                </a:cxn>
                <a:cxn ang="0">
                  <a:pos x="59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51" y="2"/>
                </a:cxn>
              </a:cxnLst>
              <a:rect l="0" t="0" r="r" b="b"/>
              <a:pathLst>
                <a:path w="60" h="123">
                  <a:moveTo>
                    <a:pt x="51" y="2"/>
                  </a:moveTo>
                  <a:lnTo>
                    <a:pt x="51" y="2"/>
                  </a:lnTo>
                  <a:lnTo>
                    <a:pt x="37" y="25"/>
                  </a:lnTo>
                  <a:lnTo>
                    <a:pt x="25" y="44"/>
                  </a:lnTo>
                  <a:lnTo>
                    <a:pt x="14" y="64"/>
                  </a:lnTo>
                  <a:lnTo>
                    <a:pt x="6" y="83"/>
                  </a:lnTo>
                  <a:lnTo>
                    <a:pt x="2" y="93"/>
                  </a:lnTo>
                  <a:lnTo>
                    <a:pt x="0" y="101"/>
                  </a:lnTo>
                  <a:lnTo>
                    <a:pt x="0" y="108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5" y="119"/>
                  </a:lnTo>
                  <a:lnTo>
                    <a:pt x="7" y="120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12" y="123"/>
                  </a:lnTo>
                  <a:lnTo>
                    <a:pt x="14" y="123"/>
                  </a:lnTo>
                  <a:lnTo>
                    <a:pt x="15" y="120"/>
                  </a:lnTo>
                  <a:lnTo>
                    <a:pt x="16" y="119"/>
                  </a:lnTo>
                  <a:lnTo>
                    <a:pt x="15" y="115"/>
                  </a:lnTo>
                  <a:lnTo>
                    <a:pt x="14" y="114"/>
                  </a:lnTo>
                  <a:lnTo>
                    <a:pt x="13" y="113"/>
                  </a:lnTo>
                  <a:lnTo>
                    <a:pt x="13" y="113"/>
                  </a:lnTo>
                  <a:lnTo>
                    <a:pt x="11" y="112"/>
                  </a:lnTo>
                  <a:lnTo>
                    <a:pt x="10" y="111"/>
                  </a:lnTo>
                  <a:lnTo>
                    <a:pt x="10" y="107"/>
                  </a:lnTo>
                  <a:lnTo>
                    <a:pt x="10" y="102"/>
                  </a:lnTo>
                  <a:lnTo>
                    <a:pt x="12" y="96"/>
                  </a:lnTo>
                  <a:lnTo>
                    <a:pt x="18" y="80"/>
                  </a:lnTo>
                  <a:lnTo>
                    <a:pt x="27" y="62"/>
                  </a:lnTo>
                  <a:lnTo>
                    <a:pt x="47" y="27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60" y="5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1" y="2"/>
                  </a:lnTo>
                  <a:lnTo>
                    <a:pt x="5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810"/>
            <p:cNvSpPr/>
            <p:nvPr/>
          </p:nvSpPr>
          <p:spPr bwMode="auto">
            <a:xfrm>
              <a:off x="6478588" y="1731963"/>
              <a:ext cx="28575" cy="650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0" y="8"/>
                </a:cxn>
                <a:cxn ang="0">
                  <a:pos x="34" y="14"/>
                </a:cxn>
                <a:cxn ang="0">
                  <a:pos x="25" y="26"/>
                </a:cxn>
                <a:cxn ang="0">
                  <a:pos x="16" y="41"/>
                </a:cxn>
                <a:cxn ang="0">
                  <a:pos x="10" y="55"/>
                </a:cxn>
                <a:cxn ang="0">
                  <a:pos x="6" y="71"/>
                </a:cxn>
                <a:cxn ang="0">
                  <a:pos x="3" y="87"/>
                </a:cxn>
                <a:cxn ang="0">
                  <a:pos x="1" y="103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119"/>
                </a:cxn>
                <a:cxn ang="0">
                  <a:pos x="10" y="104"/>
                </a:cxn>
                <a:cxn ang="0">
                  <a:pos x="12" y="88"/>
                </a:cxn>
                <a:cxn ang="0">
                  <a:pos x="15" y="74"/>
                </a:cxn>
                <a:cxn ang="0">
                  <a:pos x="19" y="59"/>
                </a:cxn>
                <a:cxn ang="0">
                  <a:pos x="25" y="45"/>
                </a:cxn>
                <a:cxn ang="0">
                  <a:pos x="33" y="31"/>
                </a:cxn>
                <a:cxn ang="0">
                  <a:pos x="41" y="19"/>
                </a:cxn>
                <a:cxn ang="0">
                  <a:pos x="53" y="9"/>
                </a:cxn>
                <a:cxn ang="0">
                  <a:pos x="53" y="9"/>
                </a:cxn>
                <a:cxn ang="0">
                  <a:pos x="54" y="7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54" h="123">
                  <a:moveTo>
                    <a:pt x="45" y="1"/>
                  </a:moveTo>
                  <a:lnTo>
                    <a:pt x="45" y="1"/>
                  </a:lnTo>
                  <a:lnTo>
                    <a:pt x="40" y="8"/>
                  </a:lnTo>
                  <a:lnTo>
                    <a:pt x="34" y="14"/>
                  </a:lnTo>
                  <a:lnTo>
                    <a:pt x="25" y="26"/>
                  </a:lnTo>
                  <a:lnTo>
                    <a:pt x="16" y="41"/>
                  </a:lnTo>
                  <a:lnTo>
                    <a:pt x="10" y="55"/>
                  </a:lnTo>
                  <a:lnTo>
                    <a:pt x="6" y="71"/>
                  </a:lnTo>
                  <a:lnTo>
                    <a:pt x="3" y="87"/>
                  </a:lnTo>
                  <a:lnTo>
                    <a:pt x="1" y="10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10" y="104"/>
                  </a:lnTo>
                  <a:lnTo>
                    <a:pt x="12" y="88"/>
                  </a:lnTo>
                  <a:lnTo>
                    <a:pt x="15" y="74"/>
                  </a:lnTo>
                  <a:lnTo>
                    <a:pt x="19" y="59"/>
                  </a:lnTo>
                  <a:lnTo>
                    <a:pt x="25" y="45"/>
                  </a:lnTo>
                  <a:lnTo>
                    <a:pt x="33" y="31"/>
                  </a:lnTo>
                  <a:lnTo>
                    <a:pt x="41" y="1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4" y="7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811"/>
            <p:cNvSpPr/>
            <p:nvPr/>
          </p:nvSpPr>
          <p:spPr bwMode="auto">
            <a:xfrm>
              <a:off x="6523038" y="1739900"/>
              <a:ext cx="25400" cy="61913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27" y="29"/>
                </a:cxn>
                <a:cxn ang="0">
                  <a:pos x="17" y="56"/>
                </a:cxn>
                <a:cxn ang="0">
                  <a:pos x="8" y="82"/>
                </a:cxn>
                <a:cxn ang="0">
                  <a:pos x="4" y="96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4" y="116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10" y="112"/>
                </a:cxn>
                <a:cxn ang="0">
                  <a:pos x="10" y="112"/>
                </a:cxn>
                <a:cxn ang="0">
                  <a:pos x="13" y="99"/>
                </a:cxn>
                <a:cxn ang="0">
                  <a:pos x="16" y="85"/>
                </a:cxn>
                <a:cxn ang="0">
                  <a:pos x="25" y="58"/>
                </a:cxn>
                <a:cxn ang="0">
                  <a:pos x="37" y="32"/>
                </a:cxn>
                <a:cxn ang="0">
                  <a:pos x="47" y="5"/>
                </a:cxn>
                <a:cxn ang="0">
                  <a:pos x="47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5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117">
                  <a:moveTo>
                    <a:pt x="39" y="3"/>
                  </a:moveTo>
                  <a:lnTo>
                    <a:pt x="39" y="3"/>
                  </a:lnTo>
                  <a:lnTo>
                    <a:pt x="27" y="29"/>
                  </a:lnTo>
                  <a:lnTo>
                    <a:pt x="17" y="56"/>
                  </a:lnTo>
                  <a:lnTo>
                    <a:pt x="8" y="82"/>
                  </a:lnTo>
                  <a:lnTo>
                    <a:pt x="4" y="9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4" y="116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3" y="99"/>
                  </a:lnTo>
                  <a:lnTo>
                    <a:pt x="16" y="85"/>
                  </a:lnTo>
                  <a:lnTo>
                    <a:pt x="25" y="58"/>
                  </a:lnTo>
                  <a:lnTo>
                    <a:pt x="37" y="32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812"/>
            <p:cNvSpPr/>
            <p:nvPr/>
          </p:nvSpPr>
          <p:spPr bwMode="auto">
            <a:xfrm>
              <a:off x="6572250" y="1743075"/>
              <a:ext cx="28575" cy="61913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45" y="2"/>
                </a:cxn>
                <a:cxn ang="0">
                  <a:pos x="37" y="14"/>
                </a:cxn>
                <a:cxn ang="0">
                  <a:pos x="28" y="27"/>
                </a:cxn>
                <a:cxn ang="0">
                  <a:pos x="22" y="40"/>
                </a:cxn>
                <a:cxn ang="0">
                  <a:pos x="16" y="54"/>
                </a:cxn>
                <a:cxn ang="0">
                  <a:pos x="11" y="67"/>
                </a:cxn>
                <a:cxn ang="0">
                  <a:pos x="7" y="82"/>
                </a:cxn>
                <a:cxn ang="0">
                  <a:pos x="3" y="96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3" y="116"/>
                </a:cxn>
                <a:cxn ang="0">
                  <a:pos x="6" y="117"/>
                </a:cxn>
                <a:cxn ang="0">
                  <a:pos x="8" y="115"/>
                </a:cxn>
                <a:cxn ang="0">
                  <a:pos x="14" y="108"/>
                </a:cxn>
                <a:cxn ang="0">
                  <a:pos x="14" y="108"/>
                </a:cxn>
                <a:cxn ang="0">
                  <a:pos x="16" y="106"/>
                </a:cxn>
                <a:cxn ang="0">
                  <a:pos x="15" y="104"/>
                </a:cxn>
                <a:cxn ang="0">
                  <a:pos x="14" y="102"/>
                </a:cxn>
                <a:cxn ang="0">
                  <a:pos x="12" y="101"/>
                </a:cxn>
                <a:cxn ang="0">
                  <a:pos x="12" y="101"/>
                </a:cxn>
                <a:cxn ang="0">
                  <a:pos x="18" y="75"/>
                </a:cxn>
                <a:cxn ang="0">
                  <a:pos x="22" y="63"/>
                </a:cxn>
                <a:cxn ang="0">
                  <a:pos x="27" y="52"/>
                </a:cxn>
                <a:cxn ang="0">
                  <a:pos x="33" y="39"/>
                </a:cxn>
                <a:cxn ang="0">
                  <a:pos x="39" y="28"/>
                </a:cxn>
                <a:cxn ang="0">
                  <a:pos x="45" y="18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4" y="5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2" y="1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45" y="2"/>
                </a:cxn>
                <a:cxn ang="0">
                  <a:pos x="45" y="2"/>
                </a:cxn>
              </a:cxnLst>
              <a:rect l="0" t="0" r="r" b="b"/>
              <a:pathLst>
                <a:path w="54" h="117">
                  <a:moveTo>
                    <a:pt x="45" y="2"/>
                  </a:moveTo>
                  <a:lnTo>
                    <a:pt x="45" y="2"/>
                  </a:lnTo>
                  <a:lnTo>
                    <a:pt x="37" y="14"/>
                  </a:lnTo>
                  <a:lnTo>
                    <a:pt x="28" y="27"/>
                  </a:lnTo>
                  <a:lnTo>
                    <a:pt x="22" y="40"/>
                  </a:lnTo>
                  <a:lnTo>
                    <a:pt x="16" y="54"/>
                  </a:lnTo>
                  <a:lnTo>
                    <a:pt x="11" y="67"/>
                  </a:lnTo>
                  <a:lnTo>
                    <a:pt x="7" y="82"/>
                  </a:lnTo>
                  <a:lnTo>
                    <a:pt x="3" y="9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4"/>
                  </a:lnTo>
                  <a:lnTo>
                    <a:pt x="3" y="116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6" y="106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8" y="75"/>
                  </a:lnTo>
                  <a:lnTo>
                    <a:pt x="22" y="63"/>
                  </a:lnTo>
                  <a:lnTo>
                    <a:pt x="27" y="52"/>
                  </a:lnTo>
                  <a:lnTo>
                    <a:pt x="33" y="39"/>
                  </a:lnTo>
                  <a:lnTo>
                    <a:pt x="39" y="28"/>
                  </a:lnTo>
                  <a:lnTo>
                    <a:pt x="45" y="18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2" y="1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5" y="2"/>
                  </a:lnTo>
                  <a:lnTo>
                    <a:pt x="4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813"/>
            <p:cNvSpPr/>
            <p:nvPr/>
          </p:nvSpPr>
          <p:spPr bwMode="auto">
            <a:xfrm>
              <a:off x="6629400" y="1741488"/>
              <a:ext cx="28575" cy="55563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39" y="14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4" y="32"/>
                </a:cxn>
                <a:cxn ang="0">
                  <a:pos x="33" y="38"/>
                </a:cxn>
                <a:cxn ang="0">
                  <a:pos x="32" y="44"/>
                </a:cxn>
                <a:cxn ang="0">
                  <a:pos x="31" y="48"/>
                </a:cxn>
                <a:cxn ang="0">
                  <a:pos x="30" y="50"/>
                </a:cxn>
                <a:cxn ang="0">
                  <a:pos x="30" y="50"/>
                </a:cxn>
                <a:cxn ang="0">
                  <a:pos x="25" y="55"/>
                </a:cxn>
                <a:cxn ang="0">
                  <a:pos x="22" y="61"/>
                </a:cxn>
                <a:cxn ang="0">
                  <a:pos x="15" y="73"/>
                </a:cxn>
                <a:cxn ang="0">
                  <a:pos x="9" y="86"/>
                </a:cxn>
                <a:cxn ang="0">
                  <a:pos x="5" y="91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5"/>
                </a:cxn>
                <a:cxn ang="0">
                  <a:pos x="6" y="104"/>
                </a:cxn>
                <a:cxn ang="0">
                  <a:pos x="7" y="103"/>
                </a:cxn>
                <a:cxn ang="0">
                  <a:pos x="7" y="103"/>
                </a:cxn>
                <a:cxn ang="0">
                  <a:pos x="14" y="94"/>
                </a:cxn>
                <a:cxn ang="0">
                  <a:pos x="21" y="84"/>
                </a:cxn>
                <a:cxn ang="0">
                  <a:pos x="31" y="63"/>
                </a:cxn>
                <a:cxn ang="0">
                  <a:pos x="31" y="63"/>
                </a:cxn>
                <a:cxn ang="0">
                  <a:pos x="34" y="60"/>
                </a:cxn>
                <a:cxn ang="0">
                  <a:pos x="37" y="57"/>
                </a:cxn>
                <a:cxn ang="0">
                  <a:pos x="39" y="54"/>
                </a:cxn>
                <a:cxn ang="0">
                  <a:pos x="40" y="50"/>
                </a:cxn>
                <a:cxn ang="0">
                  <a:pos x="40" y="50"/>
                </a:cxn>
                <a:cxn ang="0">
                  <a:pos x="42" y="38"/>
                </a:cxn>
                <a:cxn ang="0">
                  <a:pos x="44" y="28"/>
                </a:cxn>
                <a:cxn ang="0">
                  <a:pos x="48" y="18"/>
                </a:cxn>
                <a:cxn ang="0">
                  <a:pos x="53" y="7"/>
                </a:cxn>
                <a:cxn ang="0">
                  <a:pos x="53" y="7"/>
                </a:cxn>
                <a:cxn ang="0">
                  <a:pos x="53" y="5"/>
                </a:cxn>
                <a:cxn ang="0">
                  <a:pos x="53" y="4"/>
                </a:cxn>
                <a:cxn ang="0">
                  <a:pos x="51" y="1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3"/>
                </a:cxn>
                <a:cxn ang="0">
                  <a:pos x="44" y="3"/>
                </a:cxn>
              </a:cxnLst>
              <a:rect l="0" t="0" r="r" b="b"/>
              <a:pathLst>
                <a:path w="53" h="105">
                  <a:moveTo>
                    <a:pt x="44" y="3"/>
                  </a:moveTo>
                  <a:lnTo>
                    <a:pt x="44" y="3"/>
                  </a:lnTo>
                  <a:lnTo>
                    <a:pt x="39" y="1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4" y="32"/>
                  </a:lnTo>
                  <a:lnTo>
                    <a:pt x="33" y="38"/>
                  </a:lnTo>
                  <a:lnTo>
                    <a:pt x="32" y="44"/>
                  </a:lnTo>
                  <a:lnTo>
                    <a:pt x="31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5" y="55"/>
                  </a:lnTo>
                  <a:lnTo>
                    <a:pt x="22" y="61"/>
                  </a:lnTo>
                  <a:lnTo>
                    <a:pt x="15" y="73"/>
                  </a:lnTo>
                  <a:lnTo>
                    <a:pt x="9" y="86"/>
                  </a:lnTo>
                  <a:lnTo>
                    <a:pt x="5" y="91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5"/>
                  </a:lnTo>
                  <a:lnTo>
                    <a:pt x="6" y="104"/>
                  </a:lnTo>
                  <a:lnTo>
                    <a:pt x="7" y="103"/>
                  </a:lnTo>
                  <a:lnTo>
                    <a:pt x="7" y="103"/>
                  </a:lnTo>
                  <a:lnTo>
                    <a:pt x="14" y="94"/>
                  </a:lnTo>
                  <a:lnTo>
                    <a:pt x="21" y="84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4" y="60"/>
                  </a:lnTo>
                  <a:lnTo>
                    <a:pt x="37" y="57"/>
                  </a:lnTo>
                  <a:lnTo>
                    <a:pt x="39" y="5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2" y="38"/>
                  </a:lnTo>
                  <a:lnTo>
                    <a:pt x="44" y="28"/>
                  </a:lnTo>
                  <a:lnTo>
                    <a:pt x="48" y="18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3"/>
                  </a:lnTo>
                  <a:lnTo>
                    <a:pt x="4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2" name="Freeform 814"/>
            <p:cNvSpPr/>
            <p:nvPr/>
          </p:nvSpPr>
          <p:spPr bwMode="auto">
            <a:xfrm>
              <a:off x="6673850" y="1739900"/>
              <a:ext cx="20638" cy="53975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9" y="16"/>
                </a:cxn>
                <a:cxn ang="0">
                  <a:pos x="26" y="28"/>
                </a:cxn>
                <a:cxn ang="0">
                  <a:pos x="22" y="40"/>
                </a:cxn>
                <a:cxn ang="0">
                  <a:pos x="18" y="51"/>
                </a:cxn>
                <a:cxn ang="0">
                  <a:pos x="8" y="74"/>
                </a:cxn>
                <a:cxn ang="0">
                  <a:pos x="4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1"/>
                </a:cxn>
                <a:cxn ang="0">
                  <a:pos x="2" y="102"/>
                </a:cxn>
                <a:cxn ang="0">
                  <a:pos x="4" y="103"/>
                </a:cxn>
                <a:cxn ang="0">
                  <a:pos x="5" y="103"/>
                </a:cxn>
                <a:cxn ang="0">
                  <a:pos x="7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2" y="88"/>
                </a:cxn>
                <a:cxn ang="0">
                  <a:pos x="17" y="76"/>
                </a:cxn>
                <a:cxn ang="0">
                  <a:pos x="27" y="53"/>
                </a:cxn>
                <a:cxn ang="0">
                  <a:pos x="32" y="41"/>
                </a:cxn>
                <a:cxn ang="0">
                  <a:pos x="36" y="29"/>
                </a:cxn>
                <a:cxn ang="0">
                  <a:pos x="39" y="16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3">
                  <a:moveTo>
                    <a:pt x="32" y="4"/>
                  </a:moveTo>
                  <a:lnTo>
                    <a:pt x="32" y="4"/>
                  </a:lnTo>
                  <a:lnTo>
                    <a:pt x="29" y="16"/>
                  </a:lnTo>
                  <a:lnTo>
                    <a:pt x="26" y="28"/>
                  </a:lnTo>
                  <a:lnTo>
                    <a:pt x="22" y="40"/>
                  </a:lnTo>
                  <a:lnTo>
                    <a:pt x="18" y="51"/>
                  </a:lnTo>
                  <a:lnTo>
                    <a:pt x="8" y="74"/>
                  </a:lnTo>
                  <a:lnTo>
                    <a:pt x="4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1"/>
                  </a:lnTo>
                  <a:lnTo>
                    <a:pt x="2" y="102"/>
                  </a:lnTo>
                  <a:lnTo>
                    <a:pt x="4" y="103"/>
                  </a:lnTo>
                  <a:lnTo>
                    <a:pt x="5" y="103"/>
                  </a:lnTo>
                  <a:lnTo>
                    <a:pt x="7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2" y="88"/>
                  </a:lnTo>
                  <a:lnTo>
                    <a:pt x="17" y="76"/>
                  </a:lnTo>
                  <a:lnTo>
                    <a:pt x="27" y="53"/>
                  </a:lnTo>
                  <a:lnTo>
                    <a:pt x="32" y="41"/>
                  </a:lnTo>
                  <a:lnTo>
                    <a:pt x="36" y="29"/>
                  </a:lnTo>
                  <a:lnTo>
                    <a:pt x="39" y="16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3" name="Freeform 815"/>
            <p:cNvSpPr/>
            <p:nvPr/>
          </p:nvSpPr>
          <p:spPr bwMode="auto">
            <a:xfrm>
              <a:off x="6811963" y="1671638"/>
              <a:ext cx="9525" cy="38100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11" y="58"/>
                </a:cxn>
                <a:cxn ang="0">
                  <a:pos x="10" y="51"/>
                </a:cxn>
                <a:cxn ang="0">
                  <a:pos x="9" y="44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2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2" y="59"/>
                </a:cxn>
                <a:cxn ang="0">
                  <a:pos x="3" y="63"/>
                </a:cxn>
                <a:cxn ang="0">
                  <a:pos x="5" y="66"/>
                </a:cxn>
                <a:cxn ang="0">
                  <a:pos x="7" y="69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3" y="72"/>
                </a:cxn>
                <a:cxn ang="0">
                  <a:pos x="15" y="72"/>
                </a:cxn>
                <a:cxn ang="0">
                  <a:pos x="17" y="70"/>
                </a:cxn>
                <a:cxn ang="0">
                  <a:pos x="17" y="68"/>
                </a:cxn>
                <a:cxn ang="0">
                  <a:pos x="17" y="62"/>
                </a:cxn>
                <a:cxn ang="0">
                  <a:pos x="17" y="62"/>
                </a:cxn>
                <a:cxn ang="0">
                  <a:pos x="17" y="59"/>
                </a:cxn>
                <a:cxn ang="0">
                  <a:pos x="15" y="58"/>
                </a:cxn>
                <a:cxn ang="0">
                  <a:pos x="13" y="57"/>
                </a:cxn>
                <a:cxn ang="0">
                  <a:pos x="11" y="58"/>
                </a:cxn>
                <a:cxn ang="0">
                  <a:pos x="11" y="58"/>
                </a:cxn>
              </a:cxnLst>
              <a:rect l="0" t="0" r="r" b="b"/>
              <a:pathLst>
                <a:path w="17" h="72">
                  <a:moveTo>
                    <a:pt x="11" y="58"/>
                  </a:moveTo>
                  <a:lnTo>
                    <a:pt x="11" y="58"/>
                  </a:lnTo>
                  <a:lnTo>
                    <a:pt x="10" y="51"/>
                  </a:lnTo>
                  <a:lnTo>
                    <a:pt x="9" y="4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2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2" y="59"/>
                  </a:lnTo>
                  <a:lnTo>
                    <a:pt x="3" y="63"/>
                  </a:lnTo>
                  <a:lnTo>
                    <a:pt x="5" y="66"/>
                  </a:lnTo>
                  <a:lnTo>
                    <a:pt x="7" y="69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3" y="72"/>
                  </a:lnTo>
                  <a:lnTo>
                    <a:pt x="15" y="72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3" y="57"/>
                  </a:lnTo>
                  <a:lnTo>
                    <a:pt x="11" y="58"/>
                  </a:lnTo>
                  <a:lnTo>
                    <a:pt x="11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4" name="Freeform 816"/>
            <p:cNvSpPr/>
            <p:nvPr/>
          </p:nvSpPr>
          <p:spPr bwMode="auto">
            <a:xfrm>
              <a:off x="6843713" y="1644650"/>
              <a:ext cx="22225" cy="5556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9" y="6"/>
                </a:cxn>
                <a:cxn ang="0">
                  <a:pos x="26" y="12"/>
                </a:cxn>
                <a:cxn ang="0">
                  <a:pos x="20" y="23"/>
                </a:cxn>
                <a:cxn ang="0">
                  <a:pos x="16" y="35"/>
                </a:cxn>
                <a:cxn ang="0">
                  <a:pos x="13" y="48"/>
                </a:cxn>
                <a:cxn ang="0">
                  <a:pos x="8" y="73"/>
                </a:cxn>
                <a:cxn ang="0">
                  <a:pos x="5" y="86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1" y="101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2"/>
                </a:cxn>
                <a:cxn ang="0">
                  <a:pos x="13" y="91"/>
                </a:cxn>
                <a:cxn ang="0">
                  <a:pos x="17" y="81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5" y="45"/>
                </a:cxn>
                <a:cxn ang="0">
                  <a:pos x="28" y="32"/>
                </a:cxn>
                <a:cxn ang="0">
                  <a:pos x="30" y="26"/>
                </a:cxn>
                <a:cxn ang="0">
                  <a:pos x="33" y="20"/>
                </a:cxn>
                <a:cxn ang="0">
                  <a:pos x="36" y="14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104">
                  <a:moveTo>
                    <a:pt x="33" y="1"/>
                  </a:moveTo>
                  <a:lnTo>
                    <a:pt x="33" y="1"/>
                  </a:lnTo>
                  <a:lnTo>
                    <a:pt x="29" y="6"/>
                  </a:lnTo>
                  <a:lnTo>
                    <a:pt x="26" y="12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3" y="48"/>
                  </a:lnTo>
                  <a:lnTo>
                    <a:pt x="8" y="73"/>
                  </a:lnTo>
                  <a:lnTo>
                    <a:pt x="5" y="86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1" y="10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13" y="91"/>
                  </a:lnTo>
                  <a:lnTo>
                    <a:pt x="17" y="81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5" y="45"/>
                  </a:lnTo>
                  <a:lnTo>
                    <a:pt x="28" y="32"/>
                  </a:lnTo>
                  <a:lnTo>
                    <a:pt x="30" y="26"/>
                  </a:lnTo>
                  <a:lnTo>
                    <a:pt x="33" y="20"/>
                  </a:lnTo>
                  <a:lnTo>
                    <a:pt x="36" y="14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5" name="Freeform 817"/>
            <p:cNvSpPr/>
            <p:nvPr/>
          </p:nvSpPr>
          <p:spPr bwMode="auto">
            <a:xfrm>
              <a:off x="6719888" y="1743075"/>
              <a:ext cx="9525" cy="4762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8" y="25"/>
                </a:cxn>
                <a:cxn ang="0">
                  <a:pos x="8" y="44"/>
                </a:cxn>
                <a:cxn ang="0">
                  <a:pos x="8" y="55"/>
                </a:cxn>
                <a:cxn ang="0">
                  <a:pos x="7" y="65"/>
                </a:cxn>
                <a:cxn ang="0">
                  <a:pos x="4" y="74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8"/>
                </a:cxn>
                <a:cxn ang="0">
                  <a:pos x="3" y="91"/>
                </a:cxn>
                <a:cxn ang="0">
                  <a:pos x="4" y="91"/>
                </a:cxn>
                <a:cxn ang="0">
                  <a:pos x="7" y="91"/>
                </a:cxn>
                <a:cxn ang="0">
                  <a:pos x="8" y="91"/>
                </a:cxn>
                <a:cxn ang="0">
                  <a:pos x="9" y="89"/>
                </a:cxn>
                <a:cxn ang="0">
                  <a:pos x="9" y="89"/>
                </a:cxn>
                <a:cxn ang="0">
                  <a:pos x="13" y="79"/>
                </a:cxn>
                <a:cxn ang="0">
                  <a:pos x="15" y="68"/>
                </a:cxn>
                <a:cxn ang="0">
                  <a:pos x="17" y="58"/>
                </a:cxn>
                <a:cxn ang="0">
                  <a:pos x="17" y="48"/>
                </a:cxn>
                <a:cxn ang="0">
                  <a:pos x="17" y="26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7" h="91">
                  <a:moveTo>
                    <a:pt x="16" y="4"/>
                  </a:moveTo>
                  <a:lnTo>
                    <a:pt x="16" y="4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25"/>
                  </a:lnTo>
                  <a:lnTo>
                    <a:pt x="8" y="44"/>
                  </a:lnTo>
                  <a:lnTo>
                    <a:pt x="8" y="55"/>
                  </a:lnTo>
                  <a:lnTo>
                    <a:pt x="7" y="65"/>
                  </a:lnTo>
                  <a:lnTo>
                    <a:pt x="4" y="7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8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7" y="91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13" y="79"/>
                  </a:lnTo>
                  <a:lnTo>
                    <a:pt x="15" y="68"/>
                  </a:lnTo>
                  <a:lnTo>
                    <a:pt x="17" y="58"/>
                  </a:lnTo>
                  <a:lnTo>
                    <a:pt x="17" y="48"/>
                  </a:lnTo>
                  <a:lnTo>
                    <a:pt x="17" y="2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6" name="Freeform 818"/>
            <p:cNvSpPr/>
            <p:nvPr/>
          </p:nvSpPr>
          <p:spPr bwMode="auto">
            <a:xfrm>
              <a:off x="6754813" y="1758950"/>
              <a:ext cx="12700" cy="49213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1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18"/>
                </a:cxn>
                <a:cxn ang="0">
                  <a:pos x="13" y="30"/>
                </a:cxn>
                <a:cxn ang="0">
                  <a:pos x="11" y="42"/>
                </a:cxn>
                <a:cxn ang="0">
                  <a:pos x="8" y="55"/>
                </a:cxn>
                <a:cxn ang="0">
                  <a:pos x="8" y="55"/>
                </a:cxn>
                <a:cxn ang="0">
                  <a:pos x="5" y="63"/>
                </a:cxn>
                <a:cxn ang="0">
                  <a:pos x="2" y="72"/>
                </a:cxn>
                <a:cxn ang="0">
                  <a:pos x="0" y="76"/>
                </a:cxn>
                <a:cxn ang="0">
                  <a:pos x="0" y="82"/>
                </a:cxn>
                <a:cxn ang="0">
                  <a:pos x="2" y="86"/>
                </a:cxn>
                <a:cxn ang="0">
                  <a:pos x="4" y="90"/>
                </a:cxn>
                <a:cxn ang="0">
                  <a:pos x="4" y="90"/>
                </a:cxn>
                <a:cxn ang="0">
                  <a:pos x="5" y="91"/>
                </a:cxn>
                <a:cxn ang="0">
                  <a:pos x="7" y="92"/>
                </a:cxn>
                <a:cxn ang="0">
                  <a:pos x="8" y="92"/>
                </a:cxn>
                <a:cxn ang="0">
                  <a:pos x="10" y="91"/>
                </a:cxn>
                <a:cxn ang="0">
                  <a:pos x="11" y="90"/>
                </a:cxn>
                <a:cxn ang="0">
                  <a:pos x="12" y="88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0" y="82"/>
                </a:cxn>
                <a:cxn ang="0">
                  <a:pos x="10" y="77"/>
                </a:cxn>
                <a:cxn ang="0">
                  <a:pos x="11" y="72"/>
                </a:cxn>
                <a:cxn ang="0">
                  <a:pos x="13" y="68"/>
                </a:cxn>
                <a:cxn ang="0">
                  <a:pos x="16" y="5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0" y="39"/>
                </a:cxn>
                <a:cxn ang="0">
                  <a:pos x="22" y="28"/>
                </a:cxn>
                <a:cxn ang="0">
                  <a:pos x="24" y="17"/>
                </a:cxn>
                <a:cxn ang="0">
                  <a:pos x="24" y="5"/>
                </a:cxn>
                <a:cxn ang="0">
                  <a:pos x="24" y="5"/>
                </a:cxn>
              </a:cxnLst>
              <a:rect l="0" t="0" r="r" b="b"/>
              <a:pathLst>
                <a:path w="24" h="92">
                  <a:moveTo>
                    <a:pt x="24" y="5"/>
                  </a:moveTo>
                  <a:lnTo>
                    <a:pt x="24" y="5"/>
                  </a:lnTo>
                  <a:lnTo>
                    <a:pt x="24" y="3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8"/>
                  </a:lnTo>
                  <a:lnTo>
                    <a:pt x="13" y="30"/>
                  </a:lnTo>
                  <a:lnTo>
                    <a:pt x="11" y="42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2" y="72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2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5" y="91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10" y="91"/>
                  </a:lnTo>
                  <a:lnTo>
                    <a:pt x="11" y="90"/>
                  </a:lnTo>
                  <a:lnTo>
                    <a:pt x="12" y="88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0" y="82"/>
                  </a:lnTo>
                  <a:lnTo>
                    <a:pt x="10" y="77"/>
                  </a:lnTo>
                  <a:lnTo>
                    <a:pt x="11" y="72"/>
                  </a:lnTo>
                  <a:lnTo>
                    <a:pt x="13" y="68"/>
                  </a:lnTo>
                  <a:lnTo>
                    <a:pt x="16" y="5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0" y="39"/>
                  </a:lnTo>
                  <a:lnTo>
                    <a:pt x="22" y="28"/>
                  </a:lnTo>
                  <a:lnTo>
                    <a:pt x="24" y="17"/>
                  </a:lnTo>
                  <a:lnTo>
                    <a:pt x="24" y="5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7" name="Freeform 821"/>
            <p:cNvSpPr/>
            <p:nvPr/>
          </p:nvSpPr>
          <p:spPr bwMode="auto">
            <a:xfrm>
              <a:off x="6418263" y="1346200"/>
              <a:ext cx="39688" cy="65088"/>
            </a:xfrm>
            <a:custGeom>
              <a:avLst/>
              <a:gdLst/>
              <a:ahLst/>
              <a:cxnLst>
                <a:cxn ang="0">
                  <a:pos x="63" y="3"/>
                </a:cxn>
                <a:cxn ang="0">
                  <a:pos x="63" y="3"/>
                </a:cxn>
                <a:cxn ang="0">
                  <a:pos x="61" y="12"/>
                </a:cxn>
                <a:cxn ang="0">
                  <a:pos x="59" y="19"/>
                </a:cxn>
                <a:cxn ang="0">
                  <a:pos x="52" y="33"/>
                </a:cxn>
                <a:cxn ang="0">
                  <a:pos x="43" y="48"/>
                </a:cxn>
                <a:cxn ang="0">
                  <a:pos x="33" y="61"/>
                </a:cxn>
                <a:cxn ang="0">
                  <a:pos x="24" y="75"/>
                </a:cxn>
                <a:cxn ang="0">
                  <a:pos x="15" y="88"/>
                </a:cxn>
                <a:cxn ang="0">
                  <a:pos x="6" y="102"/>
                </a:cxn>
                <a:cxn ang="0">
                  <a:pos x="3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2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1"/>
                </a:cxn>
                <a:cxn ang="0">
                  <a:pos x="10" y="120"/>
                </a:cxn>
                <a:cxn ang="0">
                  <a:pos x="10" y="120"/>
                </a:cxn>
                <a:cxn ang="0">
                  <a:pos x="13" y="112"/>
                </a:cxn>
                <a:cxn ang="0">
                  <a:pos x="16" y="105"/>
                </a:cxn>
                <a:cxn ang="0">
                  <a:pos x="24" y="90"/>
                </a:cxn>
                <a:cxn ang="0">
                  <a:pos x="33" y="77"/>
                </a:cxn>
                <a:cxn ang="0">
                  <a:pos x="43" y="63"/>
                </a:cxn>
                <a:cxn ang="0">
                  <a:pos x="52" y="50"/>
                </a:cxn>
                <a:cxn ang="0">
                  <a:pos x="61" y="36"/>
                </a:cxn>
                <a:cxn ang="0">
                  <a:pos x="67" y="22"/>
                </a:cxn>
                <a:cxn ang="0">
                  <a:pos x="70" y="14"/>
                </a:cxn>
                <a:cxn ang="0">
                  <a:pos x="73" y="6"/>
                </a:cxn>
                <a:cxn ang="0">
                  <a:pos x="73" y="6"/>
                </a:cxn>
                <a:cxn ang="0">
                  <a:pos x="73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0"/>
                </a:cxn>
                <a:cxn ang="0">
                  <a:pos x="64" y="1"/>
                </a:cxn>
                <a:cxn ang="0">
                  <a:pos x="63" y="3"/>
                </a:cxn>
                <a:cxn ang="0">
                  <a:pos x="63" y="3"/>
                </a:cxn>
              </a:cxnLst>
              <a:rect l="0" t="0" r="r" b="b"/>
              <a:pathLst>
                <a:path w="73" h="123">
                  <a:moveTo>
                    <a:pt x="63" y="3"/>
                  </a:moveTo>
                  <a:lnTo>
                    <a:pt x="63" y="3"/>
                  </a:lnTo>
                  <a:lnTo>
                    <a:pt x="61" y="12"/>
                  </a:lnTo>
                  <a:lnTo>
                    <a:pt x="59" y="19"/>
                  </a:lnTo>
                  <a:lnTo>
                    <a:pt x="52" y="33"/>
                  </a:lnTo>
                  <a:lnTo>
                    <a:pt x="43" y="48"/>
                  </a:lnTo>
                  <a:lnTo>
                    <a:pt x="33" y="61"/>
                  </a:lnTo>
                  <a:lnTo>
                    <a:pt x="24" y="75"/>
                  </a:lnTo>
                  <a:lnTo>
                    <a:pt x="15" y="88"/>
                  </a:lnTo>
                  <a:lnTo>
                    <a:pt x="6" y="102"/>
                  </a:lnTo>
                  <a:lnTo>
                    <a:pt x="3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2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1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3" y="112"/>
                  </a:lnTo>
                  <a:lnTo>
                    <a:pt x="16" y="105"/>
                  </a:lnTo>
                  <a:lnTo>
                    <a:pt x="24" y="90"/>
                  </a:lnTo>
                  <a:lnTo>
                    <a:pt x="33" y="77"/>
                  </a:lnTo>
                  <a:lnTo>
                    <a:pt x="43" y="63"/>
                  </a:lnTo>
                  <a:lnTo>
                    <a:pt x="52" y="50"/>
                  </a:lnTo>
                  <a:lnTo>
                    <a:pt x="61" y="36"/>
                  </a:lnTo>
                  <a:lnTo>
                    <a:pt x="67" y="22"/>
                  </a:lnTo>
                  <a:lnTo>
                    <a:pt x="70" y="14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63" y="3"/>
                  </a:lnTo>
                  <a:lnTo>
                    <a:pt x="6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8" name="Freeform 822"/>
            <p:cNvSpPr/>
            <p:nvPr/>
          </p:nvSpPr>
          <p:spPr bwMode="auto">
            <a:xfrm>
              <a:off x="6462713" y="1366838"/>
              <a:ext cx="34925" cy="50800"/>
            </a:xfrm>
            <a:custGeom>
              <a:avLst/>
              <a:gdLst/>
              <a:ahLst/>
              <a:cxnLst>
                <a:cxn ang="0">
                  <a:pos x="58" y="2"/>
                </a:cxn>
                <a:cxn ang="0">
                  <a:pos x="58" y="2"/>
                </a:cxn>
                <a:cxn ang="0">
                  <a:pos x="42" y="24"/>
                </a:cxn>
                <a:cxn ang="0">
                  <a:pos x="29" y="46"/>
                </a:cxn>
                <a:cxn ang="0">
                  <a:pos x="1" y="90"/>
                </a:cxn>
                <a:cxn ang="0">
                  <a:pos x="1" y="90"/>
                </a:cxn>
                <a:cxn ang="0">
                  <a:pos x="0" y="92"/>
                </a:cxn>
                <a:cxn ang="0">
                  <a:pos x="1" y="94"/>
                </a:cxn>
                <a:cxn ang="0">
                  <a:pos x="1" y="95"/>
                </a:cxn>
                <a:cxn ang="0">
                  <a:pos x="3" y="97"/>
                </a:cxn>
                <a:cxn ang="0">
                  <a:pos x="4" y="97"/>
                </a:cxn>
                <a:cxn ang="0">
                  <a:pos x="6" y="97"/>
                </a:cxn>
                <a:cxn ang="0">
                  <a:pos x="8" y="97"/>
                </a:cxn>
                <a:cxn ang="0">
                  <a:pos x="9" y="95"/>
                </a:cxn>
                <a:cxn ang="0">
                  <a:pos x="9" y="95"/>
                </a:cxn>
                <a:cxn ang="0">
                  <a:pos x="37" y="51"/>
                </a:cxn>
                <a:cxn ang="0">
                  <a:pos x="50" y="28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7" y="3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2"/>
                </a:cxn>
                <a:cxn ang="0">
                  <a:pos x="58" y="2"/>
                </a:cxn>
              </a:cxnLst>
              <a:rect l="0" t="0" r="r" b="b"/>
              <a:pathLst>
                <a:path w="67" h="97">
                  <a:moveTo>
                    <a:pt x="58" y="2"/>
                  </a:moveTo>
                  <a:lnTo>
                    <a:pt x="58" y="2"/>
                  </a:lnTo>
                  <a:lnTo>
                    <a:pt x="42" y="24"/>
                  </a:lnTo>
                  <a:lnTo>
                    <a:pt x="29" y="4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3" y="97"/>
                  </a:lnTo>
                  <a:lnTo>
                    <a:pt x="4" y="97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37" y="51"/>
                  </a:lnTo>
                  <a:lnTo>
                    <a:pt x="50" y="28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7" y="3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2"/>
                  </a:lnTo>
                  <a:lnTo>
                    <a:pt x="5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9" name="Freeform 823"/>
            <p:cNvSpPr/>
            <p:nvPr/>
          </p:nvSpPr>
          <p:spPr bwMode="auto">
            <a:xfrm>
              <a:off x="6569075" y="1604963"/>
              <a:ext cx="28575" cy="68263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3"/>
                </a:cxn>
                <a:cxn ang="0">
                  <a:pos x="43" y="10"/>
                </a:cxn>
                <a:cxn ang="0">
                  <a:pos x="40" y="16"/>
                </a:cxn>
                <a:cxn ang="0">
                  <a:pos x="32" y="29"/>
                </a:cxn>
                <a:cxn ang="0">
                  <a:pos x="25" y="41"/>
                </a:cxn>
                <a:cxn ang="0">
                  <a:pos x="22" y="47"/>
                </a:cxn>
                <a:cxn ang="0">
                  <a:pos x="20" y="53"/>
                </a:cxn>
                <a:cxn ang="0">
                  <a:pos x="20" y="53"/>
                </a:cxn>
                <a:cxn ang="0">
                  <a:pos x="14" y="71"/>
                </a:cxn>
                <a:cxn ang="0">
                  <a:pos x="9" y="89"/>
                </a:cxn>
                <a:cxn ang="0">
                  <a:pos x="3" y="106"/>
                </a:cxn>
                <a:cxn ang="0">
                  <a:pos x="1" y="115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1" y="127"/>
                </a:cxn>
                <a:cxn ang="0">
                  <a:pos x="2" y="128"/>
                </a:cxn>
                <a:cxn ang="0">
                  <a:pos x="3" y="129"/>
                </a:cxn>
                <a:cxn ang="0">
                  <a:pos x="5" y="129"/>
                </a:cxn>
                <a:cxn ang="0">
                  <a:pos x="6" y="129"/>
                </a:cxn>
                <a:cxn ang="0">
                  <a:pos x="9" y="128"/>
                </a:cxn>
                <a:cxn ang="0">
                  <a:pos x="10" y="127"/>
                </a:cxn>
                <a:cxn ang="0">
                  <a:pos x="10" y="125"/>
                </a:cxn>
                <a:cxn ang="0">
                  <a:pos x="10" y="125"/>
                </a:cxn>
                <a:cxn ang="0">
                  <a:pos x="12" y="108"/>
                </a:cxn>
                <a:cxn ang="0">
                  <a:pos x="16" y="93"/>
                </a:cxn>
                <a:cxn ang="0">
                  <a:pos x="21" y="78"/>
                </a:cxn>
                <a:cxn ang="0">
                  <a:pos x="28" y="64"/>
                </a:cxn>
                <a:cxn ang="0">
                  <a:pos x="42" y="35"/>
                </a:cxn>
                <a:cxn ang="0">
                  <a:pos x="49" y="2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1"/>
                </a:cxn>
                <a:cxn ang="0">
                  <a:pos x="46" y="2"/>
                </a:cxn>
                <a:cxn ang="0">
                  <a:pos x="45" y="3"/>
                </a:cxn>
                <a:cxn ang="0">
                  <a:pos x="45" y="3"/>
                </a:cxn>
              </a:cxnLst>
              <a:rect l="0" t="0" r="r" b="b"/>
              <a:pathLst>
                <a:path w="54" h="129">
                  <a:moveTo>
                    <a:pt x="45" y="3"/>
                  </a:moveTo>
                  <a:lnTo>
                    <a:pt x="45" y="3"/>
                  </a:lnTo>
                  <a:lnTo>
                    <a:pt x="43" y="10"/>
                  </a:lnTo>
                  <a:lnTo>
                    <a:pt x="40" y="16"/>
                  </a:lnTo>
                  <a:lnTo>
                    <a:pt x="32" y="29"/>
                  </a:lnTo>
                  <a:lnTo>
                    <a:pt x="25" y="41"/>
                  </a:lnTo>
                  <a:lnTo>
                    <a:pt x="22" y="47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4" y="71"/>
                  </a:lnTo>
                  <a:lnTo>
                    <a:pt x="9" y="89"/>
                  </a:lnTo>
                  <a:lnTo>
                    <a:pt x="3" y="106"/>
                  </a:lnTo>
                  <a:lnTo>
                    <a:pt x="1" y="11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" y="127"/>
                  </a:lnTo>
                  <a:lnTo>
                    <a:pt x="2" y="128"/>
                  </a:lnTo>
                  <a:lnTo>
                    <a:pt x="3" y="129"/>
                  </a:lnTo>
                  <a:lnTo>
                    <a:pt x="5" y="129"/>
                  </a:lnTo>
                  <a:lnTo>
                    <a:pt x="6" y="129"/>
                  </a:lnTo>
                  <a:lnTo>
                    <a:pt x="9" y="128"/>
                  </a:lnTo>
                  <a:lnTo>
                    <a:pt x="10" y="127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2" y="108"/>
                  </a:lnTo>
                  <a:lnTo>
                    <a:pt x="16" y="93"/>
                  </a:lnTo>
                  <a:lnTo>
                    <a:pt x="21" y="78"/>
                  </a:lnTo>
                  <a:lnTo>
                    <a:pt x="28" y="64"/>
                  </a:lnTo>
                  <a:lnTo>
                    <a:pt x="42" y="35"/>
                  </a:lnTo>
                  <a:lnTo>
                    <a:pt x="49" y="2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1"/>
                  </a:lnTo>
                  <a:lnTo>
                    <a:pt x="46" y="2"/>
                  </a:lnTo>
                  <a:lnTo>
                    <a:pt x="45" y="3"/>
                  </a:lnTo>
                  <a:lnTo>
                    <a:pt x="4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0" name="Freeform 824"/>
            <p:cNvSpPr/>
            <p:nvPr/>
          </p:nvSpPr>
          <p:spPr bwMode="auto">
            <a:xfrm>
              <a:off x="6619875" y="1614488"/>
              <a:ext cx="25400" cy="44450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40" y="2"/>
                </a:cxn>
                <a:cxn ang="0">
                  <a:pos x="32" y="11"/>
                </a:cxn>
                <a:cxn ang="0">
                  <a:pos x="25" y="19"/>
                </a:cxn>
                <a:cxn ang="0">
                  <a:pos x="19" y="28"/>
                </a:cxn>
                <a:cxn ang="0">
                  <a:pos x="13" y="39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7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3" y="86"/>
                </a:cxn>
                <a:cxn ang="0">
                  <a:pos x="5" y="86"/>
                </a:cxn>
                <a:cxn ang="0">
                  <a:pos x="6" y="86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71"/>
                </a:cxn>
                <a:cxn ang="0">
                  <a:pos x="14" y="61"/>
                </a:cxn>
                <a:cxn ang="0">
                  <a:pos x="17" y="51"/>
                </a:cxn>
                <a:cxn ang="0">
                  <a:pos x="22" y="42"/>
                </a:cxn>
                <a:cxn ang="0">
                  <a:pos x="27" y="33"/>
                </a:cxn>
                <a:cxn ang="0">
                  <a:pos x="33" y="24"/>
                </a:cxn>
                <a:cxn ang="0">
                  <a:pos x="40" y="16"/>
                </a:cxn>
                <a:cxn ang="0">
                  <a:pos x="47" y="9"/>
                </a:cxn>
                <a:cxn ang="0">
                  <a:pos x="47" y="9"/>
                </a:cxn>
                <a:cxn ang="0">
                  <a:pos x="48" y="8"/>
                </a:cxn>
                <a:cxn ang="0">
                  <a:pos x="48" y="5"/>
                </a:cxn>
                <a:cxn ang="0">
                  <a:pos x="47" y="3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0" y="2"/>
                </a:cxn>
                <a:cxn ang="0">
                  <a:pos x="40" y="2"/>
                </a:cxn>
              </a:cxnLst>
              <a:rect l="0" t="0" r="r" b="b"/>
              <a:pathLst>
                <a:path w="48" h="86">
                  <a:moveTo>
                    <a:pt x="40" y="2"/>
                  </a:moveTo>
                  <a:lnTo>
                    <a:pt x="40" y="2"/>
                  </a:lnTo>
                  <a:lnTo>
                    <a:pt x="32" y="11"/>
                  </a:lnTo>
                  <a:lnTo>
                    <a:pt x="25" y="19"/>
                  </a:lnTo>
                  <a:lnTo>
                    <a:pt x="19" y="28"/>
                  </a:lnTo>
                  <a:lnTo>
                    <a:pt x="13" y="39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7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3" y="86"/>
                  </a:lnTo>
                  <a:lnTo>
                    <a:pt x="5" y="86"/>
                  </a:lnTo>
                  <a:lnTo>
                    <a:pt x="6" y="86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71"/>
                  </a:lnTo>
                  <a:lnTo>
                    <a:pt x="14" y="61"/>
                  </a:lnTo>
                  <a:lnTo>
                    <a:pt x="17" y="51"/>
                  </a:lnTo>
                  <a:lnTo>
                    <a:pt x="22" y="42"/>
                  </a:lnTo>
                  <a:lnTo>
                    <a:pt x="27" y="33"/>
                  </a:lnTo>
                  <a:lnTo>
                    <a:pt x="33" y="24"/>
                  </a:lnTo>
                  <a:lnTo>
                    <a:pt x="40" y="16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5"/>
                  </a:lnTo>
                  <a:lnTo>
                    <a:pt x="47" y="3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0" y="2"/>
                  </a:lnTo>
                  <a:lnTo>
                    <a:pt x="4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1" name="Freeform 825"/>
            <p:cNvSpPr/>
            <p:nvPr/>
          </p:nvSpPr>
          <p:spPr bwMode="auto">
            <a:xfrm>
              <a:off x="6659563" y="1624013"/>
              <a:ext cx="28575" cy="460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8" y="10"/>
                </a:cxn>
                <a:cxn ang="0">
                  <a:pos x="32" y="17"/>
                </a:cxn>
                <a:cxn ang="0">
                  <a:pos x="25" y="26"/>
                </a:cxn>
                <a:cxn ang="0">
                  <a:pos x="19" y="34"/>
                </a:cxn>
                <a:cxn ang="0">
                  <a:pos x="19" y="34"/>
                </a:cxn>
                <a:cxn ang="0">
                  <a:pos x="13" y="44"/>
                </a:cxn>
                <a:cxn ang="0">
                  <a:pos x="9" y="56"/>
                </a:cxn>
                <a:cxn ang="0">
                  <a:pos x="5" y="67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63"/>
                </a:cxn>
                <a:cxn ang="0">
                  <a:pos x="26" y="42"/>
                </a:cxn>
                <a:cxn ang="0">
                  <a:pos x="26" y="42"/>
                </a:cxn>
                <a:cxn ang="0">
                  <a:pos x="28" y="37"/>
                </a:cxn>
                <a:cxn ang="0">
                  <a:pos x="31" y="33"/>
                </a:cxn>
                <a:cxn ang="0">
                  <a:pos x="38" y="25"/>
                </a:cxn>
                <a:cxn ang="0">
                  <a:pos x="46" y="15"/>
                </a:cxn>
                <a:cxn ang="0">
                  <a:pos x="52" y="7"/>
                </a:cxn>
                <a:cxn ang="0">
                  <a:pos x="52" y="7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3" h="85">
                  <a:moveTo>
                    <a:pt x="44" y="2"/>
                  </a:moveTo>
                  <a:lnTo>
                    <a:pt x="44" y="2"/>
                  </a:lnTo>
                  <a:lnTo>
                    <a:pt x="38" y="10"/>
                  </a:lnTo>
                  <a:lnTo>
                    <a:pt x="32" y="17"/>
                  </a:lnTo>
                  <a:lnTo>
                    <a:pt x="25" y="26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3" y="44"/>
                  </a:lnTo>
                  <a:lnTo>
                    <a:pt x="9" y="56"/>
                  </a:lnTo>
                  <a:lnTo>
                    <a:pt x="5" y="6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3"/>
                  </a:lnTo>
                  <a:lnTo>
                    <a:pt x="8" y="83"/>
                  </a:lnTo>
                  <a:lnTo>
                    <a:pt x="16" y="63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37"/>
                  </a:lnTo>
                  <a:lnTo>
                    <a:pt x="31" y="33"/>
                  </a:lnTo>
                  <a:lnTo>
                    <a:pt x="38" y="25"/>
                  </a:lnTo>
                  <a:lnTo>
                    <a:pt x="46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2" name="Freeform 826"/>
            <p:cNvSpPr/>
            <p:nvPr/>
          </p:nvSpPr>
          <p:spPr bwMode="auto">
            <a:xfrm>
              <a:off x="6746875" y="1463675"/>
              <a:ext cx="23813" cy="41275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39" y="1"/>
                </a:cxn>
                <a:cxn ang="0">
                  <a:pos x="32" y="10"/>
                </a:cxn>
                <a:cxn ang="0">
                  <a:pos x="27" y="18"/>
                </a:cxn>
                <a:cxn ang="0">
                  <a:pos x="22" y="27"/>
                </a:cxn>
                <a:cxn ang="0">
                  <a:pos x="18" y="35"/>
                </a:cxn>
                <a:cxn ang="0">
                  <a:pos x="9" y="54"/>
                </a:cxn>
                <a:cxn ang="0">
                  <a:pos x="5" y="63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7"/>
                </a:cxn>
                <a:cxn ang="0">
                  <a:pos x="8" y="77"/>
                </a:cxn>
                <a:cxn ang="0">
                  <a:pos x="13" y="68"/>
                </a:cxn>
                <a:cxn ang="0">
                  <a:pos x="18" y="59"/>
                </a:cxn>
                <a:cxn ang="0">
                  <a:pos x="26" y="42"/>
                </a:cxn>
                <a:cxn ang="0">
                  <a:pos x="30" y="32"/>
                </a:cxn>
                <a:cxn ang="0">
                  <a:pos x="34" y="24"/>
                </a:cxn>
                <a:cxn ang="0">
                  <a:pos x="39" y="16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6" y="3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9" y="1"/>
                </a:cxn>
              </a:cxnLst>
              <a:rect l="0" t="0" r="r" b="b"/>
              <a:pathLst>
                <a:path w="46" h="79">
                  <a:moveTo>
                    <a:pt x="39" y="1"/>
                  </a:moveTo>
                  <a:lnTo>
                    <a:pt x="39" y="1"/>
                  </a:lnTo>
                  <a:lnTo>
                    <a:pt x="32" y="10"/>
                  </a:lnTo>
                  <a:lnTo>
                    <a:pt x="27" y="18"/>
                  </a:lnTo>
                  <a:lnTo>
                    <a:pt x="22" y="27"/>
                  </a:lnTo>
                  <a:lnTo>
                    <a:pt x="18" y="35"/>
                  </a:lnTo>
                  <a:lnTo>
                    <a:pt x="9" y="54"/>
                  </a:lnTo>
                  <a:lnTo>
                    <a:pt x="5" y="6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13" y="68"/>
                  </a:lnTo>
                  <a:lnTo>
                    <a:pt x="18" y="59"/>
                  </a:lnTo>
                  <a:lnTo>
                    <a:pt x="26" y="42"/>
                  </a:lnTo>
                  <a:lnTo>
                    <a:pt x="30" y="32"/>
                  </a:lnTo>
                  <a:lnTo>
                    <a:pt x="34" y="24"/>
                  </a:lnTo>
                  <a:lnTo>
                    <a:pt x="39" y="16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3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9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3" name="Freeform 827"/>
            <p:cNvSpPr/>
            <p:nvPr/>
          </p:nvSpPr>
          <p:spPr bwMode="auto">
            <a:xfrm>
              <a:off x="6792913" y="1493838"/>
              <a:ext cx="9525" cy="793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4"/>
                </a:cxn>
                <a:cxn ang="0">
                  <a:pos x="3" y="16"/>
                </a:cxn>
                <a:cxn ang="0">
                  <a:pos x="5" y="16"/>
                </a:cxn>
                <a:cxn ang="0">
                  <a:pos x="7" y="16"/>
                </a:cxn>
                <a:cxn ang="0">
                  <a:pos x="8" y="14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5" y="6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16" h="16">
                  <a:moveTo>
                    <a:pt x="8" y="1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1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8" y="14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4" name="Freeform 828"/>
            <p:cNvSpPr>
              <a:spLocks noEditPoints="1"/>
            </p:cNvSpPr>
            <p:nvPr/>
          </p:nvSpPr>
          <p:spPr bwMode="auto">
            <a:xfrm>
              <a:off x="6208713" y="1243013"/>
              <a:ext cx="706438" cy="620713"/>
            </a:xfrm>
            <a:custGeom>
              <a:avLst/>
              <a:gdLst/>
              <a:ahLst/>
              <a:cxnLst>
                <a:cxn ang="0">
                  <a:pos x="1208" y="1175"/>
                </a:cxn>
                <a:cxn ang="0">
                  <a:pos x="1095" y="1131"/>
                </a:cxn>
                <a:cxn ang="0">
                  <a:pos x="938" y="1062"/>
                </a:cxn>
                <a:cxn ang="0">
                  <a:pos x="899" y="1051"/>
                </a:cxn>
                <a:cxn ang="0">
                  <a:pos x="728" y="1088"/>
                </a:cxn>
                <a:cxn ang="0">
                  <a:pos x="531" y="1080"/>
                </a:cxn>
                <a:cxn ang="0">
                  <a:pos x="322" y="1026"/>
                </a:cxn>
                <a:cxn ang="0">
                  <a:pos x="161" y="920"/>
                </a:cxn>
                <a:cxn ang="0">
                  <a:pos x="51" y="762"/>
                </a:cxn>
                <a:cxn ang="0">
                  <a:pos x="8" y="609"/>
                </a:cxn>
                <a:cxn ang="0">
                  <a:pos x="4" y="424"/>
                </a:cxn>
                <a:cxn ang="0">
                  <a:pos x="39" y="285"/>
                </a:cxn>
                <a:cxn ang="0">
                  <a:pos x="97" y="185"/>
                </a:cxn>
                <a:cxn ang="0">
                  <a:pos x="167" y="114"/>
                </a:cxn>
                <a:cxn ang="0">
                  <a:pos x="255" y="62"/>
                </a:cxn>
                <a:cxn ang="0">
                  <a:pos x="439" y="14"/>
                </a:cxn>
                <a:cxn ang="0">
                  <a:pos x="700" y="5"/>
                </a:cxn>
                <a:cxn ang="0">
                  <a:pos x="714" y="7"/>
                </a:cxn>
                <a:cxn ang="0">
                  <a:pos x="803" y="0"/>
                </a:cxn>
                <a:cxn ang="0">
                  <a:pos x="994" y="43"/>
                </a:cxn>
                <a:cxn ang="0">
                  <a:pos x="1175" y="156"/>
                </a:cxn>
                <a:cxn ang="0">
                  <a:pos x="1247" y="243"/>
                </a:cxn>
                <a:cxn ang="0">
                  <a:pos x="1289" y="328"/>
                </a:cxn>
                <a:cxn ang="0">
                  <a:pos x="1324" y="456"/>
                </a:cxn>
                <a:cxn ang="0">
                  <a:pos x="1336" y="593"/>
                </a:cxn>
                <a:cxn ang="0">
                  <a:pos x="1319" y="726"/>
                </a:cxn>
                <a:cxn ang="0">
                  <a:pos x="1266" y="842"/>
                </a:cxn>
                <a:cxn ang="0">
                  <a:pos x="1204" y="907"/>
                </a:cxn>
                <a:cxn ang="0">
                  <a:pos x="1205" y="990"/>
                </a:cxn>
                <a:cxn ang="0">
                  <a:pos x="1239" y="1150"/>
                </a:cxn>
                <a:cxn ang="0">
                  <a:pos x="1234" y="1167"/>
                </a:cxn>
                <a:cxn ang="0">
                  <a:pos x="912" y="999"/>
                </a:cxn>
                <a:cxn ang="0">
                  <a:pos x="967" y="1032"/>
                </a:cxn>
                <a:cxn ang="0">
                  <a:pos x="1119" y="1098"/>
                </a:cxn>
                <a:cxn ang="0">
                  <a:pos x="1181" y="1067"/>
                </a:cxn>
                <a:cxn ang="0">
                  <a:pos x="1156" y="912"/>
                </a:cxn>
                <a:cxn ang="0">
                  <a:pos x="1170" y="893"/>
                </a:cxn>
                <a:cxn ang="0">
                  <a:pos x="1193" y="864"/>
                </a:cxn>
                <a:cxn ang="0">
                  <a:pos x="1262" y="762"/>
                </a:cxn>
                <a:cxn ang="0">
                  <a:pos x="1294" y="636"/>
                </a:cxn>
                <a:cxn ang="0">
                  <a:pos x="1293" y="502"/>
                </a:cxn>
                <a:cxn ang="0">
                  <a:pos x="1265" y="373"/>
                </a:cxn>
                <a:cxn ang="0">
                  <a:pos x="1214" y="265"/>
                </a:cxn>
                <a:cxn ang="0">
                  <a:pos x="1124" y="168"/>
                </a:cxn>
                <a:cxn ang="0">
                  <a:pos x="962" y="75"/>
                </a:cxn>
                <a:cxn ang="0">
                  <a:pos x="786" y="39"/>
                </a:cxn>
                <a:cxn ang="0">
                  <a:pos x="705" y="49"/>
                </a:cxn>
                <a:cxn ang="0">
                  <a:pos x="686" y="45"/>
                </a:cxn>
                <a:cxn ang="0">
                  <a:pos x="459" y="52"/>
                </a:cxn>
                <a:cxn ang="0">
                  <a:pos x="295" y="89"/>
                </a:cxn>
                <a:cxn ang="0">
                  <a:pos x="184" y="153"/>
                </a:cxn>
                <a:cxn ang="0">
                  <a:pos x="109" y="238"/>
                </a:cxn>
                <a:cxn ang="0">
                  <a:pos x="62" y="340"/>
                </a:cxn>
                <a:cxn ang="0">
                  <a:pos x="40" y="448"/>
                </a:cxn>
                <a:cxn ang="0">
                  <a:pos x="55" y="647"/>
                </a:cxn>
                <a:cxn ang="0">
                  <a:pos x="121" y="805"/>
                </a:cxn>
                <a:cxn ang="0">
                  <a:pos x="251" y="941"/>
                </a:cxn>
                <a:cxn ang="0">
                  <a:pos x="434" y="1017"/>
                </a:cxn>
                <a:cxn ang="0">
                  <a:pos x="592" y="1043"/>
                </a:cxn>
                <a:cxn ang="0">
                  <a:pos x="736" y="1045"/>
                </a:cxn>
                <a:cxn ang="0">
                  <a:pos x="890" y="1012"/>
                </a:cxn>
                <a:cxn ang="0">
                  <a:pos x="900" y="1005"/>
                </a:cxn>
              </a:cxnLst>
              <a:rect l="0" t="0" r="r" b="b"/>
              <a:pathLst>
                <a:path w="1336" h="1175">
                  <a:moveTo>
                    <a:pt x="1214" y="1175"/>
                  </a:moveTo>
                  <a:lnTo>
                    <a:pt x="1214" y="1175"/>
                  </a:lnTo>
                  <a:lnTo>
                    <a:pt x="1210" y="1175"/>
                  </a:lnTo>
                  <a:lnTo>
                    <a:pt x="1209" y="1175"/>
                  </a:lnTo>
                  <a:lnTo>
                    <a:pt x="1208" y="1175"/>
                  </a:lnTo>
                  <a:lnTo>
                    <a:pt x="1208" y="1175"/>
                  </a:lnTo>
                  <a:lnTo>
                    <a:pt x="1202" y="1174"/>
                  </a:lnTo>
                  <a:lnTo>
                    <a:pt x="1198" y="1173"/>
                  </a:lnTo>
                  <a:lnTo>
                    <a:pt x="1198" y="1173"/>
                  </a:lnTo>
                  <a:lnTo>
                    <a:pt x="1172" y="1162"/>
                  </a:lnTo>
                  <a:lnTo>
                    <a:pt x="1147" y="1152"/>
                  </a:lnTo>
                  <a:lnTo>
                    <a:pt x="1095" y="1131"/>
                  </a:lnTo>
                  <a:lnTo>
                    <a:pt x="1095" y="1131"/>
                  </a:lnTo>
                  <a:lnTo>
                    <a:pt x="1050" y="1113"/>
                  </a:lnTo>
                  <a:lnTo>
                    <a:pt x="1005" y="1095"/>
                  </a:lnTo>
                  <a:lnTo>
                    <a:pt x="982" y="1084"/>
                  </a:lnTo>
                  <a:lnTo>
                    <a:pt x="960" y="1073"/>
                  </a:lnTo>
                  <a:lnTo>
                    <a:pt x="938" y="1062"/>
                  </a:lnTo>
                  <a:lnTo>
                    <a:pt x="918" y="1048"/>
                  </a:lnTo>
                  <a:lnTo>
                    <a:pt x="911" y="1044"/>
                  </a:lnTo>
                  <a:lnTo>
                    <a:pt x="904" y="1048"/>
                  </a:lnTo>
                  <a:lnTo>
                    <a:pt x="904" y="1048"/>
                  </a:lnTo>
                  <a:lnTo>
                    <a:pt x="899" y="1051"/>
                  </a:lnTo>
                  <a:lnTo>
                    <a:pt x="899" y="1051"/>
                  </a:lnTo>
                  <a:lnTo>
                    <a:pt x="873" y="1061"/>
                  </a:lnTo>
                  <a:lnTo>
                    <a:pt x="847" y="1068"/>
                  </a:lnTo>
                  <a:lnTo>
                    <a:pt x="819" y="1075"/>
                  </a:lnTo>
                  <a:lnTo>
                    <a:pt x="789" y="1080"/>
                  </a:lnTo>
                  <a:lnTo>
                    <a:pt x="759" y="1084"/>
                  </a:lnTo>
                  <a:lnTo>
                    <a:pt x="728" y="1088"/>
                  </a:lnTo>
                  <a:lnTo>
                    <a:pt x="696" y="1090"/>
                  </a:lnTo>
                  <a:lnTo>
                    <a:pt x="664" y="1090"/>
                  </a:lnTo>
                  <a:lnTo>
                    <a:pt x="664" y="1090"/>
                  </a:lnTo>
                  <a:lnTo>
                    <a:pt x="620" y="1089"/>
                  </a:lnTo>
                  <a:lnTo>
                    <a:pt x="576" y="1086"/>
                  </a:lnTo>
                  <a:lnTo>
                    <a:pt x="531" y="1080"/>
                  </a:lnTo>
                  <a:lnTo>
                    <a:pt x="488" y="1073"/>
                  </a:lnTo>
                  <a:lnTo>
                    <a:pt x="445" y="1064"/>
                  </a:lnTo>
                  <a:lnTo>
                    <a:pt x="402" y="1052"/>
                  </a:lnTo>
                  <a:lnTo>
                    <a:pt x="361" y="1040"/>
                  </a:lnTo>
                  <a:lnTo>
                    <a:pt x="322" y="1026"/>
                  </a:lnTo>
                  <a:lnTo>
                    <a:pt x="322" y="1026"/>
                  </a:lnTo>
                  <a:lnTo>
                    <a:pt x="292" y="1012"/>
                  </a:lnTo>
                  <a:lnTo>
                    <a:pt x="263" y="997"/>
                  </a:lnTo>
                  <a:lnTo>
                    <a:pt x="235" y="980"/>
                  </a:lnTo>
                  <a:lnTo>
                    <a:pt x="209" y="962"/>
                  </a:lnTo>
                  <a:lnTo>
                    <a:pt x="184" y="942"/>
                  </a:lnTo>
                  <a:lnTo>
                    <a:pt x="161" y="920"/>
                  </a:lnTo>
                  <a:lnTo>
                    <a:pt x="138" y="898"/>
                  </a:lnTo>
                  <a:lnTo>
                    <a:pt x="117" y="873"/>
                  </a:lnTo>
                  <a:lnTo>
                    <a:pt x="99" y="847"/>
                  </a:lnTo>
                  <a:lnTo>
                    <a:pt x="81" y="820"/>
                  </a:lnTo>
                  <a:lnTo>
                    <a:pt x="66" y="792"/>
                  </a:lnTo>
                  <a:lnTo>
                    <a:pt x="51" y="762"/>
                  </a:lnTo>
                  <a:lnTo>
                    <a:pt x="39" y="732"/>
                  </a:lnTo>
                  <a:lnTo>
                    <a:pt x="28" y="700"/>
                  </a:lnTo>
                  <a:lnTo>
                    <a:pt x="19" y="668"/>
                  </a:lnTo>
                  <a:lnTo>
                    <a:pt x="12" y="634"/>
                  </a:lnTo>
                  <a:lnTo>
                    <a:pt x="12" y="634"/>
                  </a:lnTo>
                  <a:lnTo>
                    <a:pt x="8" y="609"/>
                  </a:lnTo>
                  <a:lnTo>
                    <a:pt x="5" y="582"/>
                  </a:lnTo>
                  <a:lnTo>
                    <a:pt x="2" y="554"/>
                  </a:lnTo>
                  <a:lnTo>
                    <a:pt x="1" y="524"/>
                  </a:lnTo>
                  <a:lnTo>
                    <a:pt x="0" y="492"/>
                  </a:lnTo>
                  <a:lnTo>
                    <a:pt x="1" y="459"/>
                  </a:lnTo>
                  <a:lnTo>
                    <a:pt x="4" y="424"/>
                  </a:lnTo>
                  <a:lnTo>
                    <a:pt x="9" y="389"/>
                  </a:lnTo>
                  <a:lnTo>
                    <a:pt x="16" y="354"/>
                  </a:lnTo>
                  <a:lnTo>
                    <a:pt x="21" y="337"/>
                  </a:lnTo>
                  <a:lnTo>
                    <a:pt x="26" y="320"/>
                  </a:lnTo>
                  <a:lnTo>
                    <a:pt x="33" y="303"/>
                  </a:lnTo>
                  <a:lnTo>
                    <a:pt x="39" y="285"/>
                  </a:lnTo>
                  <a:lnTo>
                    <a:pt x="46" y="267"/>
                  </a:lnTo>
                  <a:lnTo>
                    <a:pt x="54" y="251"/>
                  </a:lnTo>
                  <a:lnTo>
                    <a:pt x="64" y="234"/>
                  </a:lnTo>
                  <a:lnTo>
                    <a:pt x="74" y="218"/>
                  </a:lnTo>
                  <a:lnTo>
                    <a:pt x="84" y="201"/>
                  </a:lnTo>
                  <a:lnTo>
                    <a:pt x="97" y="185"/>
                  </a:lnTo>
                  <a:lnTo>
                    <a:pt x="109" y="169"/>
                  </a:lnTo>
                  <a:lnTo>
                    <a:pt x="123" y="154"/>
                  </a:lnTo>
                  <a:lnTo>
                    <a:pt x="138" y="139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67" y="114"/>
                  </a:lnTo>
                  <a:lnTo>
                    <a:pt x="180" y="103"/>
                  </a:lnTo>
                  <a:lnTo>
                    <a:pt x="195" y="94"/>
                  </a:lnTo>
                  <a:lnTo>
                    <a:pt x="209" y="86"/>
                  </a:lnTo>
                  <a:lnTo>
                    <a:pt x="224" y="76"/>
                  </a:lnTo>
                  <a:lnTo>
                    <a:pt x="239" y="69"/>
                  </a:lnTo>
                  <a:lnTo>
                    <a:pt x="255" y="62"/>
                  </a:lnTo>
                  <a:lnTo>
                    <a:pt x="270" y="56"/>
                  </a:lnTo>
                  <a:lnTo>
                    <a:pt x="303" y="43"/>
                  </a:lnTo>
                  <a:lnTo>
                    <a:pt x="336" y="34"/>
                  </a:lnTo>
                  <a:lnTo>
                    <a:pt x="369" y="26"/>
                  </a:lnTo>
                  <a:lnTo>
                    <a:pt x="403" y="20"/>
                  </a:lnTo>
                  <a:lnTo>
                    <a:pt x="439" y="14"/>
                  </a:lnTo>
                  <a:lnTo>
                    <a:pt x="473" y="11"/>
                  </a:lnTo>
                  <a:lnTo>
                    <a:pt x="507" y="8"/>
                  </a:lnTo>
                  <a:lnTo>
                    <a:pt x="541" y="6"/>
                  </a:lnTo>
                  <a:lnTo>
                    <a:pt x="607" y="5"/>
                  </a:lnTo>
                  <a:lnTo>
                    <a:pt x="669" y="5"/>
                  </a:lnTo>
                  <a:lnTo>
                    <a:pt x="700" y="5"/>
                  </a:lnTo>
                  <a:lnTo>
                    <a:pt x="700" y="5"/>
                  </a:lnTo>
                  <a:lnTo>
                    <a:pt x="704" y="5"/>
                  </a:lnTo>
                  <a:lnTo>
                    <a:pt x="708" y="6"/>
                  </a:lnTo>
                  <a:lnTo>
                    <a:pt x="711" y="7"/>
                  </a:lnTo>
                  <a:lnTo>
                    <a:pt x="714" y="7"/>
                  </a:lnTo>
                  <a:lnTo>
                    <a:pt x="714" y="7"/>
                  </a:lnTo>
                  <a:lnTo>
                    <a:pt x="732" y="4"/>
                  </a:lnTo>
                  <a:lnTo>
                    <a:pt x="749" y="2"/>
                  </a:lnTo>
                  <a:lnTo>
                    <a:pt x="768" y="1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803" y="0"/>
                  </a:lnTo>
                  <a:lnTo>
                    <a:pt x="821" y="1"/>
                  </a:lnTo>
                  <a:lnTo>
                    <a:pt x="856" y="5"/>
                  </a:lnTo>
                  <a:lnTo>
                    <a:pt x="891" y="11"/>
                  </a:lnTo>
                  <a:lnTo>
                    <a:pt x="926" y="21"/>
                  </a:lnTo>
                  <a:lnTo>
                    <a:pt x="960" y="31"/>
                  </a:lnTo>
                  <a:lnTo>
                    <a:pt x="994" y="43"/>
                  </a:lnTo>
                  <a:lnTo>
                    <a:pt x="1028" y="59"/>
                  </a:lnTo>
                  <a:lnTo>
                    <a:pt x="1060" y="75"/>
                  </a:lnTo>
                  <a:lnTo>
                    <a:pt x="1091" y="93"/>
                  </a:lnTo>
                  <a:lnTo>
                    <a:pt x="1121" y="112"/>
                  </a:lnTo>
                  <a:lnTo>
                    <a:pt x="1149" y="134"/>
                  </a:lnTo>
                  <a:lnTo>
                    <a:pt x="1175" y="156"/>
                  </a:lnTo>
                  <a:lnTo>
                    <a:pt x="1199" y="180"/>
                  </a:lnTo>
                  <a:lnTo>
                    <a:pt x="1210" y="192"/>
                  </a:lnTo>
                  <a:lnTo>
                    <a:pt x="1220" y="204"/>
                  </a:lnTo>
                  <a:lnTo>
                    <a:pt x="1230" y="217"/>
                  </a:lnTo>
                  <a:lnTo>
                    <a:pt x="1239" y="229"/>
                  </a:lnTo>
                  <a:lnTo>
                    <a:pt x="1247" y="243"/>
                  </a:lnTo>
                  <a:lnTo>
                    <a:pt x="1256" y="255"/>
                  </a:lnTo>
                  <a:lnTo>
                    <a:pt x="1256" y="255"/>
                  </a:lnTo>
                  <a:lnTo>
                    <a:pt x="1264" y="273"/>
                  </a:lnTo>
                  <a:lnTo>
                    <a:pt x="1272" y="290"/>
                  </a:lnTo>
                  <a:lnTo>
                    <a:pt x="1280" y="310"/>
                  </a:lnTo>
                  <a:lnTo>
                    <a:pt x="1289" y="328"/>
                  </a:lnTo>
                  <a:lnTo>
                    <a:pt x="1296" y="349"/>
                  </a:lnTo>
                  <a:lnTo>
                    <a:pt x="1302" y="370"/>
                  </a:lnTo>
                  <a:lnTo>
                    <a:pt x="1308" y="390"/>
                  </a:lnTo>
                  <a:lnTo>
                    <a:pt x="1314" y="412"/>
                  </a:lnTo>
                  <a:lnTo>
                    <a:pt x="1320" y="434"/>
                  </a:lnTo>
                  <a:lnTo>
                    <a:pt x="1324" y="456"/>
                  </a:lnTo>
                  <a:lnTo>
                    <a:pt x="1328" y="478"/>
                  </a:lnTo>
                  <a:lnTo>
                    <a:pt x="1331" y="501"/>
                  </a:lnTo>
                  <a:lnTo>
                    <a:pt x="1333" y="524"/>
                  </a:lnTo>
                  <a:lnTo>
                    <a:pt x="1335" y="547"/>
                  </a:lnTo>
                  <a:lnTo>
                    <a:pt x="1336" y="570"/>
                  </a:lnTo>
                  <a:lnTo>
                    <a:pt x="1336" y="593"/>
                  </a:lnTo>
                  <a:lnTo>
                    <a:pt x="1335" y="616"/>
                  </a:lnTo>
                  <a:lnTo>
                    <a:pt x="1334" y="638"/>
                  </a:lnTo>
                  <a:lnTo>
                    <a:pt x="1332" y="660"/>
                  </a:lnTo>
                  <a:lnTo>
                    <a:pt x="1328" y="683"/>
                  </a:lnTo>
                  <a:lnTo>
                    <a:pt x="1324" y="704"/>
                  </a:lnTo>
                  <a:lnTo>
                    <a:pt x="1319" y="726"/>
                  </a:lnTo>
                  <a:lnTo>
                    <a:pt x="1312" y="747"/>
                  </a:lnTo>
                  <a:lnTo>
                    <a:pt x="1305" y="767"/>
                  </a:lnTo>
                  <a:lnTo>
                    <a:pt x="1297" y="787"/>
                  </a:lnTo>
                  <a:lnTo>
                    <a:pt x="1288" y="806"/>
                  </a:lnTo>
                  <a:lnTo>
                    <a:pt x="1277" y="824"/>
                  </a:lnTo>
                  <a:lnTo>
                    <a:pt x="1266" y="842"/>
                  </a:lnTo>
                  <a:lnTo>
                    <a:pt x="1253" y="859"/>
                  </a:lnTo>
                  <a:lnTo>
                    <a:pt x="1239" y="875"/>
                  </a:lnTo>
                  <a:lnTo>
                    <a:pt x="1225" y="890"/>
                  </a:lnTo>
                  <a:lnTo>
                    <a:pt x="1208" y="904"/>
                  </a:lnTo>
                  <a:lnTo>
                    <a:pt x="1208" y="904"/>
                  </a:lnTo>
                  <a:lnTo>
                    <a:pt x="1204" y="907"/>
                  </a:lnTo>
                  <a:lnTo>
                    <a:pt x="1197" y="911"/>
                  </a:lnTo>
                  <a:lnTo>
                    <a:pt x="1197" y="918"/>
                  </a:lnTo>
                  <a:lnTo>
                    <a:pt x="1197" y="918"/>
                  </a:lnTo>
                  <a:lnTo>
                    <a:pt x="1198" y="937"/>
                  </a:lnTo>
                  <a:lnTo>
                    <a:pt x="1200" y="954"/>
                  </a:lnTo>
                  <a:lnTo>
                    <a:pt x="1205" y="990"/>
                  </a:lnTo>
                  <a:lnTo>
                    <a:pt x="1212" y="1026"/>
                  </a:lnTo>
                  <a:lnTo>
                    <a:pt x="1220" y="1061"/>
                  </a:lnTo>
                  <a:lnTo>
                    <a:pt x="1220" y="1061"/>
                  </a:lnTo>
                  <a:lnTo>
                    <a:pt x="1231" y="1104"/>
                  </a:lnTo>
                  <a:lnTo>
                    <a:pt x="1235" y="1127"/>
                  </a:lnTo>
                  <a:lnTo>
                    <a:pt x="1239" y="1150"/>
                  </a:lnTo>
                  <a:lnTo>
                    <a:pt x="1239" y="1150"/>
                  </a:lnTo>
                  <a:lnTo>
                    <a:pt x="1239" y="1154"/>
                  </a:lnTo>
                  <a:lnTo>
                    <a:pt x="1238" y="1159"/>
                  </a:lnTo>
                  <a:lnTo>
                    <a:pt x="1236" y="1163"/>
                  </a:lnTo>
                  <a:lnTo>
                    <a:pt x="1234" y="1167"/>
                  </a:lnTo>
                  <a:lnTo>
                    <a:pt x="1234" y="1167"/>
                  </a:lnTo>
                  <a:lnTo>
                    <a:pt x="1230" y="1170"/>
                  </a:lnTo>
                  <a:lnTo>
                    <a:pt x="1225" y="1173"/>
                  </a:lnTo>
                  <a:lnTo>
                    <a:pt x="1219" y="1175"/>
                  </a:lnTo>
                  <a:lnTo>
                    <a:pt x="1214" y="1175"/>
                  </a:lnTo>
                  <a:lnTo>
                    <a:pt x="1214" y="1175"/>
                  </a:lnTo>
                  <a:close/>
                  <a:moveTo>
                    <a:pt x="912" y="999"/>
                  </a:moveTo>
                  <a:lnTo>
                    <a:pt x="912" y="999"/>
                  </a:lnTo>
                  <a:lnTo>
                    <a:pt x="916" y="1000"/>
                  </a:lnTo>
                  <a:lnTo>
                    <a:pt x="920" y="1003"/>
                  </a:lnTo>
                  <a:lnTo>
                    <a:pt x="920" y="1003"/>
                  </a:lnTo>
                  <a:lnTo>
                    <a:pt x="944" y="1018"/>
                  </a:lnTo>
                  <a:lnTo>
                    <a:pt x="967" y="1032"/>
                  </a:lnTo>
                  <a:lnTo>
                    <a:pt x="992" y="1045"/>
                  </a:lnTo>
                  <a:lnTo>
                    <a:pt x="1017" y="1057"/>
                  </a:lnTo>
                  <a:lnTo>
                    <a:pt x="1043" y="1068"/>
                  </a:lnTo>
                  <a:lnTo>
                    <a:pt x="1069" y="1078"/>
                  </a:lnTo>
                  <a:lnTo>
                    <a:pt x="1119" y="1098"/>
                  </a:lnTo>
                  <a:lnTo>
                    <a:pt x="1119" y="1098"/>
                  </a:lnTo>
                  <a:lnTo>
                    <a:pt x="1173" y="1120"/>
                  </a:lnTo>
                  <a:lnTo>
                    <a:pt x="1195" y="1128"/>
                  </a:lnTo>
                  <a:lnTo>
                    <a:pt x="1189" y="1105"/>
                  </a:lnTo>
                  <a:lnTo>
                    <a:pt x="1189" y="1105"/>
                  </a:lnTo>
                  <a:lnTo>
                    <a:pt x="1181" y="1067"/>
                  </a:lnTo>
                  <a:lnTo>
                    <a:pt x="1181" y="1067"/>
                  </a:lnTo>
                  <a:lnTo>
                    <a:pt x="1172" y="1029"/>
                  </a:lnTo>
                  <a:lnTo>
                    <a:pt x="1165" y="990"/>
                  </a:lnTo>
                  <a:lnTo>
                    <a:pt x="1162" y="971"/>
                  </a:lnTo>
                  <a:lnTo>
                    <a:pt x="1158" y="951"/>
                  </a:lnTo>
                  <a:lnTo>
                    <a:pt x="1157" y="932"/>
                  </a:lnTo>
                  <a:lnTo>
                    <a:pt x="1156" y="912"/>
                  </a:lnTo>
                  <a:lnTo>
                    <a:pt x="1156" y="912"/>
                  </a:lnTo>
                  <a:lnTo>
                    <a:pt x="1156" y="907"/>
                  </a:lnTo>
                  <a:lnTo>
                    <a:pt x="1158" y="903"/>
                  </a:lnTo>
                  <a:lnTo>
                    <a:pt x="1161" y="899"/>
                  </a:lnTo>
                  <a:lnTo>
                    <a:pt x="1165" y="896"/>
                  </a:lnTo>
                  <a:lnTo>
                    <a:pt x="1170" y="893"/>
                  </a:lnTo>
                  <a:lnTo>
                    <a:pt x="1171" y="887"/>
                  </a:lnTo>
                  <a:lnTo>
                    <a:pt x="1171" y="887"/>
                  </a:lnTo>
                  <a:lnTo>
                    <a:pt x="1173" y="882"/>
                  </a:lnTo>
                  <a:lnTo>
                    <a:pt x="1177" y="878"/>
                  </a:lnTo>
                  <a:lnTo>
                    <a:pt x="1177" y="878"/>
                  </a:lnTo>
                  <a:lnTo>
                    <a:pt x="1193" y="864"/>
                  </a:lnTo>
                  <a:lnTo>
                    <a:pt x="1207" y="849"/>
                  </a:lnTo>
                  <a:lnTo>
                    <a:pt x="1220" y="833"/>
                  </a:lnTo>
                  <a:lnTo>
                    <a:pt x="1233" y="817"/>
                  </a:lnTo>
                  <a:lnTo>
                    <a:pt x="1243" y="799"/>
                  </a:lnTo>
                  <a:lnTo>
                    <a:pt x="1253" y="782"/>
                  </a:lnTo>
                  <a:lnTo>
                    <a:pt x="1262" y="762"/>
                  </a:lnTo>
                  <a:lnTo>
                    <a:pt x="1270" y="743"/>
                  </a:lnTo>
                  <a:lnTo>
                    <a:pt x="1276" y="723"/>
                  </a:lnTo>
                  <a:lnTo>
                    <a:pt x="1282" y="701"/>
                  </a:lnTo>
                  <a:lnTo>
                    <a:pt x="1287" y="681"/>
                  </a:lnTo>
                  <a:lnTo>
                    <a:pt x="1291" y="659"/>
                  </a:lnTo>
                  <a:lnTo>
                    <a:pt x="1294" y="636"/>
                  </a:lnTo>
                  <a:lnTo>
                    <a:pt x="1296" y="614"/>
                  </a:lnTo>
                  <a:lnTo>
                    <a:pt x="1297" y="592"/>
                  </a:lnTo>
                  <a:lnTo>
                    <a:pt x="1297" y="569"/>
                  </a:lnTo>
                  <a:lnTo>
                    <a:pt x="1296" y="546"/>
                  </a:lnTo>
                  <a:lnTo>
                    <a:pt x="1295" y="525"/>
                  </a:lnTo>
                  <a:lnTo>
                    <a:pt x="1293" y="502"/>
                  </a:lnTo>
                  <a:lnTo>
                    <a:pt x="1290" y="479"/>
                  </a:lnTo>
                  <a:lnTo>
                    <a:pt x="1286" y="457"/>
                  </a:lnTo>
                  <a:lnTo>
                    <a:pt x="1281" y="436"/>
                  </a:lnTo>
                  <a:lnTo>
                    <a:pt x="1276" y="414"/>
                  </a:lnTo>
                  <a:lnTo>
                    <a:pt x="1271" y="393"/>
                  </a:lnTo>
                  <a:lnTo>
                    <a:pt x="1265" y="373"/>
                  </a:lnTo>
                  <a:lnTo>
                    <a:pt x="1258" y="353"/>
                  </a:lnTo>
                  <a:lnTo>
                    <a:pt x="1250" y="334"/>
                  </a:lnTo>
                  <a:lnTo>
                    <a:pt x="1242" y="316"/>
                  </a:lnTo>
                  <a:lnTo>
                    <a:pt x="1233" y="298"/>
                  </a:lnTo>
                  <a:lnTo>
                    <a:pt x="1225" y="281"/>
                  </a:lnTo>
                  <a:lnTo>
                    <a:pt x="1214" y="265"/>
                  </a:lnTo>
                  <a:lnTo>
                    <a:pt x="1205" y="251"/>
                  </a:lnTo>
                  <a:lnTo>
                    <a:pt x="1205" y="251"/>
                  </a:lnTo>
                  <a:lnTo>
                    <a:pt x="1187" y="229"/>
                  </a:lnTo>
                  <a:lnTo>
                    <a:pt x="1169" y="208"/>
                  </a:lnTo>
                  <a:lnTo>
                    <a:pt x="1147" y="187"/>
                  </a:lnTo>
                  <a:lnTo>
                    <a:pt x="1124" y="168"/>
                  </a:lnTo>
                  <a:lnTo>
                    <a:pt x="1101" y="150"/>
                  </a:lnTo>
                  <a:lnTo>
                    <a:pt x="1075" y="132"/>
                  </a:lnTo>
                  <a:lnTo>
                    <a:pt x="1048" y="116"/>
                  </a:lnTo>
                  <a:lnTo>
                    <a:pt x="1020" y="101"/>
                  </a:lnTo>
                  <a:lnTo>
                    <a:pt x="991" y="88"/>
                  </a:lnTo>
                  <a:lnTo>
                    <a:pt x="962" y="75"/>
                  </a:lnTo>
                  <a:lnTo>
                    <a:pt x="932" y="65"/>
                  </a:lnTo>
                  <a:lnTo>
                    <a:pt x="902" y="56"/>
                  </a:lnTo>
                  <a:lnTo>
                    <a:pt x="872" y="49"/>
                  </a:lnTo>
                  <a:lnTo>
                    <a:pt x="843" y="44"/>
                  </a:lnTo>
                  <a:lnTo>
                    <a:pt x="815" y="41"/>
                  </a:lnTo>
                  <a:lnTo>
                    <a:pt x="786" y="39"/>
                  </a:lnTo>
                  <a:lnTo>
                    <a:pt x="786" y="39"/>
                  </a:lnTo>
                  <a:lnTo>
                    <a:pt x="765" y="40"/>
                  </a:lnTo>
                  <a:lnTo>
                    <a:pt x="744" y="42"/>
                  </a:lnTo>
                  <a:lnTo>
                    <a:pt x="725" y="45"/>
                  </a:lnTo>
                  <a:lnTo>
                    <a:pt x="705" y="49"/>
                  </a:lnTo>
                  <a:lnTo>
                    <a:pt x="705" y="49"/>
                  </a:lnTo>
                  <a:lnTo>
                    <a:pt x="700" y="50"/>
                  </a:lnTo>
                  <a:lnTo>
                    <a:pt x="700" y="50"/>
                  </a:lnTo>
                  <a:lnTo>
                    <a:pt x="695" y="49"/>
                  </a:lnTo>
                  <a:lnTo>
                    <a:pt x="690" y="47"/>
                  </a:lnTo>
                  <a:lnTo>
                    <a:pt x="686" y="45"/>
                  </a:lnTo>
                  <a:lnTo>
                    <a:pt x="686" y="45"/>
                  </a:lnTo>
                  <a:lnTo>
                    <a:pt x="633" y="44"/>
                  </a:lnTo>
                  <a:lnTo>
                    <a:pt x="633" y="44"/>
                  </a:lnTo>
                  <a:lnTo>
                    <a:pt x="575" y="45"/>
                  </a:lnTo>
                  <a:lnTo>
                    <a:pt x="516" y="47"/>
                  </a:lnTo>
                  <a:lnTo>
                    <a:pt x="488" y="49"/>
                  </a:lnTo>
                  <a:lnTo>
                    <a:pt x="459" y="52"/>
                  </a:lnTo>
                  <a:lnTo>
                    <a:pt x="430" y="56"/>
                  </a:lnTo>
                  <a:lnTo>
                    <a:pt x="402" y="60"/>
                  </a:lnTo>
                  <a:lnTo>
                    <a:pt x="374" y="65"/>
                  </a:lnTo>
                  <a:lnTo>
                    <a:pt x="348" y="71"/>
                  </a:lnTo>
                  <a:lnTo>
                    <a:pt x="321" y="79"/>
                  </a:lnTo>
                  <a:lnTo>
                    <a:pt x="295" y="89"/>
                  </a:lnTo>
                  <a:lnTo>
                    <a:pt x="270" y="99"/>
                  </a:lnTo>
                  <a:lnTo>
                    <a:pt x="245" y="111"/>
                  </a:lnTo>
                  <a:lnTo>
                    <a:pt x="223" y="125"/>
                  </a:lnTo>
                  <a:lnTo>
                    <a:pt x="200" y="140"/>
                  </a:lnTo>
                  <a:lnTo>
                    <a:pt x="200" y="140"/>
                  </a:lnTo>
                  <a:lnTo>
                    <a:pt x="184" y="153"/>
                  </a:lnTo>
                  <a:lnTo>
                    <a:pt x="169" y="165"/>
                  </a:lnTo>
                  <a:lnTo>
                    <a:pt x="156" y="179"/>
                  </a:lnTo>
                  <a:lnTo>
                    <a:pt x="142" y="193"/>
                  </a:lnTo>
                  <a:lnTo>
                    <a:pt x="131" y="208"/>
                  </a:lnTo>
                  <a:lnTo>
                    <a:pt x="119" y="223"/>
                  </a:lnTo>
                  <a:lnTo>
                    <a:pt x="109" y="238"/>
                  </a:lnTo>
                  <a:lnTo>
                    <a:pt x="99" y="254"/>
                  </a:lnTo>
                  <a:lnTo>
                    <a:pt x="90" y="271"/>
                  </a:lnTo>
                  <a:lnTo>
                    <a:pt x="82" y="287"/>
                  </a:lnTo>
                  <a:lnTo>
                    <a:pt x="74" y="305"/>
                  </a:lnTo>
                  <a:lnTo>
                    <a:pt x="68" y="321"/>
                  </a:lnTo>
                  <a:lnTo>
                    <a:pt x="62" y="340"/>
                  </a:lnTo>
                  <a:lnTo>
                    <a:pt x="56" y="357"/>
                  </a:lnTo>
                  <a:lnTo>
                    <a:pt x="52" y="375"/>
                  </a:lnTo>
                  <a:lnTo>
                    <a:pt x="48" y="393"/>
                  </a:lnTo>
                  <a:lnTo>
                    <a:pt x="45" y="412"/>
                  </a:lnTo>
                  <a:lnTo>
                    <a:pt x="42" y="431"/>
                  </a:lnTo>
                  <a:lnTo>
                    <a:pt x="40" y="448"/>
                  </a:lnTo>
                  <a:lnTo>
                    <a:pt x="39" y="467"/>
                  </a:lnTo>
                  <a:lnTo>
                    <a:pt x="38" y="504"/>
                  </a:lnTo>
                  <a:lnTo>
                    <a:pt x="39" y="541"/>
                  </a:lnTo>
                  <a:lnTo>
                    <a:pt x="43" y="577"/>
                  </a:lnTo>
                  <a:lnTo>
                    <a:pt x="48" y="612"/>
                  </a:lnTo>
                  <a:lnTo>
                    <a:pt x="55" y="647"/>
                  </a:lnTo>
                  <a:lnTo>
                    <a:pt x="65" y="679"/>
                  </a:lnTo>
                  <a:lnTo>
                    <a:pt x="65" y="679"/>
                  </a:lnTo>
                  <a:lnTo>
                    <a:pt x="77" y="713"/>
                  </a:lnTo>
                  <a:lnTo>
                    <a:pt x="90" y="745"/>
                  </a:lnTo>
                  <a:lnTo>
                    <a:pt x="105" y="776"/>
                  </a:lnTo>
                  <a:lnTo>
                    <a:pt x="121" y="805"/>
                  </a:lnTo>
                  <a:lnTo>
                    <a:pt x="139" y="831"/>
                  </a:lnTo>
                  <a:lnTo>
                    <a:pt x="159" y="856"/>
                  </a:lnTo>
                  <a:lnTo>
                    <a:pt x="179" y="880"/>
                  </a:lnTo>
                  <a:lnTo>
                    <a:pt x="201" y="902"/>
                  </a:lnTo>
                  <a:lnTo>
                    <a:pt x="225" y="922"/>
                  </a:lnTo>
                  <a:lnTo>
                    <a:pt x="251" y="941"/>
                  </a:lnTo>
                  <a:lnTo>
                    <a:pt x="277" y="957"/>
                  </a:lnTo>
                  <a:lnTo>
                    <a:pt x="305" y="973"/>
                  </a:lnTo>
                  <a:lnTo>
                    <a:pt x="335" y="986"/>
                  </a:lnTo>
                  <a:lnTo>
                    <a:pt x="367" y="998"/>
                  </a:lnTo>
                  <a:lnTo>
                    <a:pt x="400" y="1008"/>
                  </a:lnTo>
                  <a:lnTo>
                    <a:pt x="434" y="1017"/>
                  </a:lnTo>
                  <a:lnTo>
                    <a:pt x="434" y="1017"/>
                  </a:lnTo>
                  <a:lnTo>
                    <a:pt x="468" y="1025"/>
                  </a:lnTo>
                  <a:lnTo>
                    <a:pt x="500" y="1031"/>
                  </a:lnTo>
                  <a:lnTo>
                    <a:pt x="533" y="1036"/>
                  </a:lnTo>
                  <a:lnTo>
                    <a:pt x="562" y="1040"/>
                  </a:lnTo>
                  <a:lnTo>
                    <a:pt x="592" y="1043"/>
                  </a:lnTo>
                  <a:lnTo>
                    <a:pt x="622" y="1045"/>
                  </a:lnTo>
                  <a:lnTo>
                    <a:pt x="650" y="1046"/>
                  </a:lnTo>
                  <a:lnTo>
                    <a:pt x="678" y="1047"/>
                  </a:lnTo>
                  <a:lnTo>
                    <a:pt x="678" y="1047"/>
                  </a:lnTo>
                  <a:lnTo>
                    <a:pt x="707" y="1046"/>
                  </a:lnTo>
                  <a:lnTo>
                    <a:pt x="736" y="1045"/>
                  </a:lnTo>
                  <a:lnTo>
                    <a:pt x="764" y="1042"/>
                  </a:lnTo>
                  <a:lnTo>
                    <a:pt x="791" y="1038"/>
                  </a:lnTo>
                  <a:lnTo>
                    <a:pt x="817" y="1033"/>
                  </a:lnTo>
                  <a:lnTo>
                    <a:pt x="842" y="1028"/>
                  </a:lnTo>
                  <a:lnTo>
                    <a:pt x="866" y="1020"/>
                  </a:lnTo>
                  <a:lnTo>
                    <a:pt x="890" y="1012"/>
                  </a:lnTo>
                  <a:lnTo>
                    <a:pt x="890" y="1012"/>
                  </a:lnTo>
                  <a:lnTo>
                    <a:pt x="892" y="1011"/>
                  </a:lnTo>
                  <a:lnTo>
                    <a:pt x="895" y="1010"/>
                  </a:lnTo>
                  <a:lnTo>
                    <a:pt x="897" y="1007"/>
                  </a:lnTo>
                  <a:lnTo>
                    <a:pt x="897" y="1007"/>
                  </a:lnTo>
                  <a:lnTo>
                    <a:pt x="900" y="1005"/>
                  </a:lnTo>
                  <a:lnTo>
                    <a:pt x="903" y="1002"/>
                  </a:lnTo>
                  <a:lnTo>
                    <a:pt x="912" y="999"/>
                  </a:lnTo>
                  <a:lnTo>
                    <a:pt x="912" y="9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5" name="Freeform 829"/>
            <p:cNvSpPr/>
            <p:nvPr/>
          </p:nvSpPr>
          <p:spPr bwMode="auto">
            <a:xfrm>
              <a:off x="6411913" y="1501775"/>
              <a:ext cx="71438" cy="65088"/>
            </a:xfrm>
            <a:custGeom>
              <a:avLst/>
              <a:gdLst/>
              <a:ahLst/>
              <a:cxnLst>
                <a:cxn ang="0">
                  <a:pos x="76" y="123"/>
                </a:cxn>
                <a:cxn ang="0">
                  <a:pos x="76" y="123"/>
                </a:cxn>
                <a:cxn ang="0">
                  <a:pos x="71" y="123"/>
                </a:cxn>
                <a:cxn ang="0">
                  <a:pos x="66" y="122"/>
                </a:cxn>
                <a:cxn ang="0">
                  <a:pos x="64" y="121"/>
                </a:cxn>
                <a:cxn ang="0">
                  <a:pos x="64" y="121"/>
                </a:cxn>
                <a:cxn ang="0">
                  <a:pos x="57" y="121"/>
                </a:cxn>
                <a:cxn ang="0">
                  <a:pos x="57" y="121"/>
                </a:cxn>
                <a:cxn ang="0">
                  <a:pos x="55" y="121"/>
                </a:cxn>
                <a:cxn ang="0">
                  <a:pos x="55" y="121"/>
                </a:cxn>
                <a:cxn ang="0">
                  <a:pos x="45" y="119"/>
                </a:cxn>
                <a:cxn ang="0">
                  <a:pos x="36" y="115"/>
                </a:cxn>
                <a:cxn ang="0">
                  <a:pos x="27" y="110"/>
                </a:cxn>
                <a:cxn ang="0">
                  <a:pos x="19" y="104"/>
                </a:cxn>
                <a:cxn ang="0">
                  <a:pos x="13" y="98"/>
                </a:cxn>
                <a:cxn ang="0">
                  <a:pos x="8" y="89"/>
                </a:cxn>
                <a:cxn ang="0">
                  <a:pos x="4" y="81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0" y="63"/>
                </a:cxn>
                <a:cxn ang="0">
                  <a:pos x="1" y="53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9" y="27"/>
                </a:cxn>
                <a:cxn ang="0">
                  <a:pos x="13" y="20"/>
                </a:cxn>
                <a:cxn ang="0">
                  <a:pos x="19" y="14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33" y="5"/>
                </a:cxn>
                <a:cxn ang="0">
                  <a:pos x="40" y="2"/>
                </a:cxn>
                <a:cxn ang="0">
                  <a:pos x="47" y="1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1"/>
                </a:cxn>
                <a:cxn ang="0">
                  <a:pos x="72" y="3"/>
                </a:cxn>
                <a:cxn ang="0">
                  <a:pos x="80" y="6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99" y="15"/>
                </a:cxn>
                <a:cxn ang="0">
                  <a:pos x="108" y="22"/>
                </a:cxn>
                <a:cxn ang="0">
                  <a:pos x="118" y="31"/>
                </a:cxn>
                <a:cxn ang="0">
                  <a:pos x="125" y="40"/>
                </a:cxn>
                <a:cxn ang="0">
                  <a:pos x="130" y="49"/>
                </a:cxn>
                <a:cxn ang="0">
                  <a:pos x="132" y="54"/>
                </a:cxn>
                <a:cxn ang="0">
                  <a:pos x="134" y="59"/>
                </a:cxn>
                <a:cxn ang="0">
                  <a:pos x="134" y="65"/>
                </a:cxn>
                <a:cxn ang="0">
                  <a:pos x="134" y="70"/>
                </a:cxn>
                <a:cxn ang="0">
                  <a:pos x="134" y="75"/>
                </a:cxn>
                <a:cxn ang="0">
                  <a:pos x="132" y="80"/>
                </a:cxn>
                <a:cxn ang="0">
                  <a:pos x="132" y="80"/>
                </a:cxn>
                <a:cxn ang="0">
                  <a:pos x="128" y="88"/>
                </a:cxn>
                <a:cxn ang="0">
                  <a:pos x="123" y="96"/>
                </a:cxn>
                <a:cxn ang="0">
                  <a:pos x="116" y="103"/>
                </a:cxn>
                <a:cxn ang="0">
                  <a:pos x="109" y="110"/>
                </a:cxn>
                <a:cxn ang="0">
                  <a:pos x="101" y="115"/>
                </a:cxn>
                <a:cxn ang="0">
                  <a:pos x="93" y="120"/>
                </a:cxn>
                <a:cxn ang="0">
                  <a:pos x="84" y="122"/>
                </a:cxn>
                <a:cxn ang="0">
                  <a:pos x="76" y="123"/>
                </a:cxn>
                <a:cxn ang="0">
                  <a:pos x="76" y="123"/>
                </a:cxn>
              </a:cxnLst>
              <a:rect l="0" t="0" r="r" b="b"/>
              <a:pathLst>
                <a:path w="134" h="123">
                  <a:moveTo>
                    <a:pt x="76" y="123"/>
                  </a:moveTo>
                  <a:lnTo>
                    <a:pt x="76" y="123"/>
                  </a:lnTo>
                  <a:lnTo>
                    <a:pt x="71" y="123"/>
                  </a:lnTo>
                  <a:lnTo>
                    <a:pt x="66" y="122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5" y="121"/>
                  </a:lnTo>
                  <a:lnTo>
                    <a:pt x="55" y="121"/>
                  </a:lnTo>
                  <a:lnTo>
                    <a:pt x="45" y="119"/>
                  </a:lnTo>
                  <a:lnTo>
                    <a:pt x="36" y="115"/>
                  </a:lnTo>
                  <a:lnTo>
                    <a:pt x="27" y="110"/>
                  </a:lnTo>
                  <a:lnTo>
                    <a:pt x="19" y="104"/>
                  </a:lnTo>
                  <a:lnTo>
                    <a:pt x="13" y="98"/>
                  </a:lnTo>
                  <a:lnTo>
                    <a:pt x="8" y="89"/>
                  </a:lnTo>
                  <a:lnTo>
                    <a:pt x="4" y="81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0" y="63"/>
                  </a:lnTo>
                  <a:lnTo>
                    <a:pt x="1" y="53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9" y="27"/>
                  </a:lnTo>
                  <a:lnTo>
                    <a:pt x="13" y="20"/>
                  </a:lnTo>
                  <a:lnTo>
                    <a:pt x="19" y="14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3" y="5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1"/>
                  </a:lnTo>
                  <a:lnTo>
                    <a:pt x="72" y="3"/>
                  </a:lnTo>
                  <a:lnTo>
                    <a:pt x="80" y="6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99" y="15"/>
                  </a:lnTo>
                  <a:lnTo>
                    <a:pt x="108" y="22"/>
                  </a:lnTo>
                  <a:lnTo>
                    <a:pt x="118" y="31"/>
                  </a:lnTo>
                  <a:lnTo>
                    <a:pt x="125" y="40"/>
                  </a:lnTo>
                  <a:lnTo>
                    <a:pt x="130" y="49"/>
                  </a:lnTo>
                  <a:lnTo>
                    <a:pt x="132" y="54"/>
                  </a:lnTo>
                  <a:lnTo>
                    <a:pt x="134" y="59"/>
                  </a:lnTo>
                  <a:lnTo>
                    <a:pt x="134" y="65"/>
                  </a:lnTo>
                  <a:lnTo>
                    <a:pt x="134" y="70"/>
                  </a:lnTo>
                  <a:lnTo>
                    <a:pt x="134" y="75"/>
                  </a:lnTo>
                  <a:lnTo>
                    <a:pt x="132" y="80"/>
                  </a:lnTo>
                  <a:lnTo>
                    <a:pt x="132" y="80"/>
                  </a:lnTo>
                  <a:lnTo>
                    <a:pt x="128" y="88"/>
                  </a:lnTo>
                  <a:lnTo>
                    <a:pt x="123" y="96"/>
                  </a:lnTo>
                  <a:lnTo>
                    <a:pt x="116" y="103"/>
                  </a:lnTo>
                  <a:lnTo>
                    <a:pt x="109" y="110"/>
                  </a:lnTo>
                  <a:lnTo>
                    <a:pt x="101" y="115"/>
                  </a:lnTo>
                  <a:lnTo>
                    <a:pt x="93" y="120"/>
                  </a:lnTo>
                  <a:lnTo>
                    <a:pt x="84" y="122"/>
                  </a:lnTo>
                  <a:lnTo>
                    <a:pt x="76" y="123"/>
                  </a:lnTo>
                  <a:lnTo>
                    <a:pt x="76" y="1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6" name="Freeform 830"/>
            <p:cNvSpPr/>
            <p:nvPr/>
          </p:nvSpPr>
          <p:spPr bwMode="auto">
            <a:xfrm>
              <a:off x="6535738" y="1511300"/>
              <a:ext cx="63500" cy="57150"/>
            </a:xfrm>
            <a:custGeom>
              <a:avLst/>
              <a:gdLst/>
              <a:ahLst/>
              <a:cxnLst>
                <a:cxn ang="0">
                  <a:pos x="66" y="110"/>
                </a:cxn>
                <a:cxn ang="0">
                  <a:pos x="46" y="106"/>
                </a:cxn>
                <a:cxn ang="0">
                  <a:pos x="44" y="106"/>
                </a:cxn>
                <a:cxn ang="0">
                  <a:pos x="42" y="106"/>
                </a:cxn>
                <a:cxn ang="0">
                  <a:pos x="38" y="106"/>
                </a:cxn>
                <a:cxn ang="0">
                  <a:pos x="33" y="104"/>
                </a:cxn>
                <a:cxn ang="0">
                  <a:pos x="29" y="100"/>
                </a:cxn>
                <a:cxn ang="0">
                  <a:pos x="28" y="99"/>
                </a:cxn>
                <a:cxn ang="0">
                  <a:pos x="11" y="83"/>
                </a:cxn>
                <a:cxn ang="0">
                  <a:pos x="1" y="62"/>
                </a:cxn>
                <a:cxn ang="0">
                  <a:pos x="0" y="52"/>
                </a:cxn>
                <a:cxn ang="0">
                  <a:pos x="3" y="33"/>
                </a:cxn>
                <a:cxn ang="0">
                  <a:pos x="7" y="26"/>
                </a:cxn>
                <a:cxn ang="0">
                  <a:pos x="15" y="18"/>
                </a:cxn>
                <a:cxn ang="0">
                  <a:pos x="35" y="5"/>
                </a:cxn>
                <a:cxn ang="0">
                  <a:pos x="49" y="1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3" y="0"/>
                </a:cxn>
                <a:cxn ang="0">
                  <a:pos x="80" y="1"/>
                </a:cxn>
                <a:cxn ang="0">
                  <a:pos x="89" y="4"/>
                </a:cxn>
                <a:cxn ang="0">
                  <a:pos x="102" y="11"/>
                </a:cxn>
                <a:cxn ang="0">
                  <a:pos x="112" y="21"/>
                </a:cxn>
                <a:cxn ang="0">
                  <a:pos x="119" y="35"/>
                </a:cxn>
                <a:cxn ang="0">
                  <a:pos x="120" y="43"/>
                </a:cxn>
                <a:cxn ang="0">
                  <a:pos x="120" y="60"/>
                </a:cxn>
                <a:cxn ang="0">
                  <a:pos x="116" y="76"/>
                </a:cxn>
                <a:cxn ang="0">
                  <a:pos x="109" y="91"/>
                </a:cxn>
                <a:cxn ang="0">
                  <a:pos x="99" y="100"/>
                </a:cxn>
                <a:cxn ang="0">
                  <a:pos x="99" y="103"/>
                </a:cxn>
                <a:cxn ang="0">
                  <a:pos x="93" y="105"/>
                </a:cxn>
                <a:cxn ang="0">
                  <a:pos x="85" y="109"/>
                </a:cxn>
                <a:cxn ang="0">
                  <a:pos x="76" y="109"/>
                </a:cxn>
                <a:cxn ang="0">
                  <a:pos x="66" y="110"/>
                </a:cxn>
              </a:cxnLst>
              <a:rect l="0" t="0" r="r" b="b"/>
              <a:pathLst>
                <a:path w="121" h="110">
                  <a:moveTo>
                    <a:pt x="66" y="110"/>
                  </a:moveTo>
                  <a:lnTo>
                    <a:pt x="66" y="110"/>
                  </a:lnTo>
                  <a:lnTo>
                    <a:pt x="56" y="109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4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6" y="105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18" y="92"/>
                  </a:lnTo>
                  <a:lnTo>
                    <a:pt x="11" y="83"/>
                  </a:lnTo>
                  <a:lnTo>
                    <a:pt x="4" y="7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24" y="10"/>
                  </a:lnTo>
                  <a:lnTo>
                    <a:pt x="35" y="5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9" y="4"/>
                  </a:lnTo>
                  <a:lnTo>
                    <a:pt x="96" y="7"/>
                  </a:lnTo>
                  <a:lnTo>
                    <a:pt x="102" y="11"/>
                  </a:lnTo>
                  <a:lnTo>
                    <a:pt x="108" y="16"/>
                  </a:lnTo>
                  <a:lnTo>
                    <a:pt x="112" y="21"/>
                  </a:lnTo>
                  <a:lnTo>
                    <a:pt x="115" y="25"/>
                  </a:lnTo>
                  <a:lnTo>
                    <a:pt x="119" y="35"/>
                  </a:lnTo>
                  <a:lnTo>
                    <a:pt x="119" y="35"/>
                  </a:lnTo>
                  <a:lnTo>
                    <a:pt x="120" y="43"/>
                  </a:lnTo>
                  <a:lnTo>
                    <a:pt x="121" y="52"/>
                  </a:lnTo>
                  <a:lnTo>
                    <a:pt x="120" y="60"/>
                  </a:lnTo>
                  <a:lnTo>
                    <a:pt x="119" y="68"/>
                  </a:lnTo>
                  <a:lnTo>
                    <a:pt x="116" y="76"/>
                  </a:lnTo>
                  <a:lnTo>
                    <a:pt x="113" y="84"/>
                  </a:lnTo>
                  <a:lnTo>
                    <a:pt x="109" y="91"/>
                  </a:lnTo>
                  <a:lnTo>
                    <a:pt x="104" y="97"/>
                  </a:lnTo>
                  <a:lnTo>
                    <a:pt x="99" y="100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7" y="103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85" y="109"/>
                  </a:lnTo>
                  <a:lnTo>
                    <a:pt x="77" y="109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66" y="110"/>
                  </a:lnTo>
                  <a:lnTo>
                    <a:pt x="66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7" name="Freeform 831"/>
            <p:cNvSpPr/>
            <p:nvPr/>
          </p:nvSpPr>
          <p:spPr bwMode="auto">
            <a:xfrm>
              <a:off x="6656388" y="1506538"/>
              <a:ext cx="73025" cy="68263"/>
            </a:xfrm>
            <a:custGeom>
              <a:avLst/>
              <a:gdLst/>
              <a:ahLst/>
              <a:cxnLst>
                <a:cxn ang="0">
                  <a:pos x="62" y="128"/>
                </a:cxn>
                <a:cxn ang="0">
                  <a:pos x="46" y="124"/>
                </a:cxn>
                <a:cxn ang="0">
                  <a:pos x="42" y="122"/>
                </a:cxn>
                <a:cxn ang="0">
                  <a:pos x="30" y="109"/>
                </a:cxn>
                <a:cxn ang="0">
                  <a:pos x="18" y="85"/>
                </a:cxn>
                <a:cxn ang="0">
                  <a:pos x="15" y="79"/>
                </a:cxn>
                <a:cxn ang="0">
                  <a:pos x="11" y="75"/>
                </a:cxn>
                <a:cxn ang="0">
                  <a:pos x="4" y="64"/>
                </a:cxn>
                <a:cxn ang="0">
                  <a:pos x="0" y="51"/>
                </a:cxn>
                <a:cxn ang="0">
                  <a:pos x="3" y="39"/>
                </a:cxn>
                <a:cxn ang="0">
                  <a:pos x="6" y="34"/>
                </a:cxn>
                <a:cxn ang="0">
                  <a:pos x="18" y="20"/>
                </a:cxn>
                <a:cxn ang="0">
                  <a:pos x="35" y="10"/>
                </a:cxn>
                <a:cxn ang="0">
                  <a:pos x="53" y="3"/>
                </a:cxn>
                <a:cxn ang="0">
                  <a:pos x="72" y="0"/>
                </a:cxn>
                <a:cxn ang="0">
                  <a:pos x="80" y="1"/>
                </a:cxn>
                <a:cxn ang="0">
                  <a:pos x="94" y="6"/>
                </a:cxn>
                <a:cxn ang="0">
                  <a:pos x="102" y="13"/>
                </a:cxn>
                <a:cxn ang="0">
                  <a:pos x="105" y="14"/>
                </a:cxn>
                <a:cxn ang="0">
                  <a:pos x="114" y="18"/>
                </a:cxn>
                <a:cxn ang="0">
                  <a:pos x="122" y="26"/>
                </a:cxn>
                <a:cxn ang="0">
                  <a:pos x="135" y="45"/>
                </a:cxn>
                <a:cxn ang="0">
                  <a:pos x="138" y="56"/>
                </a:cxn>
                <a:cxn ang="0">
                  <a:pos x="139" y="70"/>
                </a:cxn>
                <a:cxn ang="0">
                  <a:pos x="136" y="81"/>
                </a:cxn>
                <a:cxn ang="0">
                  <a:pos x="134" y="86"/>
                </a:cxn>
                <a:cxn ang="0">
                  <a:pos x="120" y="98"/>
                </a:cxn>
                <a:cxn ang="0">
                  <a:pos x="104" y="104"/>
                </a:cxn>
                <a:cxn ang="0">
                  <a:pos x="96" y="109"/>
                </a:cxn>
                <a:cxn ang="0">
                  <a:pos x="90" y="116"/>
                </a:cxn>
                <a:cxn ang="0">
                  <a:pos x="84" y="121"/>
                </a:cxn>
                <a:cxn ang="0">
                  <a:pos x="70" y="128"/>
                </a:cxn>
                <a:cxn ang="0">
                  <a:pos x="62" y="128"/>
                </a:cxn>
              </a:cxnLst>
              <a:rect l="0" t="0" r="r" b="b"/>
              <a:pathLst>
                <a:path w="139" h="128">
                  <a:moveTo>
                    <a:pt x="62" y="128"/>
                  </a:moveTo>
                  <a:lnTo>
                    <a:pt x="62" y="128"/>
                  </a:lnTo>
                  <a:lnTo>
                    <a:pt x="54" y="127"/>
                  </a:lnTo>
                  <a:lnTo>
                    <a:pt x="46" y="124"/>
                  </a:lnTo>
                  <a:lnTo>
                    <a:pt x="46" y="124"/>
                  </a:lnTo>
                  <a:lnTo>
                    <a:pt x="42" y="122"/>
                  </a:lnTo>
                  <a:lnTo>
                    <a:pt x="38" y="118"/>
                  </a:lnTo>
                  <a:lnTo>
                    <a:pt x="30" y="109"/>
                  </a:lnTo>
                  <a:lnTo>
                    <a:pt x="24" y="98"/>
                  </a:lnTo>
                  <a:lnTo>
                    <a:pt x="18" y="85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1" y="75"/>
                  </a:lnTo>
                  <a:lnTo>
                    <a:pt x="7" y="70"/>
                  </a:lnTo>
                  <a:lnTo>
                    <a:pt x="4" y="64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8" y="20"/>
                  </a:lnTo>
                  <a:lnTo>
                    <a:pt x="26" y="15"/>
                  </a:lnTo>
                  <a:lnTo>
                    <a:pt x="35" y="10"/>
                  </a:lnTo>
                  <a:lnTo>
                    <a:pt x="44" y="6"/>
                  </a:lnTo>
                  <a:lnTo>
                    <a:pt x="53" y="3"/>
                  </a:lnTo>
                  <a:lnTo>
                    <a:pt x="6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1"/>
                  </a:lnTo>
                  <a:lnTo>
                    <a:pt x="87" y="3"/>
                  </a:lnTo>
                  <a:lnTo>
                    <a:pt x="94" y="6"/>
                  </a:lnTo>
                  <a:lnTo>
                    <a:pt x="100" y="11"/>
                  </a:lnTo>
                  <a:lnTo>
                    <a:pt x="102" y="13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8" y="22"/>
                  </a:lnTo>
                  <a:lnTo>
                    <a:pt x="122" y="26"/>
                  </a:lnTo>
                  <a:lnTo>
                    <a:pt x="130" y="35"/>
                  </a:lnTo>
                  <a:lnTo>
                    <a:pt x="135" y="45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9" y="63"/>
                  </a:lnTo>
                  <a:lnTo>
                    <a:pt x="139" y="70"/>
                  </a:lnTo>
                  <a:lnTo>
                    <a:pt x="137" y="78"/>
                  </a:lnTo>
                  <a:lnTo>
                    <a:pt x="136" y="81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28" y="92"/>
                  </a:lnTo>
                  <a:lnTo>
                    <a:pt x="120" y="98"/>
                  </a:lnTo>
                  <a:lnTo>
                    <a:pt x="113" y="101"/>
                  </a:lnTo>
                  <a:lnTo>
                    <a:pt x="104" y="104"/>
                  </a:lnTo>
                  <a:lnTo>
                    <a:pt x="99" y="105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84" y="121"/>
                  </a:lnTo>
                  <a:lnTo>
                    <a:pt x="78" y="125"/>
                  </a:lnTo>
                  <a:lnTo>
                    <a:pt x="70" y="128"/>
                  </a:lnTo>
                  <a:lnTo>
                    <a:pt x="62" y="128"/>
                  </a:lnTo>
                  <a:lnTo>
                    <a:pt x="62" y="1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3" name="椭圆 31"/>
          <p:cNvSpPr/>
          <p:nvPr/>
        </p:nvSpPr>
        <p:spPr>
          <a:xfrm rot="15654318">
            <a:off x="1742332" y="1985987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08" name="组合 207"/>
          <p:cNvGrpSpPr/>
          <p:nvPr/>
        </p:nvGrpSpPr>
        <p:grpSpPr>
          <a:xfrm>
            <a:off x="1927519" y="2159252"/>
            <a:ext cx="555270" cy="543354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209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0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1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2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3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4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5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6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7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8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9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0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1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2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3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4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5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6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7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8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9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0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1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2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3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4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5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6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7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8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9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0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1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4" name="椭圆 31"/>
          <p:cNvSpPr/>
          <p:nvPr/>
        </p:nvSpPr>
        <p:spPr>
          <a:xfrm rot="15654318">
            <a:off x="1742333" y="3321495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42" name="组合 241"/>
          <p:cNvGrpSpPr/>
          <p:nvPr/>
        </p:nvGrpSpPr>
        <p:grpSpPr>
          <a:xfrm>
            <a:off x="1914411" y="3510469"/>
            <a:ext cx="524290" cy="53739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243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4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5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6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7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8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9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0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1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2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3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4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5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6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7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8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9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0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1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2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3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4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5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266" name="任意多边形 26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任意多边形 266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任意多边形 267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任意多边形 26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0" name="组合 269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71" name="图片 27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72" name="任意多边形 27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3" name="矩形 272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74" name="组合 273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75" name="图片 27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76" name="任意多边形 2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92128" y="1907068"/>
            <a:ext cx="1888838" cy="1208053"/>
          </a:xfrm>
          <a:custGeom>
            <a:avLst/>
            <a:gdLst>
              <a:gd name="connsiteX0" fmla="*/ 85896 w 1888838"/>
              <a:gd name="connsiteY0" fmla="*/ 40604 h 1208053"/>
              <a:gd name="connsiteX1" fmla="*/ 21888 w 1888838"/>
              <a:gd name="connsiteY1" fmla="*/ 378932 h 1208053"/>
              <a:gd name="connsiteX2" fmla="*/ 21888 w 1888838"/>
              <a:gd name="connsiteY2" fmla="*/ 744692 h 1208053"/>
              <a:gd name="connsiteX3" fmla="*/ 67608 w 1888838"/>
              <a:gd name="connsiteY3" fmla="*/ 1009868 h 1208053"/>
              <a:gd name="connsiteX4" fmla="*/ 104184 w 1888838"/>
              <a:gd name="connsiteY4" fmla="*/ 1183604 h 1208053"/>
              <a:gd name="connsiteX5" fmla="*/ 497376 w 1888838"/>
              <a:gd name="connsiteY5" fmla="*/ 1201892 h 1208053"/>
              <a:gd name="connsiteX6" fmla="*/ 991152 w 1888838"/>
              <a:gd name="connsiteY6" fmla="*/ 1201892 h 1208053"/>
              <a:gd name="connsiteX7" fmla="*/ 1411776 w 1888838"/>
              <a:gd name="connsiteY7" fmla="*/ 1128740 h 1208053"/>
              <a:gd name="connsiteX8" fmla="*/ 1695240 w 1888838"/>
              <a:gd name="connsiteY8" fmla="*/ 973292 h 1208053"/>
              <a:gd name="connsiteX9" fmla="*/ 1841544 w 1888838"/>
              <a:gd name="connsiteY9" fmla="*/ 799556 h 1208053"/>
              <a:gd name="connsiteX10" fmla="*/ 1878120 w 1888838"/>
              <a:gd name="connsiteY10" fmla="*/ 662396 h 1208053"/>
              <a:gd name="connsiteX11" fmla="*/ 1887264 w 1888838"/>
              <a:gd name="connsiteY11" fmla="*/ 644108 h 1208053"/>
              <a:gd name="connsiteX12" fmla="*/ 1850688 w 1888838"/>
              <a:gd name="connsiteY12" fmla="*/ 497804 h 1208053"/>
              <a:gd name="connsiteX13" fmla="*/ 1750104 w 1888838"/>
              <a:gd name="connsiteY13" fmla="*/ 360644 h 1208053"/>
              <a:gd name="connsiteX14" fmla="*/ 1612944 w 1888838"/>
              <a:gd name="connsiteY14" fmla="*/ 241772 h 1208053"/>
              <a:gd name="connsiteX15" fmla="*/ 1356912 w 1888838"/>
              <a:gd name="connsiteY15" fmla="*/ 95468 h 1208053"/>
              <a:gd name="connsiteX16" fmla="*/ 936288 w 1888838"/>
              <a:gd name="connsiteY16" fmla="*/ 13172 h 1208053"/>
              <a:gd name="connsiteX17" fmla="*/ 85896 w 1888838"/>
              <a:gd name="connsiteY17" fmla="*/ 40604 h 120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838" h="1208053">
                <a:moveTo>
                  <a:pt x="85896" y="40604"/>
                </a:moveTo>
                <a:cubicBezTo>
                  <a:pt x="-66504" y="101564"/>
                  <a:pt x="32556" y="261584"/>
                  <a:pt x="21888" y="378932"/>
                </a:cubicBezTo>
                <a:cubicBezTo>
                  <a:pt x="11220" y="496280"/>
                  <a:pt x="14268" y="639536"/>
                  <a:pt x="21888" y="744692"/>
                </a:cubicBezTo>
                <a:cubicBezTo>
                  <a:pt x="29508" y="849848"/>
                  <a:pt x="53892" y="936716"/>
                  <a:pt x="67608" y="1009868"/>
                </a:cubicBezTo>
                <a:cubicBezTo>
                  <a:pt x="81324" y="1083020"/>
                  <a:pt x="32556" y="1151600"/>
                  <a:pt x="104184" y="1183604"/>
                </a:cubicBezTo>
                <a:cubicBezTo>
                  <a:pt x="175812" y="1215608"/>
                  <a:pt x="349548" y="1198844"/>
                  <a:pt x="497376" y="1201892"/>
                </a:cubicBezTo>
                <a:cubicBezTo>
                  <a:pt x="645204" y="1204940"/>
                  <a:pt x="838752" y="1214084"/>
                  <a:pt x="991152" y="1201892"/>
                </a:cubicBezTo>
                <a:cubicBezTo>
                  <a:pt x="1143552" y="1189700"/>
                  <a:pt x="1294428" y="1166840"/>
                  <a:pt x="1411776" y="1128740"/>
                </a:cubicBezTo>
                <a:cubicBezTo>
                  <a:pt x="1529124" y="1090640"/>
                  <a:pt x="1623612" y="1028156"/>
                  <a:pt x="1695240" y="973292"/>
                </a:cubicBezTo>
                <a:cubicBezTo>
                  <a:pt x="1766868" y="918428"/>
                  <a:pt x="1811064" y="851372"/>
                  <a:pt x="1841544" y="799556"/>
                </a:cubicBezTo>
                <a:cubicBezTo>
                  <a:pt x="1872024" y="747740"/>
                  <a:pt x="1870500" y="688304"/>
                  <a:pt x="1878120" y="662396"/>
                </a:cubicBezTo>
                <a:cubicBezTo>
                  <a:pt x="1885740" y="636488"/>
                  <a:pt x="1891836" y="671540"/>
                  <a:pt x="1887264" y="644108"/>
                </a:cubicBezTo>
                <a:cubicBezTo>
                  <a:pt x="1882692" y="616676"/>
                  <a:pt x="1873548" y="545048"/>
                  <a:pt x="1850688" y="497804"/>
                </a:cubicBezTo>
                <a:cubicBezTo>
                  <a:pt x="1827828" y="450560"/>
                  <a:pt x="1789728" y="403316"/>
                  <a:pt x="1750104" y="360644"/>
                </a:cubicBezTo>
                <a:cubicBezTo>
                  <a:pt x="1710480" y="317972"/>
                  <a:pt x="1678476" y="285968"/>
                  <a:pt x="1612944" y="241772"/>
                </a:cubicBezTo>
                <a:cubicBezTo>
                  <a:pt x="1547412" y="197576"/>
                  <a:pt x="1469688" y="133568"/>
                  <a:pt x="1356912" y="95468"/>
                </a:cubicBezTo>
                <a:cubicBezTo>
                  <a:pt x="1244136" y="57368"/>
                  <a:pt x="1149648" y="23840"/>
                  <a:pt x="936288" y="13172"/>
                </a:cubicBezTo>
                <a:cubicBezTo>
                  <a:pt x="722928" y="2504"/>
                  <a:pt x="238296" y="-20356"/>
                  <a:pt x="85896" y="40604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4105656" y="1911096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任意多边形 168"/>
          <p:cNvSpPr/>
          <p:nvPr/>
        </p:nvSpPr>
        <p:spPr>
          <a:xfrm>
            <a:off x="5864904" y="1911095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任意多边形 169"/>
          <p:cNvSpPr/>
          <p:nvPr/>
        </p:nvSpPr>
        <p:spPr>
          <a:xfrm>
            <a:off x="7741920" y="1907068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2670048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矩形 170"/>
          <p:cNvSpPr/>
          <p:nvPr/>
        </p:nvSpPr>
        <p:spPr>
          <a:xfrm>
            <a:off x="2956442" y="1926319"/>
            <a:ext cx="47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2502032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>
            <a:off x="4495918" y="249981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矩形 173"/>
          <p:cNvSpPr/>
          <p:nvPr/>
        </p:nvSpPr>
        <p:spPr>
          <a:xfrm>
            <a:off x="4782312" y="1920681"/>
            <a:ext cx="651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02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4327902" y="2499818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6" name="直接连接符 175"/>
          <p:cNvCxnSpPr/>
          <p:nvPr/>
        </p:nvCxnSpPr>
        <p:spPr>
          <a:xfrm>
            <a:off x="6178247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矩形 176"/>
          <p:cNvSpPr/>
          <p:nvPr/>
        </p:nvSpPr>
        <p:spPr>
          <a:xfrm>
            <a:off x="6437209" y="1926319"/>
            <a:ext cx="47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03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6010231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9" name="直接连接符 178"/>
          <p:cNvCxnSpPr/>
          <p:nvPr/>
        </p:nvCxnSpPr>
        <p:spPr>
          <a:xfrm>
            <a:off x="8099698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矩形 179"/>
          <p:cNvSpPr/>
          <p:nvPr/>
        </p:nvSpPr>
        <p:spPr>
          <a:xfrm>
            <a:off x="8340371" y="1926319"/>
            <a:ext cx="547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04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7931682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 rot="16200000" flipV="1">
            <a:off x="6217752" y="3406034"/>
            <a:ext cx="749807" cy="31089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肘形连接符 183"/>
          <p:cNvCxnSpPr/>
          <p:nvPr/>
        </p:nvCxnSpPr>
        <p:spPr>
          <a:xfrm rot="5400000" flipH="1" flipV="1">
            <a:off x="4218524" y="3405511"/>
            <a:ext cx="749806" cy="31194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肘形连接符 188"/>
          <p:cNvCxnSpPr/>
          <p:nvPr/>
        </p:nvCxnSpPr>
        <p:spPr>
          <a:xfrm rot="5400000">
            <a:off x="2332152" y="3246552"/>
            <a:ext cx="599040" cy="47908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肘形连接符 189"/>
          <p:cNvCxnSpPr/>
          <p:nvPr/>
        </p:nvCxnSpPr>
        <p:spPr>
          <a:xfrm rot="16200000" flipH="1">
            <a:off x="8613648" y="3260820"/>
            <a:ext cx="451920" cy="45055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矩形 191"/>
          <p:cNvSpPr/>
          <p:nvPr/>
        </p:nvSpPr>
        <p:spPr>
          <a:xfrm>
            <a:off x="1285792" y="4310150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1599691" y="3893647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4" name="Freeform 30"/>
          <p:cNvSpPr>
            <a:spLocks noEditPoints="1"/>
          </p:cNvSpPr>
          <p:nvPr/>
        </p:nvSpPr>
        <p:spPr bwMode="auto">
          <a:xfrm>
            <a:off x="1328799" y="393290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660184" y="4349409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3974083" y="3932906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7" name="Freeform 30"/>
          <p:cNvSpPr>
            <a:spLocks noEditPoints="1"/>
          </p:cNvSpPr>
          <p:nvPr/>
        </p:nvSpPr>
        <p:spPr bwMode="auto">
          <a:xfrm>
            <a:off x="3703191" y="3972165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6034576" y="4388668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6348475" y="3972165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0" name="Freeform 30"/>
          <p:cNvSpPr>
            <a:spLocks noEditPoints="1"/>
          </p:cNvSpPr>
          <p:nvPr/>
        </p:nvSpPr>
        <p:spPr bwMode="auto">
          <a:xfrm>
            <a:off x="6077583" y="401142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408968" y="4427927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8722867" y="4011424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3" name="Freeform 30"/>
          <p:cNvSpPr>
            <a:spLocks noEditPoints="1"/>
          </p:cNvSpPr>
          <p:nvPr/>
        </p:nvSpPr>
        <p:spPr bwMode="auto">
          <a:xfrm>
            <a:off x="8451975" y="405068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0" name="任意多边形 3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4" name="任意多边形 4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295800" y="1936813"/>
            <a:ext cx="1674117" cy="1665806"/>
            <a:chOff x="3608032" y="1030635"/>
            <a:chExt cx="4453386" cy="4431278"/>
          </a:xfrm>
        </p:grpSpPr>
        <p:sp>
          <p:nvSpPr>
            <p:cNvPr id="4" name="任意多边形 3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6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5400000">
            <a:off x="6216139" y="1932658"/>
            <a:ext cx="1674117" cy="1665807"/>
            <a:chOff x="3608032" y="1030635"/>
            <a:chExt cx="4453386" cy="4431278"/>
          </a:xfrm>
        </p:grpSpPr>
        <p:sp>
          <p:nvSpPr>
            <p:cNvPr id="38" name="任意多边形 37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9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rot="10800000">
            <a:off x="6236105" y="3801355"/>
            <a:ext cx="1674117" cy="1665806"/>
            <a:chOff x="3608032" y="1030635"/>
            <a:chExt cx="4453386" cy="4431278"/>
          </a:xfrm>
        </p:grpSpPr>
        <p:sp>
          <p:nvSpPr>
            <p:cNvPr id="41" name="任意多边形 40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42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16200000">
            <a:off x="4315766" y="3805510"/>
            <a:ext cx="1674117" cy="1665807"/>
            <a:chOff x="3608032" y="1030635"/>
            <a:chExt cx="4453386" cy="4431278"/>
          </a:xfrm>
        </p:grpSpPr>
        <p:sp>
          <p:nvSpPr>
            <p:cNvPr id="44" name="任意多边形 43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45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7887" y="2451394"/>
            <a:ext cx="632592" cy="668824"/>
            <a:chOff x="5181601" y="2120900"/>
            <a:chExt cx="665163" cy="703263"/>
          </a:xfrm>
          <a:solidFill>
            <a:schemeClr val="tx1"/>
          </a:solidFill>
        </p:grpSpPr>
        <p:sp>
          <p:nvSpPr>
            <p:cNvPr id="47" name="Freeform 540"/>
            <p:cNvSpPr/>
            <p:nvPr/>
          </p:nvSpPr>
          <p:spPr bwMode="auto">
            <a:xfrm>
              <a:off x="5226051" y="2433638"/>
              <a:ext cx="6350" cy="44450"/>
            </a:xfrm>
            <a:custGeom>
              <a:avLst/>
              <a:gdLst/>
              <a:ahLst/>
              <a:cxnLst>
                <a:cxn ang="0">
                  <a:pos x="11" y="47"/>
                </a:cxn>
                <a:cxn ang="0">
                  <a:pos x="11" y="47"/>
                </a:cxn>
                <a:cxn ang="0">
                  <a:pos x="11" y="36"/>
                </a:cxn>
                <a:cxn ang="0">
                  <a:pos x="11" y="26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0"/>
                </a:cxn>
                <a:cxn ang="0">
                  <a:pos x="1" y="40"/>
                </a:cxn>
                <a:cxn ang="0">
                  <a:pos x="3" y="60"/>
                </a:cxn>
                <a:cxn ang="0">
                  <a:pos x="3" y="70"/>
                </a:cxn>
                <a:cxn ang="0">
                  <a:pos x="2" y="74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8" y="84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3" y="73"/>
                </a:cxn>
                <a:cxn ang="0">
                  <a:pos x="13" y="64"/>
                </a:cxn>
                <a:cxn ang="0">
                  <a:pos x="11" y="47"/>
                </a:cxn>
                <a:cxn ang="0">
                  <a:pos x="11" y="47"/>
                </a:cxn>
              </a:cxnLst>
              <a:rect l="0" t="0" r="r" b="b"/>
              <a:pathLst>
                <a:path w="13" h="84">
                  <a:moveTo>
                    <a:pt x="11" y="47"/>
                  </a:moveTo>
                  <a:lnTo>
                    <a:pt x="11" y="47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3" y="60"/>
                  </a:lnTo>
                  <a:lnTo>
                    <a:pt x="3" y="70"/>
                  </a:lnTo>
                  <a:lnTo>
                    <a:pt x="2" y="74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8" y="84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3" y="73"/>
                  </a:lnTo>
                  <a:lnTo>
                    <a:pt x="13" y="64"/>
                  </a:lnTo>
                  <a:lnTo>
                    <a:pt x="11" y="47"/>
                  </a:lnTo>
                  <a:lnTo>
                    <a:pt x="11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8" name="Freeform 541"/>
            <p:cNvSpPr/>
            <p:nvPr/>
          </p:nvSpPr>
          <p:spPr bwMode="auto">
            <a:xfrm>
              <a:off x="5240338" y="2468563"/>
              <a:ext cx="12700" cy="46038"/>
            </a:xfrm>
            <a:custGeom>
              <a:avLst/>
              <a:gdLst/>
              <a:ahLst/>
              <a:cxnLst>
                <a:cxn ang="0">
                  <a:pos x="23" y="76"/>
                </a:cxn>
                <a:cxn ang="0">
                  <a:pos x="23" y="76"/>
                </a:cxn>
                <a:cxn ang="0">
                  <a:pos x="19" y="73"/>
                </a:cxn>
                <a:cxn ang="0">
                  <a:pos x="15" y="70"/>
                </a:cxn>
                <a:cxn ang="0">
                  <a:pos x="13" y="66"/>
                </a:cxn>
                <a:cxn ang="0">
                  <a:pos x="11" y="62"/>
                </a:cxn>
                <a:cxn ang="0">
                  <a:pos x="10" y="58"/>
                </a:cxn>
                <a:cxn ang="0">
                  <a:pos x="10" y="54"/>
                </a:cxn>
                <a:cxn ang="0">
                  <a:pos x="10" y="43"/>
                </a:cxn>
                <a:cxn ang="0">
                  <a:pos x="11" y="34"/>
                </a:cxn>
                <a:cxn ang="0">
                  <a:pos x="13" y="24"/>
                </a:cxn>
                <a:cxn ang="0">
                  <a:pos x="15" y="13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1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5" y="15"/>
                </a:cxn>
                <a:cxn ang="0">
                  <a:pos x="3" y="26"/>
                </a:cxn>
                <a:cxn ang="0">
                  <a:pos x="1" y="37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3" y="69"/>
                </a:cxn>
                <a:cxn ang="0">
                  <a:pos x="5" y="73"/>
                </a:cxn>
                <a:cxn ang="0">
                  <a:pos x="9" y="77"/>
                </a:cxn>
                <a:cxn ang="0">
                  <a:pos x="13" y="81"/>
                </a:cxn>
                <a:cxn ang="0">
                  <a:pos x="18" y="85"/>
                </a:cxn>
                <a:cxn ang="0">
                  <a:pos x="18" y="85"/>
                </a:cxn>
                <a:cxn ang="0">
                  <a:pos x="20" y="86"/>
                </a:cxn>
                <a:cxn ang="0">
                  <a:pos x="22" y="86"/>
                </a:cxn>
                <a:cxn ang="0">
                  <a:pos x="23" y="85"/>
                </a:cxn>
                <a:cxn ang="0">
                  <a:pos x="24" y="82"/>
                </a:cxn>
                <a:cxn ang="0">
                  <a:pos x="25" y="81"/>
                </a:cxn>
                <a:cxn ang="0">
                  <a:pos x="25" y="79"/>
                </a:cxn>
                <a:cxn ang="0">
                  <a:pos x="24" y="77"/>
                </a:cxn>
                <a:cxn ang="0">
                  <a:pos x="23" y="76"/>
                </a:cxn>
                <a:cxn ang="0">
                  <a:pos x="23" y="76"/>
                </a:cxn>
              </a:cxnLst>
              <a:rect l="0" t="0" r="r" b="b"/>
              <a:pathLst>
                <a:path w="25" h="86">
                  <a:moveTo>
                    <a:pt x="23" y="76"/>
                  </a:moveTo>
                  <a:lnTo>
                    <a:pt x="23" y="76"/>
                  </a:lnTo>
                  <a:lnTo>
                    <a:pt x="19" y="73"/>
                  </a:lnTo>
                  <a:lnTo>
                    <a:pt x="15" y="70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3"/>
                  </a:lnTo>
                  <a:lnTo>
                    <a:pt x="11" y="34"/>
                  </a:lnTo>
                  <a:lnTo>
                    <a:pt x="13" y="24"/>
                  </a:lnTo>
                  <a:lnTo>
                    <a:pt x="15" y="1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15"/>
                  </a:lnTo>
                  <a:lnTo>
                    <a:pt x="3" y="26"/>
                  </a:lnTo>
                  <a:lnTo>
                    <a:pt x="1" y="37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4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9" y="77"/>
                  </a:lnTo>
                  <a:lnTo>
                    <a:pt x="13" y="81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22" y="86"/>
                  </a:lnTo>
                  <a:lnTo>
                    <a:pt x="23" y="85"/>
                  </a:lnTo>
                  <a:lnTo>
                    <a:pt x="24" y="82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3" y="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9" name="Freeform 542"/>
            <p:cNvSpPr/>
            <p:nvPr/>
          </p:nvSpPr>
          <p:spPr bwMode="auto">
            <a:xfrm>
              <a:off x="5275263" y="2498725"/>
              <a:ext cx="6350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4"/>
                </a:cxn>
                <a:cxn ang="0">
                  <a:pos x="3" y="84"/>
                </a:cxn>
                <a:cxn ang="0">
                  <a:pos x="6" y="85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1" y="80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85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4"/>
                  </a:lnTo>
                  <a:lnTo>
                    <a:pt x="3" y="84"/>
                  </a:lnTo>
                  <a:lnTo>
                    <a:pt x="6" y="85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1" y="8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0" name="Freeform 543"/>
            <p:cNvSpPr/>
            <p:nvPr/>
          </p:nvSpPr>
          <p:spPr bwMode="auto">
            <a:xfrm>
              <a:off x="5294313" y="2532063"/>
              <a:ext cx="6350" cy="317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7"/>
                </a:cxn>
                <a:cxn ang="0">
                  <a:pos x="3" y="31"/>
                </a:cxn>
                <a:cxn ang="0">
                  <a:pos x="4" y="43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6" y="58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4" y="56"/>
                </a:cxn>
                <a:cxn ang="0">
                  <a:pos x="14" y="56"/>
                </a:cxn>
                <a:cxn ang="0">
                  <a:pos x="13" y="43"/>
                </a:cxn>
                <a:cxn ang="0">
                  <a:pos x="12" y="31"/>
                </a:cxn>
                <a:cxn ang="0">
                  <a:pos x="10" y="1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61">
                  <a:moveTo>
                    <a:pt x="10" y="4"/>
                  </a:moveTo>
                  <a:lnTo>
                    <a:pt x="10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7"/>
                  </a:lnTo>
                  <a:lnTo>
                    <a:pt x="3" y="31"/>
                  </a:lnTo>
                  <a:lnTo>
                    <a:pt x="4" y="43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6" y="58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3" y="43"/>
                  </a:lnTo>
                  <a:lnTo>
                    <a:pt x="12" y="31"/>
                  </a:lnTo>
                  <a:lnTo>
                    <a:pt x="10" y="1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1" name="Freeform 544"/>
            <p:cNvSpPr/>
            <p:nvPr/>
          </p:nvSpPr>
          <p:spPr bwMode="auto">
            <a:xfrm>
              <a:off x="5324476" y="2552700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5"/>
                </a:cxn>
                <a:cxn ang="0">
                  <a:pos x="4" y="66"/>
                </a:cxn>
                <a:cxn ang="0">
                  <a:pos x="6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5"/>
                  </a:lnTo>
                  <a:lnTo>
                    <a:pt x="4" y="66"/>
                  </a:lnTo>
                  <a:lnTo>
                    <a:pt x="6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2" name="Freeform 545"/>
            <p:cNvSpPr/>
            <p:nvPr/>
          </p:nvSpPr>
          <p:spPr bwMode="auto">
            <a:xfrm>
              <a:off x="5348288" y="2576513"/>
              <a:ext cx="7938" cy="42863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14" y="75"/>
                </a:cxn>
                <a:cxn ang="0">
                  <a:pos x="12" y="66"/>
                </a:cxn>
                <a:cxn ang="0">
                  <a:pos x="12" y="58"/>
                </a:cxn>
                <a:cxn ang="0">
                  <a:pos x="12" y="51"/>
                </a:cxn>
                <a:cxn ang="0">
                  <a:pos x="11" y="43"/>
                </a:cxn>
                <a:cxn ang="0">
                  <a:pos x="11" y="43"/>
                </a:cxn>
                <a:cxn ang="0">
                  <a:pos x="10" y="33"/>
                </a:cxn>
                <a:cxn ang="0">
                  <a:pos x="9" y="2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2"/>
                </a:cxn>
                <a:cxn ang="0">
                  <a:pos x="2" y="42"/>
                </a:cxn>
                <a:cxn ang="0">
                  <a:pos x="3" y="46"/>
                </a:cxn>
                <a:cxn ang="0">
                  <a:pos x="3" y="50"/>
                </a:cxn>
                <a:cxn ang="0">
                  <a:pos x="3" y="59"/>
                </a:cxn>
                <a:cxn ang="0">
                  <a:pos x="4" y="69"/>
                </a:cxn>
                <a:cxn ang="0">
                  <a:pos x="4" y="73"/>
                </a:cxn>
                <a:cxn ang="0">
                  <a:pos x="5" y="77"/>
                </a:cxn>
                <a:cxn ang="0">
                  <a:pos x="5" y="77"/>
                </a:cxn>
                <a:cxn ang="0">
                  <a:pos x="6" y="79"/>
                </a:cxn>
                <a:cxn ang="0">
                  <a:pos x="8" y="80"/>
                </a:cxn>
                <a:cxn ang="0">
                  <a:pos x="11" y="80"/>
                </a:cxn>
                <a:cxn ang="0">
                  <a:pos x="13" y="79"/>
                </a:cxn>
                <a:cxn ang="0">
                  <a:pos x="14" y="78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14" h="80">
                  <a:moveTo>
                    <a:pt x="14" y="75"/>
                  </a:moveTo>
                  <a:lnTo>
                    <a:pt x="14" y="75"/>
                  </a:lnTo>
                  <a:lnTo>
                    <a:pt x="12" y="66"/>
                  </a:lnTo>
                  <a:lnTo>
                    <a:pt x="12" y="58"/>
                  </a:lnTo>
                  <a:lnTo>
                    <a:pt x="12" y="5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0" y="33"/>
                  </a:lnTo>
                  <a:lnTo>
                    <a:pt x="9" y="2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6"/>
                  </a:lnTo>
                  <a:lnTo>
                    <a:pt x="3" y="50"/>
                  </a:lnTo>
                  <a:lnTo>
                    <a:pt x="3" y="59"/>
                  </a:lnTo>
                  <a:lnTo>
                    <a:pt x="4" y="69"/>
                  </a:lnTo>
                  <a:lnTo>
                    <a:pt x="4" y="73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6" y="79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9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3" name="Freeform 546"/>
            <p:cNvSpPr/>
            <p:nvPr/>
          </p:nvSpPr>
          <p:spPr bwMode="auto">
            <a:xfrm>
              <a:off x="5380038" y="2606675"/>
              <a:ext cx="11113" cy="349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2"/>
                </a:cxn>
                <a:cxn ang="0">
                  <a:pos x="2" y="19"/>
                </a:cxn>
                <a:cxn ang="0">
                  <a:pos x="6" y="33"/>
                </a:cxn>
                <a:cxn ang="0">
                  <a:pos x="11" y="47"/>
                </a:cxn>
                <a:cxn ang="0">
                  <a:pos x="13" y="54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14" y="63"/>
                </a:cxn>
                <a:cxn ang="0">
                  <a:pos x="15" y="65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20" y="65"/>
                </a:cxn>
                <a:cxn ang="0">
                  <a:pos x="21" y="65"/>
                </a:cxn>
                <a:cxn ang="0">
                  <a:pos x="22" y="63"/>
                </a:cxn>
                <a:cxn ang="0">
                  <a:pos x="23" y="61"/>
                </a:cxn>
                <a:cxn ang="0">
                  <a:pos x="23" y="61"/>
                </a:cxn>
                <a:cxn ang="0">
                  <a:pos x="22" y="54"/>
                </a:cxn>
                <a:cxn ang="0">
                  <a:pos x="20" y="47"/>
                </a:cxn>
                <a:cxn ang="0">
                  <a:pos x="16" y="33"/>
                </a:cxn>
                <a:cxn ang="0">
                  <a:pos x="11" y="19"/>
                </a:cxn>
                <a:cxn ang="0">
                  <a:pos x="9" y="1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23" h="66">
                  <a:moveTo>
                    <a:pt x="9" y="4"/>
                  </a:move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6" y="33"/>
                  </a:lnTo>
                  <a:lnTo>
                    <a:pt x="11" y="47"/>
                  </a:lnTo>
                  <a:lnTo>
                    <a:pt x="13" y="5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4" y="63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3"/>
                  </a:lnTo>
                  <a:lnTo>
                    <a:pt x="23" y="61"/>
                  </a:lnTo>
                  <a:lnTo>
                    <a:pt x="23" y="61"/>
                  </a:lnTo>
                  <a:lnTo>
                    <a:pt x="22" y="54"/>
                  </a:lnTo>
                  <a:lnTo>
                    <a:pt x="20" y="47"/>
                  </a:lnTo>
                  <a:lnTo>
                    <a:pt x="16" y="33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4" name="Freeform 547"/>
            <p:cNvSpPr/>
            <p:nvPr/>
          </p:nvSpPr>
          <p:spPr bwMode="auto">
            <a:xfrm>
              <a:off x="5411788" y="2632075"/>
              <a:ext cx="9525" cy="44450"/>
            </a:xfrm>
            <a:custGeom>
              <a:avLst/>
              <a:gdLst/>
              <a:ahLst/>
              <a:cxnLst>
                <a:cxn ang="0">
                  <a:pos x="18" y="78"/>
                </a:cxn>
                <a:cxn ang="0">
                  <a:pos x="18" y="78"/>
                </a:cxn>
                <a:cxn ang="0">
                  <a:pos x="16" y="71"/>
                </a:cxn>
                <a:cxn ang="0">
                  <a:pos x="15" y="63"/>
                </a:cxn>
                <a:cxn ang="0">
                  <a:pos x="14" y="46"/>
                </a:cxn>
                <a:cxn ang="0">
                  <a:pos x="14" y="46"/>
                </a:cxn>
                <a:cxn ang="0">
                  <a:pos x="13" y="41"/>
                </a:cxn>
                <a:cxn ang="0">
                  <a:pos x="12" y="36"/>
                </a:cxn>
                <a:cxn ang="0">
                  <a:pos x="10" y="25"/>
                </a:cxn>
                <a:cxn ang="0">
                  <a:pos x="10" y="25"/>
                </a:cxn>
                <a:cxn ang="0">
                  <a:pos x="9" y="1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2" y="33"/>
                </a:cxn>
                <a:cxn ang="0">
                  <a:pos x="3" y="42"/>
                </a:cxn>
                <a:cxn ang="0">
                  <a:pos x="3" y="42"/>
                </a:cxn>
                <a:cxn ang="0">
                  <a:pos x="5" y="52"/>
                </a:cxn>
                <a:cxn ang="0">
                  <a:pos x="6" y="62"/>
                </a:cxn>
                <a:cxn ang="0">
                  <a:pos x="7" y="7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82"/>
                </a:cxn>
                <a:cxn ang="0">
                  <a:pos x="12" y="83"/>
                </a:cxn>
                <a:cxn ang="0">
                  <a:pos x="16" y="84"/>
                </a:cxn>
                <a:cxn ang="0">
                  <a:pos x="17" y="83"/>
                </a:cxn>
                <a:cxn ang="0">
                  <a:pos x="18" y="82"/>
                </a:cxn>
                <a:cxn ang="0">
                  <a:pos x="19" y="80"/>
                </a:cxn>
                <a:cxn ang="0">
                  <a:pos x="18" y="78"/>
                </a:cxn>
                <a:cxn ang="0">
                  <a:pos x="18" y="78"/>
                </a:cxn>
              </a:cxnLst>
              <a:rect l="0" t="0" r="r" b="b"/>
              <a:pathLst>
                <a:path w="19" h="84">
                  <a:moveTo>
                    <a:pt x="18" y="78"/>
                  </a:moveTo>
                  <a:lnTo>
                    <a:pt x="18" y="78"/>
                  </a:lnTo>
                  <a:lnTo>
                    <a:pt x="16" y="71"/>
                  </a:lnTo>
                  <a:lnTo>
                    <a:pt x="15" y="63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3" y="41"/>
                  </a:lnTo>
                  <a:lnTo>
                    <a:pt x="12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1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2" y="3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5" y="52"/>
                  </a:lnTo>
                  <a:lnTo>
                    <a:pt x="6" y="62"/>
                  </a:lnTo>
                  <a:lnTo>
                    <a:pt x="7" y="7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82"/>
                  </a:lnTo>
                  <a:lnTo>
                    <a:pt x="12" y="83"/>
                  </a:lnTo>
                  <a:lnTo>
                    <a:pt x="16" y="84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9" y="80"/>
                  </a:lnTo>
                  <a:lnTo>
                    <a:pt x="18" y="78"/>
                  </a:lnTo>
                  <a:lnTo>
                    <a:pt x="18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5" name="Freeform 548"/>
            <p:cNvSpPr/>
            <p:nvPr/>
          </p:nvSpPr>
          <p:spPr bwMode="auto">
            <a:xfrm>
              <a:off x="5434013" y="2662238"/>
              <a:ext cx="15875" cy="4762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5"/>
                </a:cxn>
                <a:cxn ang="0">
                  <a:pos x="3" y="25"/>
                </a:cxn>
                <a:cxn ang="0">
                  <a:pos x="9" y="45"/>
                </a:cxn>
                <a:cxn ang="0">
                  <a:pos x="15" y="65"/>
                </a:cxn>
                <a:cxn ang="0">
                  <a:pos x="17" y="75"/>
                </a:cxn>
                <a:cxn ang="0">
                  <a:pos x="19" y="85"/>
                </a:cxn>
                <a:cxn ang="0">
                  <a:pos x="19" y="85"/>
                </a:cxn>
                <a:cxn ang="0">
                  <a:pos x="19" y="87"/>
                </a:cxn>
                <a:cxn ang="0">
                  <a:pos x="21" y="88"/>
                </a:cxn>
                <a:cxn ang="0">
                  <a:pos x="22" y="89"/>
                </a:cxn>
                <a:cxn ang="0">
                  <a:pos x="24" y="90"/>
                </a:cxn>
                <a:cxn ang="0">
                  <a:pos x="25" y="89"/>
                </a:cxn>
                <a:cxn ang="0">
                  <a:pos x="27" y="88"/>
                </a:cxn>
                <a:cxn ang="0">
                  <a:pos x="28" y="87"/>
                </a:cxn>
                <a:cxn ang="0">
                  <a:pos x="28" y="85"/>
                </a:cxn>
                <a:cxn ang="0">
                  <a:pos x="28" y="85"/>
                </a:cxn>
                <a:cxn ang="0">
                  <a:pos x="27" y="75"/>
                </a:cxn>
                <a:cxn ang="0">
                  <a:pos x="25" y="65"/>
                </a:cxn>
                <a:cxn ang="0">
                  <a:pos x="19" y="45"/>
                </a:cxn>
                <a:cxn ang="0">
                  <a:pos x="12" y="25"/>
                </a:cxn>
                <a:cxn ang="0">
                  <a:pos x="10" y="15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28" h="90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5"/>
                  </a:lnTo>
                  <a:lnTo>
                    <a:pt x="3" y="25"/>
                  </a:lnTo>
                  <a:lnTo>
                    <a:pt x="9" y="45"/>
                  </a:lnTo>
                  <a:lnTo>
                    <a:pt x="15" y="65"/>
                  </a:lnTo>
                  <a:lnTo>
                    <a:pt x="17" y="75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19" y="87"/>
                  </a:lnTo>
                  <a:lnTo>
                    <a:pt x="21" y="88"/>
                  </a:lnTo>
                  <a:lnTo>
                    <a:pt x="22" y="89"/>
                  </a:lnTo>
                  <a:lnTo>
                    <a:pt x="24" y="90"/>
                  </a:lnTo>
                  <a:lnTo>
                    <a:pt x="25" y="89"/>
                  </a:lnTo>
                  <a:lnTo>
                    <a:pt x="27" y="88"/>
                  </a:lnTo>
                  <a:lnTo>
                    <a:pt x="28" y="87"/>
                  </a:lnTo>
                  <a:lnTo>
                    <a:pt x="28" y="85"/>
                  </a:lnTo>
                  <a:lnTo>
                    <a:pt x="28" y="85"/>
                  </a:lnTo>
                  <a:lnTo>
                    <a:pt x="27" y="75"/>
                  </a:lnTo>
                  <a:lnTo>
                    <a:pt x="25" y="65"/>
                  </a:lnTo>
                  <a:lnTo>
                    <a:pt x="19" y="45"/>
                  </a:lnTo>
                  <a:lnTo>
                    <a:pt x="12" y="25"/>
                  </a:lnTo>
                  <a:lnTo>
                    <a:pt x="10" y="15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6" name="Freeform 549"/>
            <p:cNvSpPr/>
            <p:nvPr/>
          </p:nvSpPr>
          <p:spPr bwMode="auto">
            <a:xfrm>
              <a:off x="5467351" y="2697163"/>
              <a:ext cx="6350" cy="4445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3" y="42"/>
                </a:cxn>
                <a:cxn ang="0">
                  <a:pos x="4" y="61"/>
                </a:cxn>
                <a:cxn ang="0">
                  <a:pos x="5" y="80"/>
                </a:cxn>
                <a:cxn ang="0">
                  <a:pos x="5" y="80"/>
                </a:cxn>
                <a:cxn ang="0">
                  <a:pos x="5" y="82"/>
                </a:cxn>
                <a:cxn ang="0">
                  <a:pos x="6" y="83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1" y="84"/>
                </a:cxn>
                <a:cxn ang="0">
                  <a:pos x="13" y="83"/>
                </a:cxn>
                <a:cxn ang="0">
                  <a:pos x="14" y="82"/>
                </a:cxn>
                <a:cxn ang="0">
                  <a:pos x="14" y="80"/>
                </a:cxn>
                <a:cxn ang="0">
                  <a:pos x="14" y="80"/>
                </a:cxn>
                <a:cxn ang="0">
                  <a:pos x="13" y="61"/>
                </a:cxn>
                <a:cxn ang="0">
                  <a:pos x="12" y="42"/>
                </a:cxn>
                <a:cxn ang="0">
                  <a:pos x="10" y="23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4" h="84">
                  <a:moveTo>
                    <a:pt x="9" y="4"/>
                  </a:move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3" y="42"/>
                  </a:lnTo>
                  <a:lnTo>
                    <a:pt x="4" y="61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2"/>
                  </a:lnTo>
                  <a:lnTo>
                    <a:pt x="6" y="83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13" y="83"/>
                  </a:lnTo>
                  <a:lnTo>
                    <a:pt x="14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13" y="61"/>
                  </a:lnTo>
                  <a:lnTo>
                    <a:pt x="12" y="42"/>
                  </a:lnTo>
                  <a:lnTo>
                    <a:pt x="10" y="23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7" name="Freeform 550"/>
            <p:cNvSpPr/>
            <p:nvPr/>
          </p:nvSpPr>
          <p:spPr bwMode="auto">
            <a:xfrm>
              <a:off x="5494338" y="2727325"/>
              <a:ext cx="7938" cy="31750"/>
            </a:xfrm>
            <a:custGeom>
              <a:avLst/>
              <a:gdLst/>
              <a:ahLst/>
              <a:cxnLst>
                <a:cxn ang="0">
                  <a:pos x="14" y="55"/>
                </a:cxn>
                <a:cxn ang="0">
                  <a:pos x="14" y="55"/>
                </a:cxn>
                <a:cxn ang="0">
                  <a:pos x="11" y="49"/>
                </a:cxn>
                <a:cxn ang="0">
                  <a:pos x="10" y="43"/>
                </a:cxn>
                <a:cxn ang="0">
                  <a:pos x="9" y="37"/>
                </a:cxn>
                <a:cxn ang="0">
                  <a:pos x="9" y="3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0" y="40"/>
                </a:cxn>
                <a:cxn ang="0">
                  <a:pos x="1" y="47"/>
                </a:cxn>
                <a:cxn ang="0">
                  <a:pos x="3" y="53"/>
                </a:cxn>
                <a:cxn ang="0">
                  <a:pos x="6" y="59"/>
                </a:cxn>
                <a:cxn ang="0">
                  <a:pos x="6" y="59"/>
                </a:cxn>
                <a:cxn ang="0">
                  <a:pos x="7" y="61"/>
                </a:cxn>
                <a:cxn ang="0">
                  <a:pos x="9" y="61"/>
                </a:cxn>
                <a:cxn ang="0">
                  <a:pos x="11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5" y="57"/>
                </a:cxn>
                <a:cxn ang="0">
                  <a:pos x="14" y="55"/>
                </a:cxn>
                <a:cxn ang="0">
                  <a:pos x="14" y="55"/>
                </a:cxn>
              </a:cxnLst>
              <a:rect l="0" t="0" r="r" b="b"/>
              <a:pathLst>
                <a:path w="15" h="61">
                  <a:moveTo>
                    <a:pt x="14" y="55"/>
                  </a:moveTo>
                  <a:lnTo>
                    <a:pt x="14" y="55"/>
                  </a:lnTo>
                  <a:lnTo>
                    <a:pt x="11" y="49"/>
                  </a:lnTo>
                  <a:lnTo>
                    <a:pt x="10" y="43"/>
                  </a:lnTo>
                  <a:lnTo>
                    <a:pt x="9" y="37"/>
                  </a:lnTo>
                  <a:lnTo>
                    <a:pt x="9" y="3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" y="47"/>
                  </a:lnTo>
                  <a:lnTo>
                    <a:pt x="3" y="53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7" y="61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4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8" name="Freeform 551"/>
            <p:cNvSpPr/>
            <p:nvPr/>
          </p:nvSpPr>
          <p:spPr bwMode="auto">
            <a:xfrm>
              <a:off x="5521326" y="2744788"/>
              <a:ext cx="11113" cy="39688"/>
            </a:xfrm>
            <a:custGeom>
              <a:avLst/>
              <a:gdLst/>
              <a:ahLst/>
              <a:cxnLst>
                <a:cxn ang="0">
                  <a:pos x="19" y="71"/>
                </a:cxn>
                <a:cxn ang="0">
                  <a:pos x="19" y="71"/>
                </a:cxn>
                <a:cxn ang="0">
                  <a:pos x="18" y="63"/>
                </a:cxn>
                <a:cxn ang="0">
                  <a:pos x="17" y="56"/>
                </a:cxn>
                <a:cxn ang="0">
                  <a:pos x="17" y="49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5" y="32"/>
                </a:cxn>
                <a:cxn ang="0">
                  <a:pos x="13" y="24"/>
                </a:cxn>
                <a:cxn ang="0">
                  <a:pos x="11" y="15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7" y="48"/>
                </a:cxn>
                <a:cxn ang="0">
                  <a:pos x="7" y="56"/>
                </a:cxn>
                <a:cxn ang="0">
                  <a:pos x="8" y="64"/>
                </a:cxn>
                <a:cxn ang="0">
                  <a:pos x="11" y="73"/>
                </a:cxn>
                <a:cxn ang="0">
                  <a:pos x="11" y="73"/>
                </a:cxn>
                <a:cxn ang="0">
                  <a:pos x="12" y="75"/>
                </a:cxn>
                <a:cxn ang="0">
                  <a:pos x="13" y="76"/>
                </a:cxn>
                <a:cxn ang="0">
                  <a:pos x="17" y="76"/>
                </a:cxn>
                <a:cxn ang="0">
                  <a:pos x="18" y="75"/>
                </a:cxn>
                <a:cxn ang="0">
                  <a:pos x="19" y="74"/>
                </a:cxn>
                <a:cxn ang="0">
                  <a:pos x="20" y="73"/>
                </a:cxn>
                <a:cxn ang="0">
                  <a:pos x="19" y="71"/>
                </a:cxn>
                <a:cxn ang="0">
                  <a:pos x="19" y="71"/>
                </a:cxn>
              </a:cxnLst>
              <a:rect l="0" t="0" r="r" b="b"/>
              <a:pathLst>
                <a:path w="20" h="76">
                  <a:moveTo>
                    <a:pt x="19" y="71"/>
                  </a:moveTo>
                  <a:lnTo>
                    <a:pt x="19" y="71"/>
                  </a:lnTo>
                  <a:lnTo>
                    <a:pt x="18" y="63"/>
                  </a:lnTo>
                  <a:lnTo>
                    <a:pt x="17" y="56"/>
                  </a:lnTo>
                  <a:lnTo>
                    <a:pt x="17" y="49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5" y="32"/>
                  </a:lnTo>
                  <a:lnTo>
                    <a:pt x="13" y="24"/>
                  </a:lnTo>
                  <a:lnTo>
                    <a:pt x="11" y="1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14"/>
                  </a:lnTo>
                  <a:lnTo>
                    <a:pt x="2" y="22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7" y="48"/>
                  </a:lnTo>
                  <a:lnTo>
                    <a:pt x="7" y="56"/>
                  </a:lnTo>
                  <a:lnTo>
                    <a:pt x="8" y="6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7" y="76"/>
                  </a:lnTo>
                  <a:lnTo>
                    <a:pt x="18" y="75"/>
                  </a:lnTo>
                  <a:lnTo>
                    <a:pt x="19" y="74"/>
                  </a:lnTo>
                  <a:lnTo>
                    <a:pt x="20" y="73"/>
                  </a:lnTo>
                  <a:lnTo>
                    <a:pt x="19" y="71"/>
                  </a:lnTo>
                  <a:lnTo>
                    <a:pt x="19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9" name="Freeform 552"/>
            <p:cNvSpPr/>
            <p:nvPr/>
          </p:nvSpPr>
          <p:spPr bwMode="auto">
            <a:xfrm>
              <a:off x="5551488" y="2767013"/>
              <a:ext cx="12700" cy="34925"/>
            </a:xfrm>
            <a:custGeom>
              <a:avLst/>
              <a:gdLst/>
              <a:ahLst/>
              <a:cxnLst>
                <a:cxn ang="0">
                  <a:pos x="24" y="61"/>
                </a:cxn>
                <a:cxn ang="0">
                  <a:pos x="24" y="61"/>
                </a:cxn>
                <a:cxn ang="0">
                  <a:pos x="21" y="46"/>
                </a:cxn>
                <a:cxn ang="0">
                  <a:pos x="19" y="32"/>
                </a:cxn>
                <a:cxn ang="0">
                  <a:pos x="19" y="32"/>
                </a:cxn>
                <a:cxn ang="0">
                  <a:pos x="17" y="26"/>
                </a:cxn>
                <a:cxn ang="0">
                  <a:pos x="13" y="18"/>
                </a:cxn>
                <a:cxn ang="0">
                  <a:pos x="11" y="1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1"/>
                </a:cxn>
                <a:cxn ang="0">
                  <a:pos x="3" y="16"/>
                </a:cxn>
                <a:cxn ang="0">
                  <a:pos x="6" y="23"/>
                </a:cxn>
                <a:cxn ang="0">
                  <a:pos x="8" y="29"/>
                </a:cxn>
                <a:cxn ang="0">
                  <a:pos x="8" y="29"/>
                </a:cxn>
                <a:cxn ang="0">
                  <a:pos x="11" y="45"/>
                </a:cxn>
                <a:cxn ang="0">
                  <a:pos x="12" y="55"/>
                </a:cxn>
                <a:cxn ang="0">
                  <a:pos x="14" y="63"/>
                </a:cxn>
                <a:cxn ang="0">
                  <a:pos x="14" y="63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6"/>
                </a:cxn>
                <a:cxn ang="0">
                  <a:pos x="24" y="64"/>
                </a:cxn>
                <a:cxn ang="0">
                  <a:pos x="24" y="63"/>
                </a:cxn>
                <a:cxn ang="0">
                  <a:pos x="24" y="61"/>
                </a:cxn>
                <a:cxn ang="0">
                  <a:pos x="24" y="61"/>
                </a:cxn>
              </a:cxnLst>
              <a:rect l="0" t="0" r="r" b="b"/>
              <a:pathLst>
                <a:path w="24" h="66">
                  <a:moveTo>
                    <a:pt x="24" y="61"/>
                  </a:moveTo>
                  <a:lnTo>
                    <a:pt x="24" y="61"/>
                  </a:lnTo>
                  <a:lnTo>
                    <a:pt x="21" y="4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7" y="26"/>
                  </a:lnTo>
                  <a:lnTo>
                    <a:pt x="13" y="18"/>
                  </a:lnTo>
                  <a:lnTo>
                    <a:pt x="11" y="1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1"/>
                  </a:lnTo>
                  <a:lnTo>
                    <a:pt x="3" y="16"/>
                  </a:lnTo>
                  <a:lnTo>
                    <a:pt x="6" y="23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1" y="45"/>
                  </a:lnTo>
                  <a:lnTo>
                    <a:pt x="12" y="5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4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0" name="Freeform 553"/>
            <p:cNvSpPr/>
            <p:nvPr/>
          </p:nvSpPr>
          <p:spPr bwMode="auto">
            <a:xfrm>
              <a:off x="5586413" y="2774950"/>
              <a:ext cx="7938" cy="3175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5" y="10"/>
                </a:cxn>
                <a:cxn ang="0">
                  <a:pos x="4" y="16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0" y="45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3" y="58"/>
                </a:cxn>
                <a:cxn ang="0">
                  <a:pos x="4" y="60"/>
                </a:cxn>
                <a:cxn ang="0">
                  <a:pos x="5" y="61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11" y="59"/>
                </a:cxn>
                <a:cxn ang="0">
                  <a:pos x="12" y="58"/>
                </a:cxn>
                <a:cxn ang="0">
                  <a:pos x="12" y="56"/>
                </a:cxn>
                <a:cxn ang="0">
                  <a:pos x="12" y="56"/>
                </a:cxn>
                <a:cxn ang="0">
                  <a:pos x="10" y="51"/>
                </a:cxn>
                <a:cxn ang="0">
                  <a:pos x="9" y="45"/>
                </a:cxn>
                <a:cxn ang="0">
                  <a:pos x="9" y="38"/>
                </a:cxn>
                <a:cxn ang="0">
                  <a:pos x="10" y="31"/>
                </a:cxn>
                <a:cxn ang="0">
                  <a:pos x="12" y="19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7" h="61">
                  <a:moveTo>
                    <a:pt x="8" y="2"/>
                  </a:moveTo>
                  <a:lnTo>
                    <a:pt x="8" y="2"/>
                  </a:lnTo>
                  <a:lnTo>
                    <a:pt x="5" y="10"/>
                  </a:lnTo>
                  <a:lnTo>
                    <a:pt x="4" y="1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45"/>
                  </a:lnTo>
                  <a:lnTo>
                    <a:pt x="1" y="52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4" y="60"/>
                  </a:lnTo>
                  <a:lnTo>
                    <a:pt x="5" y="61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1" y="59"/>
                  </a:lnTo>
                  <a:lnTo>
                    <a:pt x="12" y="58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1"/>
                  </a:lnTo>
                  <a:lnTo>
                    <a:pt x="9" y="45"/>
                  </a:lnTo>
                  <a:lnTo>
                    <a:pt x="9" y="38"/>
                  </a:lnTo>
                  <a:lnTo>
                    <a:pt x="10" y="31"/>
                  </a:lnTo>
                  <a:lnTo>
                    <a:pt x="12" y="19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1" name="Freeform 554"/>
            <p:cNvSpPr/>
            <p:nvPr/>
          </p:nvSpPr>
          <p:spPr bwMode="auto">
            <a:xfrm>
              <a:off x="5616576" y="2774950"/>
              <a:ext cx="6350" cy="42863"/>
            </a:xfrm>
            <a:custGeom>
              <a:avLst/>
              <a:gdLst/>
              <a:ahLst/>
              <a:cxnLst>
                <a:cxn ang="0">
                  <a:pos x="11" y="42"/>
                </a:cxn>
                <a:cxn ang="0">
                  <a:pos x="11" y="42"/>
                </a:cxn>
                <a:cxn ang="0">
                  <a:pos x="11" y="2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5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0" y="61"/>
                </a:cxn>
                <a:cxn ang="0">
                  <a:pos x="0" y="69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8" y="81"/>
                </a:cxn>
                <a:cxn ang="0">
                  <a:pos x="9" y="80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9" y="66"/>
                </a:cxn>
                <a:cxn ang="0">
                  <a:pos x="9" y="58"/>
                </a:cxn>
                <a:cxn ang="0">
                  <a:pos x="11" y="42"/>
                </a:cxn>
                <a:cxn ang="0">
                  <a:pos x="11" y="42"/>
                </a:cxn>
              </a:cxnLst>
              <a:rect l="0" t="0" r="r" b="b"/>
              <a:pathLst>
                <a:path w="11" h="81">
                  <a:moveTo>
                    <a:pt x="11" y="42"/>
                  </a:moveTo>
                  <a:lnTo>
                    <a:pt x="11" y="42"/>
                  </a:lnTo>
                  <a:lnTo>
                    <a:pt x="11" y="2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5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61"/>
                  </a:lnTo>
                  <a:lnTo>
                    <a:pt x="0" y="69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8" y="81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66"/>
                  </a:lnTo>
                  <a:lnTo>
                    <a:pt x="9" y="58"/>
                  </a:lnTo>
                  <a:lnTo>
                    <a:pt x="11" y="42"/>
                  </a:lnTo>
                  <a:lnTo>
                    <a:pt x="11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2" name="Freeform 555"/>
            <p:cNvSpPr/>
            <p:nvPr/>
          </p:nvSpPr>
          <p:spPr bwMode="auto">
            <a:xfrm>
              <a:off x="5637213" y="2778125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3" name="Freeform 556"/>
            <p:cNvSpPr/>
            <p:nvPr/>
          </p:nvSpPr>
          <p:spPr bwMode="auto">
            <a:xfrm>
              <a:off x="5672138" y="2770188"/>
              <a:ext cx="7938" cy="31750"/>
            </a:xfrm>
            <a:custGeom>
              <a:avLst/>
              <a:gdLst/>
              <a:ahLst/>
              <a:cxnLst>
                <a:cxn ang="0">
                  <a:pos x="14" y="50"/>
                </a:cxn>
                <a:cxn ang="0">
                  <a:pos x="14" y="50"/>
                </a:cxn>
                <a:cxn ang="0">
                  <a:pos x="12" y="28"/>
                </a:cxn>
                <a:cxn ang="0">
                  <a:pos x="10" y="1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8"/>
                </a:cxn>
                <a:cxn ang="0">
                  <a:pos x="2" y="31"/>
                </a:cxn>
                <a:cxn ang="0">
                  <a:pos x="3" y="43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4" y="50"/>
                </a:cxn>
                <a:cxn ang="0">
                  <a:pos x="14" y="50"/>
                </a:cxn>
              </a:cxnLst>
              <a:rect l="0" t="0" r="r" b="b"/>
              <a:pathLst>
                <a:path w="14" h="61">
                  <a:moveTo>
                    <a:pt x="14" y="50"/>
                  </a:moveTo>
                  <a:lnTo>
                    <a:pt x="14" y="50"/>
                  </a:lnTo>
                  <a:lnTo>
                    <a:pt x="12" y="28"/>
                  </a:lnTo>
                  <a:lnTo>
                    <a:pt x="10" y="1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8"/>
                  </a:lnTo>
                  <a:lnTo>
                    <a:pt x="2" y="31"/>
                  </a:lnTo>
                  <a:lnTo>
                    <a:pt x="3" y="43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4" name="Freeform 557"/>
            <p:cNvSpPr/>
            <p:nvPr/>
          </p:nvSpPr>
          <p:spPr bwMode="auto">
            <a:xfrm>
              <a:off x="5702301" y="2749550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1"/>
                </a:cxn>
                <a:cxn ang="0">
                  <a:pos x="3" y="61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3" y="61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5" name="Freeform 558"/>
            <p:cNvSpPr/>
            <p:nvPr/>
          </p:nvSpPr>
          <p:spPr bwMode="auto">
            <a:xfrm>
              <a:off x="5722938" y="2735263"/>
              <a:ext cx="7938" cy="3175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7"/>
                </a:cxn>
                <a:cxn ang="0">
                  <a:pos x="3" y="30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9" y="60"/>
                </a:cxn>
                <a:cxn ang="0">
                  <a:pos x="10" y="59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0"/>
                </a:cxn>
                <a:cxn ang="0">
                  <a:pos x="14" y="17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61">
                  <a:moveTo>
                    <a:pt x="5" y="4"/>
                  </a:moveTo>
                  <a:lnTo>
                    <a:pt x="5" y="4"/>
                  </a:lnTo>
                  <a:lnTo>
                    <a:pt x="4" y="17"/>
                  </a:lnTo>
                  <a:lnTo>
                    <a:pt x="3" y="30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10" y="59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0"/>
                  </a:lnTo>
                  <a:lnTo>
                    <a:pt x="14" y="17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6" name="Freeform 559"/>
            <p:cNvSpPr/>
            <p:nvPr/>
          </p:nvSpPr>
          <p:spPr bwMode="auto">
            <a:xfrm>
              <a:off x="5740401" y="2724150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2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7" name="Freeform 560"/>
            <p:cNvSpPr/>
            <p:nvPr/>
          </p:nvSpPr>
          <p:spPr bwMode="auto">
            <a:xfrm>
              <a:off x="5762626" y="2697163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5"/>
                </a:cxn>
                <a:cxn ang="0">
                  <a:pos x="8" y="55"/>
                </a:cxn>
                <a:cxn ang="0">
                  <a:pos x="9" y="53"/>
                </a:cxn>
                <a:cxn ang="0">
                  <a:pos x="9" y="51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5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9" y="51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8" name="Freeform 561"/>
            <p:cNvSpPr/>
            <p:nvPr/>
          </p:nvSpPr>
          <p:spPr bwMode="auto">
            <a:xfrm>
              <a:off x="5778501" y="2689225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2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2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9" name="Freeform 562"/>
            <p:cNvSpPr/>
            <p:nvPr/>
          </p:nvSpPr>
          <p:spPr bwMode="auto">
            <a:xfrm>
              <a:off x="5795963" y="2670175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5" y="31"/>
                </a:cxn>
                <a:cxn ang="0">
                  <a:pos x="5" y="38"/>
                </a:cxn>
                <a:cxn ang="0">
                  <a:pos x="4" y="53"/>
                </a:cxn>
                <a:cxn ang="0">
                  <a:pos x="4" y="53"/>
                </a:cxn>
                <a:cxn ang="0">
                  <a:pos x="5" y="55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9" y="57"/>
                </a:cxn>
                <a:cxn ang="0">
                  <a:pos x="10" y="57"/>
                </a:cxn>
                <a:cxn ang="0">
                  <a:pos x="12" y="56"/>
                </a:cxn>
                <a:cxn ang="0">
                  <a:pos x="13" y="55"/>
                </a:cxn>
                <a:cxn ang="0">
                  <a:pos x="13" y="53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3" y="23"/>
                </a:cxn>
                <a:cxn ang="0">
                  <a:pos x="11" y="16"/>
                </a:cxn>
                <a:cxn ang="0">
                  <a:pos x="10" y="11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3" h="57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31"/>
                  </a:lnTo>
                  <a:lnTo>
                    <a:pt x="5" y="38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5" y="55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7"/>
                  </a:lnTo>
                  <a:lnTo>
                    <a:pt x="12" y="56"/>
                  </a:lnTo>
                  <a:lnTo>
                    <a:pt x="13" y="55"/>
                  </a:lnTo>
                  <a:lnTo>
                    <a:pt x="13" y="53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3"/>
                  </a:lnTo>
                  <a:lnTo>
                    <a:pt x="11" y="16"/>
                  </a:lnTo>
                  <a:lnTo>
                    <a:pt x="10" y="11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0" name="Freeform 563"/>
            <p:cNvSpPr/>
            <p:nvPr/>
          </p:nvSpPr>
          <p:spPr bwMode="auto">
            <a:xfrm>
              <a:off x="5291138" y="2278063"/>
              <a:ext cx="12700" cy="3016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9" y="13"/>
                </a:cxn>
                <a:cxn ang="0">
                  <a:pos x="5" y="19"/>
                </a:cxn>
                <a:cxn ang="0">
                  <a:pos x="3" y="26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9" y="56"/>
                </a:cxn>
                <a:cxn ang="0">
                  <a:pos x="10" y="55"/>
                </a:cxn>
                <a:cxn ang="0">
                  <a:pos x="10" y="53"/>
                </a:cxn>
                <a:cxn ang="0">
                  <a:pos x="10" y="53"/>
                </a:cxn>
                <a:cxn ang="0">
                  <a:pos x="11" y="42"/>
                </a:cxn>
                <a:cxn ang="0">
                  <a:pos x="13" y="29"/>
                </a:cxn>
                <a:cxn ang="0">
                  <a:pos x="14" y="24"/>
                </a:cxn>
                <a:cxn ang="0">
                  <a:pos x="17" y="18"/>
                </a:cxn>
                <a:cxn ang="0">
                  <a:pos x="19" y="13"/>
                </a:cxn>
                <a:cxn ang="0">
                  <a:pos x="23" y="9"/>
                </a:cxn>
                <a:cxn ang="0">
                  <a:pos x="23" y="9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3" y="3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4" h="57">
                  <a:moveTo>
                    <a:pt x="16" y="2"/>
                  </a:moveTo>
                  <a:lnTo>
                    <a:pt x="16" y="2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3" y="26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9" y="56"/>
                  </a:lnTo>
                  <a:lnTo>
                    <a:pt x="10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42"/>
                  </a:lnTo>
                  <a:lnTo>
                    <a:pt x="13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9" y="13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1" name="Freeform 564"/>
            <p:cNvSpPr/>
            <p:nvPr/>
          </p:nvSpPr>
          <p:spPr bwMode="auto">
            <a:xfrm>
              <a:off x="5321301" y="2251075"/>
              <a:ext cx="7938" cy="2698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5"/>
                </a:cxn>
                <a:cxn ang="0">
                  <a:pos x="2" y="25"/>
                </a:cxn>
                <a:cxn ang="0">
                  <a:pos x="1" y="36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1" y="50"/>
                </a:cxn>
                <a:cxn ang="0">
                  <a:pos x="3" y="51"/>
                </a:cxn>
                <a:cxn ang="0">
                  <a:pos x="4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25"/>
                </a:cxn>
                <a:cxn ang="0">
                  <a:pos x="14" y="1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51">
                  <a:moveTo>
                    <a:pt x="5" y="4"/>
                  </a:moveTo>
                  <a:lnTo>
                    <a:pt x="5" y="4"/>
                  </a:lnTo>
                  <a:lnTo>
                    <a:pt x="4" y="15"/>
                  </a:lnTo>
                  <a:lnTo>
                    <a:pt x="2" y="25"/>
                  </a:lnTo>
                  <a:lnTo>
                    <a:pt x="1" y="3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25"/>
                  </a:lnTo>
                  <a:lnTo>
                    <a:pt x="14" y="15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2" name="Freeform 565"/>
            <p:cNvSpPr/>
            <p:nvPr/>
          </p:nvSpPr>
          <p:spPr bwMode="auto">
            <a:xfrm>
              <a:off x="5351463" y="2217738"/>
              <a:ext cx="9525" cy="269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1" y="1"/>
                </a:cxn>
                <a:cxn ang="0">
                  <a:pos x="8" y="6"/>
                </a:cxn>
                <a:cxn ang="0">
                  <a:pos x="6" y="11"/>
                </a:cxn>
                <a:cxn ang="0">
                  <a:pos x="5" y="16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4" y="24"/>
                </a:cxn>
                <a:cxn ang="0">
                  <a:pos x="3" y="28"/>
                </a:cxn>
                <a:cxn ang="0">
                  <a:pos x="1" y="34"/>
                </a:cxn>
                <a:cxn ang="0">
                  <a:pos x="1" y="34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2" y="50"/>
                </a:cxn>
                <a:cxn ang="0">
                  <a:pos x="3" y="51"/>
                </a:cxn>
                <a:cxn ang="0">
                  <a:pos x="5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31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4" y="21"/>
                </a:cxn>
                <a:cxn ang="0">
                  <a:pos x="14" y="17"/>
                </a:cxn>
                <a:cxn ang="0">
                  <a:pos x="15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9" h="51">
                  <a:moveTo>
                    <a:pt x="11" y="1"/>
                  </a:moveTo>
                  <a:lnTo>
                    <a:pt x="11" y="1"/>
                  </a:lnTo>
                  <a:lnTo>
                    <a:pt x="8" y="6"/>
                  </a:lnTo>
                  <a:lnTo>
                    <a:pt x="6" y="11"/>
                  </a:lnTo>
                  <a:lnTo>
                    <a:pt x="5" y="16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8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2" y="50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31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1"/>
                  </a:lnTo>
                  <a:lnTo>
                    <a:pt x="14" y="17"/>
                  </a:lnTo>
                  <a:lnTo>
                    <a:pt x="15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3" name="Freeform 566"/>
            <p:cNvSpPr/>
            <p:nvPr/>
          </p:nvSpPr>
          <p:spPr bwMode="auto">
            <a:xfrm>
              <a:off x="5380038" y="2195513"/>
              <a:ext cx="9525" cy="269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16"/>
                </a:cxn>
                <a:cxn ang="0">
                  <a:pos x="4" y="26"/>
                </a:cxn>
                <a:cxn ang="0">
                  <a:pos x="1" y="3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1" y="51"/>
                </a:cxn>
                <a:cxn ang="0">
                  <a:pos x="2" y="52"/>
                </a:cxn>
                <a:cxn ang="0">
                  <a:pos x="4" y="52"/>
                </a:cxn>
                <a:cxn ang="0">
                  <a:pos x="6" y="52"/>
                </a:cxn>
                <a:cxn ang="0">
                  <a:pos x="7" y="51"/>
                </a:cxn>
                <a:cxn ang="0">
                  <a:pos x="8" y="50"/>
                </a:cxn>
                <a:cxn ang="0">
                  <a:pos x="9" y="48"/>
                </a:cxn>
                <a:cxn ang="0">
                  <a:pos x="9" y="48"/>
                </a:cxn>
                <a:cxn ang="0">
                  <a:pos x="10" y="36"/>
                </a:cxn>
                <a:cxn ang="0">
                  <a:pos x="13" y="26"/>
                </a:cxn>
                <a:cxn ang="0">
                  <a:pos x="16" y="16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52">
                  <a:moveTo>
                    <a:pt x="9" y="4"/>
                  </a:moveTo>
                  <a:lnTo>
                    <a:pt x="9" y="4"/>
                  </a:lnTo>
                  <a:lnTo>
                    <a:pt x="7" y="16"/>
                  </a:lnTo>
                  <a:lnTo>
                    <a:pt x="4" y="26"/>
                  </a:lnTo>
                  <a:lnTo>
                    <a:pt x="1" y="3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1" y="51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10" y="36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4" name="Freeform 567"/>
            <p:cNvSpPr/>
            <p:nvPr/>
          </p:nvSpPr>
          <p:spPr bwMode="auto">
            <a:xfrm>
              <a:off x="5414963" y="2174875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4" y="17"/>
                </a:cxn>
                <a:cxn ang="0">
                  <a:pos x="2" y="29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3"/>
                </a:cxn>
                <a:cxn ang="0">
                  <a:pos x="10" y="40"/>
                </a:cxn>
                <a:cxn ang="0">
                  <a:pos x="11" y="29"/>
                </a:cxn>
                <a:cxn ang="0">
                  <a:pos x="13" y="1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4" h="57">
                  <a:moveTo>
                    <a:pt x="4" y="5"/>
                  </a:moveTo>
                  <a:lnTo>
                    <a:pt x="4" y="5"/>
                  </a:lnTo>
                  <a:lnTo>
                    <a:pt x="4" y="17"/>
                  </a:lnTo>
                  <a:lnTo>
                    <a:pt x="2" y="29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0" y="40"/>
                  </a:lnTo>
                  <a:lnTo>
                    <a:pt x="11" y="29"/>
                  </a:lnTo>
                  <a:lnTo>
                    <a:pt x="13" y="1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5" name="Freeform 568"/>
            <p:cNvSpPr/>
            <p:nvPr/>
          </p:nvSpPr>
          <p:spPr bwMode="auto">
            <a:xfrm>
              <a:off x="5441951" y="2174875"/>
              <a:ext cx="7938" cy="254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1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" y="45"/>
                </a:cxn>
                <a:cxn ang="0">
                  <a:pos x="2" y="47"/>
                </a:cxn>
                <a:cxn ang="0">
                  <a:pos x="3" y="48"/>
                </a:cxn>
                <a:cxn ang="0">
                  <a:pos x="6" y="48"/>
                </a:cxn>
                <a:cxn ang="0">
                  <a:pos x="7" y="48"/>
                </a:cxn>
                <a:cxn ang="0">
                  <a:pos x="9" y="47"/>
                </a:cxn>
                <a:cxn ang="0">
                  <a:pos x="10" y="45"/>
                </a:cxn>
                <a:cxn ang="0">
                  <a:pos x="11" y="42"/>
                </a:cxn>
                <a:cxn ang="0">
                  <a:pos x="11" y="42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5" y="11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5" h="48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7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2" y="47"/>
                  </a:lnTo>
                  <a:lnTo>
                    <a:pt x="3" y="48"/>
                  </a:lnTo>
                  <a:lnTo>
                    <a:pt x="6" y="48"/>
                  </a:lnTo>
                  <a:lnTo>
                    <a:pt x="7" y="48"/>
                  </a:lnTo>
                  <a:lnTo>
                    <a:pt x="9" y="47"/>
                  </a:lnTo>
                  <a:lnTo>
                    <a:pt x="10" y="45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5" y="11"/>
                  </a:lnTo>
                  <a:lnTo>
                    <a:pt x="14" y="6"/>
                  </a:lnTo>
                  <a:lnTo>
                    <a:pt x="13" y="4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6" name="Freeform 569"/>
            <p:cNvSpPr/>
            <p:nvPr/>
          </p:nvSpPr>
          <p:spPr bwMode="auto">
            <a:xfrm>
              <a:off x="5473701" y="2173288"/>
              <a:ext cx="14288" cy="36513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4" y="2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2"/>
                </a:cxn>
                <a:cxn ang="0">
                  <a:pos x="15" y="30"/>
                </a:cxn>
                <a:cxn ang="0">
                  <a:pos x="14" y="38"/>
                </a:cxn>
                <a:cxn ang="0">
                  <a:pos x="14" y="38"/>
                </a:cxn>
                <a:cxn ang="0">
                  <a:pos x="12" y="45"/>
                </a:cxn>
                <a:cxn ang="0">
                  <a:pos x="9" y="52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0"/>
                </a:cxn>
                <a:cxn ang="0">
                  <a:pos x="7" y="70"/>
                </a:cxn>
                <a:cxn ang="0">
                  <a:pos x="8" y="70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6" y="57"/>
                </a:cxn>
                <a:cxn ang="0">
                  <a:pos x="19" y="51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3" y="40"/>
                </a:cxn>
                <a:cxn ang="0">
                  <a:pos x="24" y="35"/>
                </a:cxn>
                <a:cxn ang="0">
                  <a:pos x="25" y="25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25" h="70">
                  <a:moveTo>
                    <a:pt x="24" y="4"/>
                  </a:moveTo>
                  <a:lnTo>
                    <a:pt x="24" y="4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2"/>
                  </a:lnTo>
                  <a:lnTo>
                    <a:pt x="15" y="3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5"/>
                  </a:lnTo>
                  <a:lnTo>
                    <a:pt x="9" y="52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6" y="57"/>
                  </a:lnTo>
                  <a:lnTo>
                    <a:pt x="19" y="51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3" y="40"/>
                  </a:lnTo>
                  <a:lnTo>
                    <a:pt x="24" y="35"/>
                  </a:lnTo>
                  <a:lnTo>
                    <a:pt x="25" y="25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7" name="Freeform 570"/>
            <p:cNvSpPr/>
            <p:nvPr/>
          </p:nvSpPr>
          <p:spPr bwMode="auto">
            <a:xfrm>
              <a:off x="5503863" y="2192338"/>
              <a:ext cx="4763" cy="2857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3"/>
                </a:cxn>
                <a:cxn ang="0">
                  <a:pos x="6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9" y="4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3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3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8" name="Freeform 571"/>
            <p:cNvSpPr/>
            <p:nvPr/>
          </p:nvSpPr>
          <p:spPr bwMode="auto">
            <a:xfrm>
              <a:off x="5526088" y="2200275"/>
              <a:ext cx="7938" cy="3016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3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2" y="53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1" y="51"/>
                </a:cxn>
                <a:cxn ang="0">
                  <a:pos x="11" y="51"/>
                </a:cxn>
                <a:cxn ang="0">
                  <a:pos x="9" y="29"/>
                </a:cxn>
                <a:cxn ang="0">
                  <a:pos x="10" y="23"/>
                </a:cxn>
                <a:cxn ang="0">
                  <a:pos x="11" y="17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56">
                  <a:moveTo>
                    <a:pt x="7" y="2"/>
                  </a:moveTo>
                  <a:lnTo>
                    <a:pt x="7" y="2"/>
                  </a:lnTo>
                  <a:lnTo>
                    <a:pt x="4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3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9" y="29"/>
                  </a:lnTo>
                  <a:lnTo>
                    <a:pt x="10" y="23"/>
                  </a:lnTo>
                  <a:lnTo>
                    <a:pt x="11" y="17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9" name="Freeform 572"/>
            <p:cNvSpPr/>
            <p:nvPr/>
          </p:nvSpPr>
          <p:spPr bwMode="auto">
            <a:xfrm>
              <a:off x="5549901" y="2212975"/>
              <a:ext cx="4763" cy="254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7" y="47"/>
                </a:cxn>
                <a:cxn ang="0">
                  <a:pos x="8" y="45"/>
                </a:cxn>
                <a:cxn ang="0">
                  <a:pos x="9" y="43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48">
                  <a:moveTo>
                    <a:pt x="0" y="6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7" y="47"/>
                  </a:lnTo>
                  <a:lnTo>
                    <a:pt x="8" y="45"/>
                  </a:lnTo>
                  <a:lnTo>
                    <a:pt x="9" y="4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0" name="Freeform 573"/>
            <p:cNvSpPr/>
            <p:nvPr/>
          </p:nvSpPr>
          <p:spPr bwMode="auto">
            <a:xfrm>
              <a:off x="5567363" y="2225675"/>
              <a:ext cx="4763" cy="254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8" y="47"/>
                </a:cxn>
                <a:cxn ang="0">
                  <a:pos x="9" y="45"/>
                </a:cxn>
                <a:cxn ang="0">
                  <a:pos x="9" y="4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48">
                  <a:moveTo>
                    <a:pt x="0" y="4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9" y="45"/>
                  </a:lnTo>
                  <a:lnTo>
                    <a:pt x="9" y="4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1" name="Freeform 574"/>
            <p:cNvSpPr/>
            <p:nvPr/>
          </p:nvSpPr>
          <p:spPr bwMode="auto">
            <a:xfrm>
              <a:off x="5597526" y="2243138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7"/>
                </a:cxn>
                <a:cxn ang="0">
                  <a:pos x="2" y="28"/>
                </a:cxn>
                <a:cxn ang="0">
                  <a:pos x="2" y="39"/>
                </a:cxn>
                <a:cxn ang="0">
                  <a:pos x="1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0" y="48"/>
                </a:cxn>
                <a:cxn ang="0">
                  <a:pos x="11" y="42"/>
                </a:cxn>
                <a:cxn ang="0">
                  <a:pos x="11" y="29"/>
                </a:cxn>
                <a:cxn ang="0">
                  <a:pos x="10" y="17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1" h="57">
                  <a:moveTo>
                    <a:pt x="9" y="5"/>
                  </a:move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7"/>
                  </a:lnTo>
                  <a:lnTo>
                    <a:pt x="2" y="28"/>
                  </a:lnTo>
                  <a:lnTo>
                    <a:pt x="2" y="39"/>
                  </a:lnTo>
                  <a:lnTo>
                    <a:pt x="1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0" y="48"/>
                  </a:lnTo>
                  <a:lnTo>
                    <a:pt x="11" y="42"/>
                  </a:lnTo>
                  <a:lnTo>
                    <a:pt x="11" y="29"/>
                  </a:lnTo>
                  <a:lnTo>
                    <a:pt x="10" y="17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2" name="Freeform 575"/>
            <p:cNvSpPr/>
            <p:nvPr/>
          </p:nvSpPr>
          <p:spPr bwMode="auto">
            <a:xfrm>
              <a:off x="5354638" y="2393950"/>
              <a:ext cx="6350" cy="31750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4" y="30"/>
                </a:cxn>
                <a:cxn ang="0">
                  <a:pos x="3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59"/>
                </a:cxn>
                <a:cxn ang="0">
                  <a:pos x="9" y="58"/>
                </a:cxn>
                <a:cxn ang="0">
                  <a:pos x="9" y="58"/>
                </a:cxn>
                <a:cxn ang="0">
                  <a:pos x="12" y="45"/>
                </a:cxn>
                <a:cxn ang="0">
                  <a:pos x="14" y="31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4" h="61">
                  <a:moveTo>
                    <a:pt x="4" y="4"/>
                  </a:moveTo>
                  <a:lnTo>
                    <a:pt x="4" y="4"/>
                  </a:lnTo>
                  <a:lnTo>
                    <a:pt x="4" y="30"/>
                  </a:lnTo>
                  <a:lnTo>
                    <a:pt x="3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59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12" y="45"/>
                  </a:lnTo>
                  <a:lnTo>
                    <a:pt x="14" y="3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3" name="Freeform 576"/>
            <p:cNvSpPr/>
            <p:nvPr/>
          </p:nvSpPr>
          <p:spPr bwMode="auto">
            <a:xfrm>
              <a:off x="5367338" y="2428875"/>
              <a:ext cx="4763" cy="396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3" y="76"/>
                </a:cxn>
                <a:cxn ang="0">
                  <a:pos x="4" y="76"/>
                </a:cxn>
                <a:cxn ang="0">
                  <a:pos x="6" y="76"/>
                </a:cxn>
                <a:cxn ang="0">
                  <a:pos x="7" y="75"/>
                </a:cxn>
                <a:cxn ang="0">
                  <a:pos x="8" y="73"/>
                </a:cxn>
                <a:cxn ang="0">
                  <a:pos x="9" y="7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6">
                  <a:moveTo>
                    <a:pt x="0" y="5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3" y="76"/>
                  </a:lnTo>
                  <a:lnTo>
                    <a:pt x="4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8" y="73"/>
                  </a:lnTo>
                  <a:lnTo>
                    <a:pt x="9" y="72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4" name="Freeform 577"/>
            <p:cNvSpPr/>
            <p:nvPr/>
          </p:nvSpPr>
          <p:spPr bwMode="auto">
            <a:xfrm>
              <a:off x="5384801" y="2454275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1" y="74"/>
                </a:cxn>
                <a:cxn ang="0">
                  <a:pos x="3" y="75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9" y="70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75">
                  <a:moveTo>
                    <a:pt x="0" y="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3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9" y="7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5" name="Freeform 578"/>
            <p:cNvSpPr/>
            <p:nvPr/>
          </p:nvSpPr>
          <p:spPr bwMode="auto">
            <a:xfrm>
              <a:off x="5402263" y="2479675"/>
              <a:ext cx="6350" cy="3968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14"/>
                </a:cxn>
                <a:cxn ang="0">
                  <a:pos x="2" y="23"/>
                </a:cxn>
                <a:cxn ang="0">
                  <a:pos x="1" y="3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9"/>
                </a:cxn>
                <a:cxn ang="0">
                  <a:pos x="1" y="57"/>
                </a:cxn>
                <a:cxn ang="0">
                  <a:pos x="3" y="66"/>
                </a:cxn>
                <a:cxn ang="0">
                  <a:pos x="5" y="74"/>
                </a:cxn>
                <a:cxn ang="0">
                  <a:pos x="5" y="74"/>
                </a:cxn>
                <a:cxn ang="0">
                  <a:pos x="6" y="75"/>
                </a:cxn>
                <a:cxn ang="0">
                  <a:pos x="8" y="76"/>
                </a:cxn>
                <a:cxn ang="0">
                  <a:pos x="9" y="76"/>
                </a:cxn>
                <a:cxn ang="0">
                  <a:pos x="11" y="75"/>
                </a:cxn>
                <a:cxn ang="0">
                  <a:pos x="13" y="73"/>
                </a:cxn>
                <a:cxn ang="0">
                  <a:pos x="13" y="71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1" y="60"/>
                </a:cxn>
                <a:cxn ang="0">
                  <a:pos x="9" y="53"/>
                </a:cxn>
                <a:cxn ang="0">
                  <a:pos x="9" y="45"/>
                </a:cxn>
                <a:cxn ang="0">
                  <a:pos x="10" y="37"/>
                </a:cxn>
                <a:cxn ang="0">
                  <a:pos x="12" y="21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4" h="76">
                  <a:moveTo>
                    <a:pt x="14" y="5"/>
                  </a:moveTo>
                  <a:lnTo>
                    <a:pt x="14" y="5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2" y="23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5" y="74"/>
                  </a:lnTo>
                  <a:lnTo>
                    <a:pt x="5" y="74"/>
                  </a:lnTo>
                  <a:lnTo>
                    <a:pt x="6" y="75"/>
                  </a:lnTo>
                  <a:lnTo>
                    <a:pt x="8" y="76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0"/>
                  </a:lnTo>
                  <a:lnTo>
                    <a:pt x="9" y="53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21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6" name="Freeform 579"/>
            <p:cNvSpPr/>
            <p:nvPr/>
          </p:nvSpPr>
          <p:spPr bwMode="auto">
            <a:xfrm>
              <a:off x="5426076" y="2497138"/>
              <a:ext cx="7938" cy="3016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40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5" y="56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2"/>
                </a:cxn>
                <a:cxn ang="0">
                  <a:pos x="10" y="29"/>
                </a:cxn>
                <a:cxn ang="0">
                  <a:pos x="10" y="23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6" y="6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6" h="57">
                  <a:moveTo>
                    <a:pt x="7" y="3"/>
                  </a:moveTo>
                  <a:lnTo>
                    <a:pt x="7" y="3"/>
                  </a:lnTo>
                  <a:lnTo>
                    <a:pt x="4" y="9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5" y="56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1" y="18"/>
                  </a:lnTo>
                  <a:lnTo>
                    <a:pt x="12" y="13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7" name="Freeform 580"/>
            <p:cNvSpPr/>
            <p:nvPr/>
          </p:nvSpPr>
          <p:spPr bwMode="auto">
            <a:xfrm>
              <a:off x="5446713" y="2514600"/>
              <a:ext cx="7938" cy="36513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15" y="64"/>
                </a:cxn>
                <a:cxn ang="0">
                  <a:pos x="12" y="56"/>
                </a:cxn>
                <a:cxn ang="0">
                  <a:pos x="10" y="49"/>
                </a:cxn>
                <a:cxn ang="0">
                  <a:pos x="9" y="42"/>
                </a:cxn>
                <a:cxn ang="0">
                  <a:pos x="9" y="35"/>
                </a:cxn>
                <a:cxn ang="0">
                  <a:pos x="10" y="19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1" y="20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1" y="53"/>
                </a:cxn>
                <a:cxn ang="0">
                  <a:pos x="3" y="60"/>
                </a:cxn>
                <a:cxn ang="0">
                  <a:pos x="7" y="68"/>
                </a:cxn>
                <a:cxn ang="0">
                  <a:pos x="7" y="68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70"/>
                </a:cxn>
                <a:cxn ang="0">
                  <a:pos x="13" y="70"/>
                </a:cxn>
                <a:cxn ang="0">
                  <a:pos x="14" y="69"/>
                </a:cxn>
                <a:cxn ang="0">
                  <a:pos x="15" y="67"/>
                </a:cxn>
                <a:cxn ang="0">
                  <a:pos x="15" y="66"/>
                </a:cxn>
                <a:cxn ang="0">
                  <a:pos x="15" y="64"/>
                </a:cxn>
                <a:cxn ang="0">
                  <a:pos x="15" y="64"/>
                </a:cxn>
              </a:cxnLst>
              <a:rect l="0" t="0" r="r" b="b"/>
              <a:pathLst>
                <a:path w="15" h="70">
                  <a:moveTo>
                    <a:pt x="15" y="64"/>
                  </a:moveTo>
                  <a:lnTo>
                    <a:pt x="15" y="64"/>
                  </a:lnTo>
                  <a:lnTo>
                    <a:pt x="12" y="56"/>
                  </a:lnTo>
                  <a:lnTo>
                    <a:pt x="10" y="49"/>
                  </a:lnTo>
                  <a:lnTo>
                    <a:pt x="9" y="42"/>
                  </a:lnTo>
                  <a:lnTo>
                    <a:pt x="9" y="35"/>
                  </a:lnTo>
                  <a:lnTo>
                    <a:pt x="10" y="19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1" y="20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1" y="53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3" y="70"/>
                  </a:lnTo>
                  <a:lnTo>
                    <a:pt x="14" y="69"/>
                  </a:lnTo>
                  <a:lnTo>
                    <a:pt x="15" y="67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5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8" name="Freeform 581"/>
            <p:cNvSpPr/>
            <p:nvPr/>
          </p:nvSpPr>
          <p:spPr bwMode="auto">
            <a:xfrm>
              <a:off x="5464176" y="2540000"/>
              <a:ext cx="9525" cy="31750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12" y="37"/>
                </a:cxn>
                <a:cxn ang="0">
                  <a:pos x="9" y="30"/>
                </a:cxn>
                <a:cxn ang="0">
                  <a:pos x="8" y="2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6"/>
                </a:cxn>
                <a:cxn ang="0">
                  <a:pos x="1" y="38"/>
                </a:cxn>
                <a:cxn ang="0">
                  <a:pos x="4" y="44"/>
                </a:cxn>
                <a:cxn ang="0">
                  <a:pos x="7" y="51"/>
                </a:cxn>
                <a:cxn ang="0">
                  <a:pos x="9" y="57"/>
                </a:cxn>
                <a:cxn ang="0">
                  <a:pos x="9" y="57"/>
                </a:cxn>
                <a:cxn ang="0">
                  <a:pos x="9" y="59"/>
                </a:cxn>
                <a:cxn ang="0">
                  <a:pos x="11" y="60"/>
                </a:cxn>
                <a:cxn ang="0">
                  <a:pos x="14" y="61"/>
                </a:cxn>
                <a:cxn ang="0">
                  <a:pos x="16" y="61"/>
                </a:cxn>
                <a:cxn ang="0">
                  <a:pos x="17" y="60"/>
                </a:cxn>
                <a:cxn ang="0">
                  <a:pos x="18" y="59"/>
                </a:cxn>
                <a:cxn ang="0">
                  <a:pos x="18" y="57"/>
                </a:cxn>
                <a:cxn ang="0">
                  <a:pos x="18" y="57"/>
                </a:cxn>
                <a:cxn ang="0">
                  <a:pos x="17" y="52"/>
                </a:cxn>
                <a:cxn ang="0">
                  <a:pos x="16" y="47"/>
                </a:cxn>
                <a:cxn ang="0">
                  <a:pos x="12" y="37"/>
                </a:cxn>
                <a:cxn ang="0">
                  <a:pos x="12" y="37"/>
                </a:cxn>
              </a:cxnLst>
              <a:rect l="0" t="0" r="r" b="b"/>
              <a:pathLst>
                <a:path w="18" h="61">
                  <a:moveTo>
                    <a:pt x="12" y="37"/>
                  </a:moveTo>
                  <a:lnTo>
                    <a:pt x="12" y="37"/>
                  </a:lnTo>
                  <a:lnTo>
                    <a:pt x="9" y="30"/>
                  </a:lnTo>
                  <a:lnTo>
                    <a:pt x="8" y="2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4" y="44"/>
                  </a:lnTo>
                  <a:lnTo>
                    <a:pt x="7" y="51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6" y="61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6" y="47"/>
                  </a:lnTo>
                  <a:lnTo>
                    <a:pt x="12" y="37"/>
                  </a:lnTo>
                  <a:lnTo>
                    <a:pt x="12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9" name="Freeform 582"/>
            <p:cNvSpPr/>
            <p:nvPr/>
          </p:nvSpPr>
          <p:spPr bwMode="auto">
            <a:xfrm>
              <a:off x="5489576" y="2562225"/>
              <a:ext cx="7938" cy="30163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4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  <a:cxn ang="0">
                  <a:pos x="3" y="11"/>
                </a:cxn>
                <a:cxn ang="0">
                  <a:pos x="2" y="17"/>
                </a:cxn>
                <a:cxn ang="0">
                  <a:pos x="1" y="23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34"/>
                </a:cxn>
                <a:cxn ang="0">
                  <a:pos x="1" y="41"/>
                </a:cxn>
                <a:cxn ang="0">
                  <a:pos x="3" y="47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5" y="54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10" y="57"/>
                </a:cxn>
                <a:cxn ang="0">
                  <a:pos x="12" y="57"/>
                </a:cxn>
                <a:cxn ang="0">
                  <a:pos x="13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34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10" y="23"/>
                </a:cxn>
                <a:cxn ang="0">
                  <a:pos x="12" y="17"/>
                </a:cxn>
                <a:cxn ang="0">
                  <a:pos x="13" y="11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14" h="57">
                  <a:moveTo>
                    <a:pt x="14" y="6"/>
                  </a:moveTo>
                  <a:lnTo>
                    <a:pt x="14" y="6"/>
                  </a:lnTo>
                  <a:lnTo>
                    <a:pt x="14" y="4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11"/>
                  </a:lnTo>
                  <a:lnTo>
                    <a:pt x="2" y="17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41"/>
                  </a:lnTo>
                  <a:lnTo>
                    <a:pt x="3" y="47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5" y="54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3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2" y="17"/>
                  </a:lnTo>
                  <a:lnTo>
                    <a:pt x="13" y="11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0" name="Freeform 583"/>
            <p:cNvSpPr/>
            <p:nvPr/>
          </p:nvSpPr>
          <p:spPr bwMode="auto">
            <a:xfrm>
              <a:off x="5514976" y="2584450"/>
              <a:ext cx="9525" cy="34925"/>
            </a:xfrm>
            <a:custGeom>
              <a:avLst/>
              <a:gdLst/>
              <a:ahLst/>
              <a:cxnLst>
                <a:cxn ang="0">
                  <a:pos x="14" y="41"/>
                </a:cxn>
                <a:cxn ang="0">
                  <a:pos x="14" y="41"/>
                </a:cxn>
                <a:cxn ang="0">
                  <a:pos x="12" y="33"/>
                </a:cxn>
                <a:cxn ang="0">
                  <a:pos x="10" y="24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8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40"/>
                </a:cxn>
                <a:cxn ang="0">
                  <a:pos x="6" y="47"/>
                </a:cxn>
                <a:cxn ang="0">
                  <a:pos x="8" y="55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64"/>
                </a:cxn>
                <a:cxn ang="0">
                  <a:pos x="11" y="65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17" y="51"/>
                </a:cxn>
                <a:cxn ang="0">
                  <a:pos x="14" y="41"/>
                </a:cxn>
                <a:cxn ang="0">
                  <a:pos x="14" y="41"/>
                </a:cxn>
              </a:cxnLst>
              <a:rect l="0" t="0" r="r" b="b"/>
              <a:pathLst>
                <a:path w="19" h="66">
                  <a:moveTo>
                    <a:pt x="14" y="41"/>
                  </a:moveTo>
                  <a:lnTo>
                    <a:pt x="14" y="41"/>
                  </a:lnTo>
                  <a:lnTo>
                    <a:pt x="12" y="33"/>
                  </a:lnTo>
                  <a:lnTo>
                    <a:pt x="10" y="2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40"/>
                  </a:lnTo>
                  <a:lnTo>
                    <a:pt x="6" y="47"/>
                  </a:lnTo>
                  <a:lnTo>
                    <a:pt x="8" y="55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64"/>
                  </a:lnTo>
                  <a:lnTo>
                    <a:pt x="11" y="65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7" y="51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1" name="Freeform 584"/>
            <p:cNvSpPr/>
            <p:nvPr/>
          </p:nvSpPr>
          <p:spPr bwMode="auto">
            <a:xfrm>
              <a:off x="5538788" y="2609850"/>
              <a:ext cx="11113" cy="34925"/>
            </a:xfrm>
            <a:custGeom>
              <a:avLst/>
              <a:gdLst/>
              <a:ahLst/>
              <a:cxnLst>
                <a:cxn ang="0">
                  <a:pos x="20" y="61"/>
                </a:cxn>
                <a:cxn ang="0">
                  <a:pos x="20" y="61"/>
                </a:cxn>
                <a:cxn ang="0">
                  <a:pos x="14" y="33"/>
                </a:cxn>
                <a:cxn ang="0">
                  <a:pos x="11" y="19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0"/>
                </a:cxn>
                <a:cxn ang="0">
                  <a:pos x="3" y="34"/>
                </a:cxn>
                <a:cxn ang="0">
                  <a:pos x="11" y="63"/>
                </a:cxn>
                <a:cxn ang="0">
                  <a:pos x="11" y="63"/>
                </a:cxn>
                <a:cxn ang="0">
                  <a:pos x="12" y="65"/>
                </a:cxn>
                <a:cxn ang="0">
                  <a:pos x="13" y="66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20" y="63"/>
                </a:cxn>
                <a:cxn ang="0">
                  <a:pos x="20" y="61"/>
                </a:cxn>
                <a:cxn ang="0">
                  <a:pos x="20" y="61"/>
                </a:cxn>
              </a:cxnLst>
              <a:rect l="0" t="0" r="r" b="b"/>
              <a:pathLst>
                <a:path w="20" h="66">
                  <a:moveTo>
                    <a:pt x="20" y="61"/>
                  </a:moveTo>
                  <a:lnTo>
                    <a:pt x="20" y="61"/>
                  </a:lnTo>
                  <a:lnTo>
                    <a:pt x="14" y="33"/>
                  </a:lnTo>
                  <a:lnTo>
                    <a:pt x="11" y="1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0"/>
                  </a:lnTo>
                  <a:lnTo>
                    <a:pt x="3" y="34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2" y="65"/>
                  </a:lnTo>
                  <a:lnTo>
                    <a:pt x="13" y="66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3"/>
                  </a:lnTo>
                  <a:lnTo>
                    <a:pt x="20" y="61"/>
                  </a:lnTo>
                  <a:lnTo>
                    <a:pt x="2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2" name="Freeform 585"/>
            <p:cNvSpPr/>
            <p:nvPr/>
          </p:nvSpPr>
          <p:spPr bwMode="auto">
            <a:xfrm>
              <a:off x="5562601" y="2635250"/>
              <a:ext cx="6350" cy="31750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13" y="56"/>
                </a:cxn>
                <a:cxn ang="0">
                  <a:pos x="11" y="43"/>
                </a:cxn>
                <a:cxn ang="0">
                  <a:pos x="10" y="3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2"/>
                </a:cxn>
                <a:cxn ang="0">
                  <a:pos x="2" y="4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60"/>
                </a:cxn>
                <a:cxn ang="0">
                  <a:pos x="7" y="61"/>
                </a:cxn>
                <a:cxn ang="0">
                  <a:pos x="8" y="62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3" y="58"/>
                </a:cxn>
                <a:cxn ang="0">
                  <a:pos x="13" y="56"/>
                </a:cxn>
                <a:cxn ang="0">
                  <a:pos x="13" y="56"/>
                </a:cxn>
              </a:cxnLst>
              <a:rect l="0" t="0" r="r" b="b"/>
              <a:pathLst>
                <a:path w="13" h="62">
                  <a:moveTo>
                    <a:pt x="13" y="56"/>
                  </a:moveTo>
                  <a:lnTo>
                    <a:pt x="13" y="56"/>
                  </a:lnTo>
                  <a:lnTo>
                    <a:pt x="11" y="43"/>
                  </a:lnTo>
                  <a:lnTo>
                    <a:pt x="10" y="30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2"/>
                  </a:lnTo>
                  <a:lnTo>
                    <a:pt x="2" y="4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60"/>
                  </a:lnTo>
                  <a:lnTo>
                    <a:pt x="7" y="61"/>
                  </a:lnTo>
                  <a:lnTo>
                    <a:pt x="8" y="62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3" name="Freeform 586"/>
            <p:cNvSpPr/>
            <p:nvPr/>
          </p:nvSpPr>
          <p:spPr bwMode="auto">
            <a:xfrm>
              <a:off x="5580063" y="2647950"/>
              <a:ext cx="9525" cy="23813"/>
            </a:xfrm>
            <a:custGeom>
              <a:avLst/>
              <a:gdLst/>
              <a:ahLst/>
              <a:cxnLst>
                <a:cxn ang="0">
                  <a:pos x="18" y="41"/>
                </a:cxn>
                <a:cxn ang="0">
                  <a:pos x="18" y="41"/>
                </a:cxn>
                <a:cxn ang="0">
                  <a:pos x="12" y="23"/>
                </a:cxn>
                <a:cxn ang="0">
                  <a:pos x="10" y="1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3" y="24"/>
                </a:cxn>
                <a:cxn ang="0">
                  <a:pos x="9" y="44"/>
                </a:cxn>
                <a:cxn ang="0">
                  <a:pos x="9" y="44"/>
                </a:cxn>
                <a:cxn ang="0">
                  <a:pos x="10" y="45"/>
                </a:cxn>
                <a:cxn ang="0">
                  <a:pos x="12" y="46"/>
                </a:cxn>
                <a:cxn ang="0">
                  <a:pos x="13" y="47"/>
                </a:cxn>
                <a:cxn ang="0">
                  <a:pos x="15" y="47"/>
                </a:cxn>
                <a:cxn ang="0">
                  <a:pos x="17" y="46"/>
                </a:cxn>
                <a:cxn ang="0">
                  <a:pos x="18" y="45"/>
                </a:cxn>
                <a:cxn ang="0">
                  <a:pos x="18" y="43"/>
                </a:cxn>
                <a:cxn ang="0">
                  <a:pos x="18" y="41"/>
                </a:cxn>
                <a:cxn ang="0">
                  <a:pos x="18" y="41"/>
                </a:cxn>
              </a:cxnLst>
              <a:rect l="0" t="0" r="r" b="b"/>
              <a:pathLst>
                <a:path w="18" h="47">
                  <a:moveTo>
                    <a:pt x="18" y="41"/>
                  </a:moveTo>
                  <a:lnTo>
                    <a:pt x="18" y="41"/>
                  </a:lnTo>
                  <a:lnTo>
                    <a:pt x="12" y="23"/>
                  </a:lnTo>
                  <a:lnTo>
                    <a:pt x="10" y="1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3" y="2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0" y="45"/>
                  </a:lnTo>
                  <a:lnTo>
                    <a:pt x="12" y="46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8" y="41"/>
                  </a:lnTo>
                  <a:lnTo>
                    <a:pt x="18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4" name="Freeform 587"/>
            <p:cNvSpPr/>
            <p:nvPr/>
          </p:nvSpPr>
          <p:spPr bwMode="auto">
            <a:xfrm>
              <a:off x="5429251" y="2311400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1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2"/>
                </a:cxn>
                <a:cxn ang="0">
                  <a:pos x="7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10" y="48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2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7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10" y="4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5" name="Freeform 588"/>
            <p:cNvSpPr/>
            <p:nvPr/>
          </p:nvSpPr>
          <p:spPr bwMode="auto">
            <a:xfrm>
              <a:off x="5454651" y="2290763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6" name="Freeform 589"/>
            <p:cNvSpPr/>
            <p:nvPr/>
          </p:nvSpPr>
          <p:spPr bwMode="auto">
            <a:xfrm>
              <a:off x="5481638" y="2281238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7" name="Freeform 590"/>
            <p:cNvSpPr/>
            <p:nvPr/>
          </p:nvSpPr>
          <p:spPr bwMode="auto">
            <a:xfrm>
              <a:off x="5503863" y="2281238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8" name="Freeform 591"/>
            <p:cNvSpPr/>
            <p:nvPr/>
          </p:nvSpPr>
          <p:spPr bwMode="auto">
            <a:xfrm>
              <a:off x="5529263" y="2289175"/>
              <a:ext cx="11113" cy="428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0"/>
                </a:cxn>
                <a:cxn ang="0">
                  <a:pos x="5" y="17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4" y="43"/>
                </a:cxn>
                <a:cxn ang="0">
                  <a:pos x="2" y="54"/>
                </a:cxn>
                <a:cxn ang="0">
                  <a:pos x="1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4" y="81"/>
                </a:cxn>
                <a:cxn ang="0">
                  <a:pos x="6" y="79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0"/>
                </a:cxn>
                <a:cxn ang="0">
                  <a:pos x="13" y="43"/>
                </a:cxn>
                <a:cxn ang="0">
                  <a:pos x="13" y="43"/>
                </a:cxn>
                <a:cxn ang="0">
                  <a:pos x="14" y="25"/>
                </a:cxn>
                <a:cxn ang="0">
                  <a:pos x="15" y="14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9" h="81">
                  <a:moveTo>
                    <a:pt x="9" y="3"/>
                  </a:moveTo>
                  <a:lnTo>
                    <a:pt x="9" y="3"/>
                  </a:lnTo>
                  <a:lnTo>
                    <a:pt x="7" y="10"/>
                  </a:lnTo>
                  <a:lnTo>
                    <a:pt x="5" y="1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43"/>
                  </a:lnTo>
                  <a:lnTo>
                    <a:pt x="2" y="54"/>
                  </a:lnTo>
                  <a:lnTo>
                    <a:pt x="1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4" y="25"/>
                  </a:lnTo>
                  <a:lnTo>
                    <a:pt x="15" y="1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9" name="Freeform 592"/>
            <p:cNvSpPr/>
            <p:nvPr/>
          </p:nvSpPr>
          <p:spPr bwMode="auto">
            <a:xfrm>
              <a:off x="5546726" y="2312988"/>
              <a:ext cx="7938" cy="46038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4"/>
                </a:cxn>
                <a:cxn ang="0">
                  <a:pos x="3" y="13"/>
                </a:cxn>
                <a:cxn ang="0">
                  <a:pos x="1" y="22"/>
                </a:cxn>
                <a:cxn ang="0">
                  <a:pos x="0" y="32"/>
                </a:cxn>
                <a:cxn ang="0">
                  <a:pos x="0" y="42"/>
                </a:cxn>
                <a:cxn ang="0">
                  <a:pos x="1" y="61"/>
                </a:cxn>
                <a:cxn ang="0">
                  <a:pos x="1" y="81"/>
                </a:cxn>
                <a:cxn ang="0">
                  <a:pos x="1" y="81"/>
                </a:cxn>
                <a:cxn ang="0">
                  <a:pos x="2" y="83"/>
                </a:cxn>
                <a:cxn ang="0">
                  <a:pos x="3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7" y="85"/>
                </a:cxn>
                <a:cxn ang="0">
                  <a:pos x="9" y="84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0" y="61"/>
                </a:cxn>
                <a:cxn ang="0">
                  <a:pos x="9" y="43"/>
                </a:cxn>
                <a:cxn ang="0">
                  <a:pos x="10" y="34"/>
                </a:cxn>
                <a:cxn ang="0">
                  <a:pos x="10" y="24"/>
                </a:cxn>
                <a:cxn ang="0">
                  <a:pos x="12" y="15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5" h="85">
                  <a:moveTo>
                    <a:pt x="6" y="4"/>
                  </a:moveTo>
                  <a:lnTo>
                    <a:pt x="6" y="4"/>
                  </a:lnTo>
                  <a:lnTo>
                    <a:pt x="3" y="13"/>
                  </a:lnTo>
                  <a:lnTo>
                    <a:pt x="1" y="22"/>
                  </a:lnTo>
                  <a:lnTo>
                    <a:pt x="0" y="32"/>
                  </a:lnTo>
                  <a:lnTo>
                    <a:pt x="0" y="42"/>
                  </a:lnTo>
                  <a:lnTo>
                    <a:pt x="1" y="6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2" y="83"/>
                  </a:lnTo>
                  <a:lnTo>
                    <a:pt x="3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7" y="85"/>
                  </a:lnTo>
                  <a:lnTo>
                    <a:pt x="9" y="84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61"/>
                  </a:lnTo>
                  <a:lnTo>
                    <a:pt x="9" y="43"/>
                  </a:lnTo>
                  <a:lnTo>
                    <a:pt x="10" y="34"/>
                  </a:lnTo>
                  <a:lnTo>
                    <a:pt x="10" y="24"/>
                  </a:lnTo>
                  <a:lnTo>
                    <a:pt x="12" y="1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0" name="Freeform 593"/>
            <p:cNvSpPr/>
            <p:nvPr/>
          </p:nvSpPr>
          <p:spPr bwMode="auto">
            <a:xfrm>
              <a:off x="5567363" y="2338388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3" y="56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3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1" name="Freeform 594"/>
            <p:cNvSpPr/>
            <p:nvPr/>
          </p:nvSpPr>
          <p:spPr bwMode="auto">
            <a:xfrm>
              <a:off x="5591176" y="2354263"/>
              <a:ext cx="7938" cy="365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0" y="26"/>
                </a:cxn>
                <a:cxn ang="0">
                  <a:pos x="0" y="34"/>
                </a:cxn>
                <a:cxn ang="0">
                  <a:pos x="0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1" y="68"/>
                </a:cxn>
                <a:cxn ang="0">
                  <a:pos x="2" y="70"/>
                </a:cxn>
                <a:cxn ang="0">
                  <a:pos x="5" y="70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10" y="36"/>
                </a:cxn>
                <a:cxn ang="0">
                  <a:pos x="10" y="29"/>
                </a:cxn>
                <a:cxn ang="0">
                  <a:pos x="11" y="22"/>
                </a:cxn>
                <a:cxn ang="0">
                  <a:pos x="12" y="14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71">
                  <a:moveTo>
                    <a:pt x="7" y="2"/>
                  </a:moveTo>
                  <a:lnTo>
                    <a:pt x="7" y="2"/>
                  </a:lnTo>
                  <a:lnTo>
                    <a:pt x="4" y="10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10" y="36"/>
                  </a:lnTo>
                  <a:lnTo>
                    <a:pt x="10" y="29"/>
                  </a:lnTo>
                  <a:lnTo>
                    <a:pt x="11" y="22"/>
                  </a:lnTo>
                  <a:lnTo>
                    <a:pt x="12" y="1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2" name="Freeform 595"/>
            <p:cNvSpPr/>
            <p:nvPr/>
          </p:nvSpPr>
          <p:spPr bwMode="auto">
            <a:xfrm>
              <a:off x="5614988" y="2376488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8"/>
                </a:cxn>
                <a:cxn ang="0">
                  <a:pos x="1" y="70"/>
                </a:cxn>
                <a:cxn ang="0">
                  <a:pos x="3" y="71"/>
                </a:cxn>
                <a:cxn ang="0">
                  <a:pos x="5" y="71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3" name="Freeform 596"/>
            <p:cNvSpPr/>
            <p:nvPr/>
          </p:nvSpPr>
          <p:spPr bwMode="auto">
            <a:xfrm>
              <a:off x="5637213" y="2398713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63"/>
                </a:cxn>
                <a:cxn ang="0">
                  <a:pos x="2" y="65"/>
                </a:cxn>
                <a:cxn ang="0">
                  <a:pos x="3" y="65"/>
                </a:cxn>
                <a:cxn ang="0">
                  <a:pos x="5" y="66"/>
                </a:cxn>
                <a:cxn ang="0">
                  <a:pos x="7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63"/>
                  </a:lnTo>
                  <a:lnTo>
                    <a:pt x="2" y="65"/>
                  </a:lnTo>
                  <a:lnTo>
                    <a:pt x="3" y="65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4" name="Freeform 597"/>
            <p:cNvSpPr/>
            <p:nvPr/>
          </p:nvSpPr>
          <p:spPr bwMode="auto">
            <a:xfrm>
              <a:off x="5657851" y="2419350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0"/>
                </a:cxn>
                <a:cxn ang="0">
                  <a:pos x="3" y="71"/>
                </a:cxn>
                <a:cxn ang="0">
                  <a:pos x="6" y="71"/>
                </a:cxn>
                <a:cxn ang="0">
                  <a:pos x="7" y="71"/>
                </a:cxn>
                <a:cxn ang="0">
                  <a:pos x="9" y="70"/>
                </a:cxn>
                <a:cxn ang="0">
                  <a:pos x="10" y="69"/>
                </a:cxn>
                <a:cxn ang="0">
                  <a:pos x="10" y="6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0"/>
                  </a:lnTo>
                  <a:lnTo>
                    <a:pt x="3" y="71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9" y="70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5" name="Freeform 598"/>
            <p:cNvSpPr/>
            <p:nvPr/>
          </p:nvSpPr>
          <p:spPr bwMode="auto">
            <a:xfrm>
              <a:off x="5680076" y="2441575"/>
              <a:ext cx="7938" cy="36513"/>
            </a:xfrm>
            <a:custGeom>
              <a:avLst/>
              <a:gdLst/>
              <a:ahLst/>
              <a:cxnLst>
                <a:cxn ang="0">
                  <a:pos x="14" y="65"/>
                </a:cxn>
                <a:cxn ang="0">
                  <a:pos x="14" y="65"/>
                </a:cxn>
                <a:cxn ang="0">
                  <a:pos x="11" y="50"/>
                </a:cxn>
                <a:cxn ang="0">
                  <a:pos x="10" y="3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6"/>
                </a:cxn>
                <a:cxn ang="0">
                  <a:pos x="2" y="52"/>
                </a:cxn>
                <a:cxn ang="0">
                  <a:pos x="5" y="67"/>
                </a:cxn>
                <a:cxn ang="0">
                  <a:pos x="5" y="67"/>
                </a:cxn>
                <a:cxn ang="0">
                  <a:pos x="6" y="69"/>
                </a:cxn>
                <a:cxn ang="0">
                  <a:pos x="7" y="70"/>
                </a:cxn>
                <a:cxn ang="0">
                  <a:pos x="9" y="70"/>
                </a:cxn>
                <a:cxn ang="0">
                  <a:pos x="11" y="70"/>
                </a:cxn>
                <a:cxn ang="0">
                  <a:pos x="12" y="69"/>
                </a:cxn>
                <a:cxn ang="0">
                  <a:pos x="13" y="68"/>
                </a:cxn>
                <a:cxn ang="0">
                  <a:pos x="14" y="67"/>
                </a:cxn>
                <a:cxn ang="0">
                  <a:pos x="14" y="65"/>
                </a:cxn>
                <a:cxn ang="0">
                  <a:pos x="14" y="65"/>
                </a:cxn>
              </a:cxnLst>
              <a:rect l="0" t="0" r="r" b="b"/>
              <a:pathLst>
                <a:path w="14" h="70">
                  <a:moveTo>
                    <a:pt x="14" y="65"/>
                  </a:moveTo>
                  <a:lnTo>
                    <a:pt x="14" y="65"/>
                  </a:lnTo>
                  <a:lnTo>
                    <a:pt x="11" y="50"/>
                  </a:lnTo>
                  <a:lnTo>
                    <a:pt x="10" y="3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6"/>
                  </a:lnTo>
                  <a:lnTo>
                    <a:pt x="2" y="52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6" y="69"/>
                  </a:lnTo>
                  <a:lnTo>
                    <a:pt x="7" y="70"/>
                  </a:lnTo>
                  <a:lnTo>
                    <a:pt x="9" y="70"/>
                  </a:lnTo>
                  <a:lnTo>
                    <a:pt x="11" y="70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4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6" name="Freeform 599"/>
            <p:cNvSpPr/>
            <p:nvPr/>
          </p:nvSpPr>
          <p:spPr bwMode="auto">
            <a:xfrm>
              <a:off x="5705476" y="2463800"/>
              <a:ext cx="7938" cy="31750"/>
            </a:xfrm>
            <a:custGeom>
              <a:avLst/>
              <a:gdLst/>
              <a:ahLst/>
              <a:cxnLst>
                <a:cxn ang="0">
                  <a:pos x="10" y="3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9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3" y="50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5" y="58"/>
                </a:cxn>
                <a:cxn ang="0">
                  <a:pos x="7" y="59"/>
                </a:cxn>
                <a:cxn ang="0">
                  <a:pos x="11" y="60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5" y="58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4" y="51"/>
                </a:cxn>
                <a:cxn ang="0">
                  <a:pos x="12" y="46"/>
                </a:cxn>
                <a:cxn ang="0">
                  <a:pos x="11" y="41"/>
                </a:cxn>
                <a:cxn ang="0">
                  <a:pos x="10" y="35"/>
                </a:cxn>
                <a:cxn ang="0">
                  <a:pos x="10" y="35"/>
                </a:cxn>
              </a:cxnLst>
              <a:rect l="0" t="0" r="r" b="b"/>
              <a:pathLst>
                <a:path w="15" h="60">
                  <a:moveTo>
                    <a:pt x="10" y="3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3" y="50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7" y="59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4" y="51"/>
                  </a:lnTo>
                  <a:lnTo>
                    <a:pt x="12" y="46"/>
                  </a:lnTo>
                  <a:lnTo>
                    <a:pt x="11" y="41"/>
                  </a:lnTo>
                  <a:lnTo>
                    <a:pt x="10" y="35"/>
                  </a:lnTo>
                  <a:lnTo>
                    <a:pt x="1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7" name="Freeform 600"/>
            <p:cNvSpPr/>
            <p:nvPr/>
          </p:nvSpPr>
          <p:spPr bwMode="auto">
            <a:xfrm>
              <a:off x="5730876" y="2486025"/>
              <a:ext cx="4763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5"/>
                </a:cxn>
                <a:cxn ang="0">
                  <a:pos x="3" y="85"/>
                </a:cxn>
                <a:cxn ang="0">
                  <a:pos x="5" y="86"/>
                </a:cxn>
                <a:cxn ang="0">
                  <a:pos x="6" y="85"/>
                </a:cxn>
                <a:cxn ang="0">
                  <a:pos x="8" y="85"/>
                </a:cxn>
                <a:cxn ang="0">
                  <a:pos x="9" y="82"/>
                </a:cxn>
                <a:cxn ang="0">
                  <a:pos x="9" y="8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6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5"/>
                  </a:lnTo>
                  <a:lnTo>
                    <a:pt x="3" y="85"/>
                  </a:lnTo>
                  <a:lnTo>
                    <a:pt x="5" y="86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9" y="82"/>
                  </a:lnTo>
                  <a:lnTo>
                    <a:pt x="9" y="8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8" name="Freeform 601"/>
            <p:cNvSpPr/>
            <p:nvPr/>
          </p:nvSpPr>
          <p:spPr bwMode="auto">
            <a:xfrm>
              <a:off x="5748338" y="250666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5" y="81"/>
                </a:cxn>
                <a:cxn ang="0">
                  <a:pos x="7" y="81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10" y="7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81">
                  <a:moveTo>
                    <a:pt x="0" y="5"/>
                  </a:move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5" y="81"/>
                  </a:lnTo>
                  <a:lnTo>
                    <a:pt x="7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10" y="7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9" name="Freeform 602"/>
            <p:cNvSpPr/>
            <p:nvPr/>
          </p:nvSpPr>
          <p:spPr bwMode="auto">
            <a:xfrm>
              <a:off x="5761038" y="2528888"/>
              <a:ext cx="4763" cy="381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7" y="72"/>
                </a:cxn>
                <a:cxn ang="0">
                  <a:pos x="8" y="71"/>
                </a:cxn>
                <a:cxn ang="0">
                  <a:pos x="9" y="69"/>
                </a:cxn>
                <a:cxn ang="0">
                  <a:pos x="9" y="68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72">
                  <a:moveTo>
                    <a:pt x="0" y="6"/>
                  </a:moveTo>
                  <a:lnTo>
                    <a:pt x="0" y="68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7" y="72"/>
                  </a:lnTo>
                  <a:lnTo>
                    <a:pt x="8" y="71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0" name="Freeform 603"/>
            <p:cNvSpPr/>
            <p:nvPr/>
          </p:nvSpPr>
          <p:spPr bwMode="auto">
            <a:xfrm>
              <a:off x="5775326" y="2544763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4"/>
                </a:cxn>
                <a:cxn ang="0">
                  <a:pos x="2" y="75"/>
                </a:cxn>
                <a:cxn ang="0">
                  <a:pos x="4" y="76"/>
                </a:cxn>
                <a:cxn ang="0">
                  <a:pos x="5" y="76"/>
                </a:cxn>
                <a:cxn ang="0">
                  <a:pos x="7" y="76"/>
                </a:cxn>
                <a:cxn ang="0">
                  <a:pos x="9" y="75"/>
                </a:cxn>
                <a:cxn ang="0">
                  <a:pos x="10" y="74"/>
                </a:cxn>
                <a:cxn ang="0">
                  <a:pos x="10" y="7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76">
                  <a:moveTo>
                    <a:pt x="0" y="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5"/>
                  </a:lnTo>
                  <a:lnTo>
                    <a:pt x="4" y="76"/>
                  </a:lnTo>
                  <a:lnTo>
                    <a:pt x="5" y="76"/>
                  </a:lnTo>
                  <a:lnTo>
                    <a:pt x="7" y="76"/>
                  </a:lnTo>
                  <a:lnTo>
                    <a:pt x="9" y="75"/>
                  </a:lnTo>
                  <a:lnTo>
                    <a:pt x="10" y="74"/>
                  </a:lnTo>
                  <a:lnTo>
                    <a:pt x="10" y="7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1" name="Freeform 604"/>
            <p:cNvSpPr/>
            <p:nvPr/>
          </p:nvSpPr>
          <p:spPr bwMode="auto">
            <a:xfrm>
              <a:off x="5181601" y="2170113"/>
              <a:ext cx="665163" cy="654050"/>
            </a:xfrm>
            <a:custGeom>
              <a:avLst/>
              <a:gdLst/>
              <a:ahLst/>
              <a:cxnLst>
                <a:cxn ang="0">
                  <a:pos x="534" y="1115"/>
                </a:cxn>
                <a:cxn ang="0">
                  <a:pos x="311" y="889"/>
                </a:cxn>
                <a:cxn ang="0">
                  <a:pos x="124" y="701"/>
                </a:cxn>
                <a:cxn ang="0">
                  <a:pos x="14" y="547"/>
                </a:cxn>
                <a:cxn ang="0">
                  <a:pos x="5" y="361"/>
                </a:cxn>
                <a:cxn ang="0">
                  <a:pos x="109" y="152"/>
                </a:cxn>
                <a:cxn ang="0">
                  <a:pos x="270" y="29"/>
                </a:cxn>
                <a:cxn ang="0">
                  <a:pos x="103" y="233"/>
                </a:cxn>
                <a:cxn ang="0">
                  <a:pos x="38" y="486"/>
                </a:cxn>
                <a:cxn ang="0">
                  <a:pos x="137" y="664"/>
                </a:cxn>
                <a:cxn ang="0">
                  <a:pos x="467" y="998"/>
                </a:cxn>
                <a:cxn ang="0">
                  <a:pos x="676" y="1170"/>
                </a:cxn>
                <a:cxn ang="0">
                  <a:pos x="872" y="1193"/>
                </a:cxn>
                <a:cxn ang="0">
                  <a:pos x="1085" y="1070"/>
                </a:cxn>
                <a:cxn ang="0">
                  <a:pos x="1218" y="861"/>
                </a:cxn>
                <a:cxn ang="0">
                  <a:pos x="1167" y="643"/>
                </a:cxn>
                <a:cxn ang="0">
                  <a:pos x="1008" y="472"/>
                </a:cxn>
                <a:cxn ang="0">
                  <a:pos x="731" y="201"/>
                </a:cxn>
                <a:cxn ang="0">
                  <a:pos x="553" y="142"/>
                </a:cxn>
                <a:cxn ang="0">
                  <a:pos x="393" y="228"/>
                </a:cxn>
                <a:cxn ang="0">
                  <a:pos x="282" y="427"/>
                </a:cxn>
                <a:cxn ang="0">
                  <a:pos x="388" y="615"/>
                </a:cxn>
                <a:cxn ang="0">
                  <a:pos x="702" y="942"/>
                </a:cxn>
                <a:cxn ang="0">
                  <a:pos x="798" y="922"/>
                </a:cxn>
                <a:cxn ang="0">
                  <a:pos x="641" y="744"/>
                </a:cxn>
                <a:cxn ang="0">
                  <a:pos x="397" y="487"/>
                </a:cxn>
                <a:cxn ang="0">
                  <a:pos x="451" y="309"/>
                </a:cxn>
                <a:cxn ang="0">
                  <a:pos x="591" y="250"/>
                </a:cxn>
                <a:cxn ang="0">
                  <a:pos x="742" y="397"/>
                </a:cxn>
                <a:cxn ang="0">
                  <a:pos x="1076" y="711"/>
                </a:cxn>
                <a:cxn ang="0">
                  <a:pos x="1109" y="861"/>
                </a:cxn>
                <a:cxn ang="0">
                  <a:pos x="858" y="1104"/>
                </a:cxn>
                <a:cxn ang="0">
                  <a:pos x="618" y="1022"/>
                </a:cxn>
                <a:cxn ang="0">
                  <a:pos x="342" y="740"/>
                </a:cxn>
                <a:cxn ang="0">
                  <a:pos x="156" y="450"/>
                </a:cxn>
                <a:cxn ang="0">
                  <a:pos x="287" y="163"/>
                </a:cxn>
                <a:cxn ang="0">
                  <a:pos x="286" y="221"/>
                </a:cxn>
                <a:cxn ang="0">
                  <a:pos x="196" y="489"/>
                </a:cxn>
                <a:cxn ang="0">
                  <a:pos x="398" y="752"/>
                </a:cxn>
                <a:cxn ang="0">
                  <a:pos x="712" y="1049"/>
                </a:cxn>
                <a:cxn ang="0">
                  <a:pos x="926" y="1037"/>
                </a:cxn>
                <a:cxn ang="0">
                  <a:pos x="1077" y="824"/>
                </a:cxn>
                <a:cxn ang="0">
                  <a:pos x="900" y="596"/>
                </a:cxn>
                <a:cxn ang="0">
                  <a:pos x="612" y="298"/>
                </a:cxn>
                <a:cxn ang="0">
                  <a:pos x="527" y="303"/>
                </a:cxn>
                <a:cxn ang="0">
                  <a:pos x="477" y="332"/>
                </a:cxn>
                <a:cxn ang="0">
                  <a:pos x="441" y="486"/>
                </a:cxn>
                <a:cxn ang="0">
                  <a:pos x="731" y="783"/>
                </a:cxn>
                <a:cxn ang="0">
                  <a:pos x="829" y="884"/>
                </a:cxn>
                <a:cxn ang="0">
                  <a:pos x="783" y="989"/>
                </a:cxn>
                <a:cxn ang="0">
                  <a:pos x="669" y="962"/>
                </a:cxn>
                <a:cxn ang="0">
                  <a:pos x="450" y="729"/>
                </a:cxn>
                <a:cxn ang="0">
                  <a:pos x="256" y="471"/>
                </a:cxn>
                <a:cxn ang="0">
                  <a:pos x="300" y="284"/>
                </a:cxn>
                <a:cxn ang="0">
                  <a:pos x="464" y="137"/>
                </a:cxn>
                <a:cxn ang="0">
                  <a:pos x="670" y="122"/>
                </a:cxn>
                <a:cxn ang="0">
                  <a:pos x="759" y="177"/>
                </a:cxn>
                <a:cxn ang="0">
                  <a:pos x="1071" y="489"/>
                </a:cxn>
                <a:cxn ang="0">
                  <a:pos x="1188" y="605"/>
                </a:cxn>
                <a:cxn ang="0">
                  <a:pos x="1256" y="846"/>
                </a:cxn>
                <a:cxn ang="0">
                  <a:pos x="1180" y="1021"/>
                </a:cxn>
                <a:cxn ang="0">
                  <a:pos x="930" y="1212"/>
                </a:cxn>
              </a:cxnLst>
              <a:rect l="0" t="0" r="r" b="b"/>
              <a:pathLst>
                <a:path w="1256" h="1235">
                  <a:moveTo>
                    <a:pt x="808" y="1235"/>
                  </a:moveTo>
                  <a:lnTo>
                    <a:pt x="808" y="1235"/>
                  </a:lnTo>
                  <a:lnTo>
                    <a:pt x="792" y="1235"/>
                  </a:lnTo>
                  <a:lnTo>
                    <a:pt x="775" y="1234"/>
                  </a:lnTo>
                  <a:lnTo>
                    <a:pt x="757" y="1232"/>
                  </a:lnTo>
                  <a:lnTo>
                    <a:pt x="738" y="1230"/>
                  </a:lnTo>
                  <a:lnTo>
                    <a:pt x="719" y="1226"/>
                  </a:lnTo>
                  <a:lnTo>
                    <a:pt x="699" y="1220"/>
                  </a:lnTo>
                  <a:lnTo>
                    <a:pt x="679" y="1212"/>
                  </a:lnTo>
                  <a:lnTo>
                    <a:pt x="660" y="1203"/>
                  </a:lnTo>
                  <a:lnTo>
                    <a:pt x="660" y="1203"/>
                  </a:lnTo>
                  <a:lnTo>
                    <a:pt x="629" y="1186"/>
                  </a:lnTo>
                  <a:lnTo>
                    <a:pt x="598" y="1165"/>
                  </a:lnTo>
                  <a:lnTo>
                    <a:pt x="566" y="1141"/>
                  </a:lnTo>
                  <a:lnTo>
                    <a:pt x="534" y="1115"/>
                  </a:lnTo>
                  <a:lnTo>
                    <a:pt x="533" y="1114"/>
                  </a:lnTo>
                  <a:lnTo>
                    <a:pt x="531" y="1114"/>
                  </a:lnTo>
                  <a:lnTo>
                    <a:pt x="531" y="1114"/>
                  </a:lnTo>
                  <a:lnTo>
                    <a:pt x="527" y="1112"/>
                  </a:lnTo>
                  <a:lnTo>
                    <a:pt x="522" y="1109"/>
                  </a:lnTo>
                  <a:lnTo>
                    <a:pt x="518" y="1105"/>
                  </a:lnTo>
                  <a:lnTo>
                    <a:pt x="518" y="1105"/>
                  </a:lnTo>
                  <a:lnTo>
                    <a:pt x="465" y="1051"/>
                  </a:lnTo>
                  <a:lnTo>
                    <a:pt x="440" y="1024"/>
                  </a:lnTo>
                  <a:lnTo>
                    <a:pt x="415" y="997"/>
                  </a:lnTo>
                  <a:lnTo>
                    <a:pt x="415" y="997"/>
                  </a:lnTo>
                  <a:lnTo>
                    <a:pt x="389" y="968"/>
                  </a:lnTo>
                  <a:lnTo>
                    <a:pt x="358" y="935"/>
                  </a:lnTo>
                  <a:lnTo>
                    <a:pt x="326" y="903"/>
                  </a:lnTo>
                  <a:lnTo>
                    <a:pt x="311" y="889"/>
                  </a:lnTo>
                  <a:lnTo>
                    <a:pt x="296" y="878"/>
                  </a:lnTo>
                  <a:lnTo>
                    <a:pt x="296" y="878"/>
                  </a:lnTo>
                  <a:lnTo>
                    <a:pt x="281" y="865"/>
                  </a:lnTo>
                  <a:lnTo>
                    <a:pt x="265" y="852"/>
                  </a:lnTo>
                  <a:lnTo>
                    <a:pt x="250" y="839"/>
                  </a:lnTo>
                  <a:lnTo>
                    <a:pt x="235" y="823"/>
                  </a:lnTo>
                  <a:lnTo>
                    <a:pt x="207" y="793"/>
                  </a:lnTo>
                  <a:lnTo>
                    <a:pt x="180" y="761"/>
                  </a:lnTo>
                  <a:lnTo>
                    <a:pt x="180" y="761"/>
                  </a:lnTo>
                  <a:lnTo>
                    <a:pt x="156" y="732"/>
                  </a:lnTo>
                  <a:lnTo>
                    <a:pt x="130" y="704"/>
                  </a:lnTo>
                  <a:lnTo>
                    <a:pt x="129" y="703"/>
                  </a:lnTo>
                  <a:lnTo>
                    <a:pt x="128" y="703"/>
                  </a:lnTo>
                  <a:lnTo>
                    <a:pt x="128" y="703"/>
                  </a:lnTo>
                  <a:lnTo>
                    <a:pt x="124" y="701"/>
                  </a:lnTo>
                  <a:lnTo>
                    <a:pt x="120" y="698"/>
                  </a:lnTo>
                  <a:lnTo>
                    <a:pt x="74" y="653"/>
                  </a:lnTo>
                  <a:lnTo>
                    <a:pt x="74" y="653"/>
                  </a:lnTo>
                  <a:lnTo>
                    <a:pt x="70" y="648"/>
                  </a:lnTo>
                  <a:lnTo>
                    <a:pt x="67" y="643"/>
                  </a:lnTo>
                  <a:lnTo>
                    <a:pt x="63" y="635"/>
                  </a:lnTo>
                  <a:lnTo>
                    <a:pt x="63" y="635"/>
                  </a:lnTo>
                  <a:lnTo>
                    <a:pt x="60" y="627"/>
                  </a:lnTo>
                  <a:lnTo>
                    <a:pt x="54" y="619"/>
                  </a:lnTo>
                  <a:lnTo>
                    <a:pt x="54" y="619"/>
                  </a:lnTo>
                  <a:lnTo>
                    <a:pt x="40" y="596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14" y="547"/>
                  </a:lnTo>
                  <a:lnTo>
                    <a:pt x="14" y="547"/>
                  </a:lnTo>
                  <a:lnTo>
                    <a:pt x="11" y="540"/>
                  </a:lnTo>
                  <a:lnTo>
                    <a:pt x="7" y="532"/>
                  </a:lnTo>
                  <a:lnTo>
                    <a:pt x="5" y="522"/>
                  </a:lnTo>
                  <a:lnTo>
                    <a:pt x="3" y="513"/>
                  </a:lnTo>
                  <a:lnTo>
                    <a:pt x="0" y="494"/>
                  </a:lnTo>
                  <a:lnTo>
                    <a:pt x="0" y="484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1" y="452"/>
                  </a:lnTo>
                  <a:lnTo>
                    <a:pt x="1" y="431"/>
                  </a:lnTo>
                  <a:lnTo>
                    <a:pt x="1" y="431"/>
                  </a:lnTo>
                  <a:lnTo>
                    <a:pt x="1" y="413"/>
                  </a:lnTo>
                  <a:lnTo>
                    <a:pt x="1" y="395"/>
                  </a:lnTo>
                  <a:lnTo>
                    <a:pt x="2" y="378"/>
                  </a:lnTo>
                  <a:lnTo>
                    <a:pt x="5" y="361"/>
                  </a:lnTo>
                  <a:lnTo>
                    <a:pt x="5" y="361"/>
                  </a:lnTo>
                  <a:lnTo>
                    <a:pt x="8" y="347"/>
                  </a:lnTo>
                  <a:lnTo>
                    <a:pt x="12" y="333"/>
                  </a:lnTo>
                  <a:lnTo>
                    <a:pt x="17" y="320"/>
                  </a:lnTo>
                  <a:lnTo>
                    <a:pt x="22" y="308"/>
                  </a:lnTo>
                  <a:lnTo>
                    <a:pt x="35" y="283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60" y="239"/>
                  </a:lnTo>
                  <a:lnTo>
                    <a:pt x="70" y="219"/>
                  </a:lnTo>
                  <a:lnTo>
                    <a:pt x="70" y="219"/>
                  </a:lnTo>
                  <a:lnTo>
                    <a:pt x="89" y="185"/>
                  </a:lnTo>
                  <a:lnTo>
                    <a:pt x="98" y="168"/>
                  </a:lnTo>
                  <a:lnTo>
                    <a:pt x="109" y="152"/>
                  </a:lnTo>
                  <a:lnTo>
                    <a:pt x="109" y="152"/>
                  </a:lnTo>
                  <a:lnTo>
                    <a:pt x="126" y="130"/>
                  </a:lnTo>
                  <a:lnTo>
                    <a:pt x="142" y="108"/>
                  </a:lnTo>
                  <a:lnTo>
                    <a:pt x="160" y="89"/>
                  </a:lnTo>
                  <a:lnTo>
                    <a:pt x="177" y="69"/>
                  </a:lnTo>
                  <a:lnTo>
                    <a:pt x="195" y="50"/>
                  </a:lnTo>
                  <a:lnTo>
                    <a:pt x="213" y="33"/>
                  </a:lnTo>
                  <a:lnTo>
                    <a:pt x="231" y="16"/>
                  </a:lnTo>
                  <a:lnTo>
                    <a:pt x="250" y="1"/>
                  </a:lnTo>
                  <a:lnTo>
                    <a:pt x="250" y="1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4" y="34"/>
                  </a:lnTo>
                  <a:lnTo>
                    <a:pt x="264" y="34"/>
                  </a:lnTo>
                  <a:lnTo>
                    <a:pt x="246" y="49"/>
                  </a:lnTo>
                  <a:lnTo>
                    <a:pt x="228" y="67"/>
                  </a:lnTo>
                  <a:lnTo>
                    <a:pt x="210" y="84"/>
                  </a:lnTo>
                  <a:lnTo>
                    <a:pt x="193" y="103"/>
                  </a:lnTo>
                  <a:lnTo>
                    <a:pt x="176" y="122"/>
                  </a:lnTo>
                  <a:lnTo>
                    <a:pt x="161" y="141"/>
                  </a:lnTo>
                  <a:lnTo>
                    <a:pt x="145" y="161"/>
                  </a:lnTo>
                  <a:lnTo>
                    <a:pt x="132" y="182"/>
                  </a:lnTo>
                  <a:lnTo>
                    <a:pt x="132" y="182"/>
                  </a:lnTo>
                  <a:lnTo>
                    <a:pt x="124" y="194"/>
                  </a:lnTo>
                  <a:lnTo>
                    <a:pt x="116" y="207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92" y="256"/>
                  </a:lnTo>
                  <a:lnTo>
                    <a:pt x="79" y="278"/>
                  </a:lnTo>
                  <a:lnTo>
                    <a:pt x="79" y="278"/>
                  </a:lnTo>
                  <a:lnTo>
                    <a:pt x="67" y="299"/>
                  </a:lnTo>
                  <a:lnTo>
                    <a:pt x="56" y="322"/>
                  </a:lnTo>
                  <a:lnTo>
                    <a:pt x="50" y="333"/>
                  </a:lnTo>
                  <a:lnTo>
                    <a:pt x="45" y="346"/>
                  </a:lnTo>
                  <a:lnTo>
                    <a:pt x="42" y="358"/>
                  </a:lnTo>
                  <a:lnTo>
                    <a:pt x="39" y="371"/>
                  </a:lnTo>
                  <a:lnTo>
                    <a:pt x="39" y="371"/>
                  </a:lnTo>
                  <a:lnTo>
                    <a:pt x="36" y="396"/>
                  </a:lnTo>
                  <a:lnTo>
                    <a:pt x="35" y="420"/>
                  </a:lnTo>
                  <a:lnTo>
                    <a:pt x="34" y="443"/>
                  </a:lnTo>
                  <a:lnTo>
                    <a:pt x="35" y="465"/>
                  </a:lnTo>
                  <a:lnTo>
                    <a:pt x="38" y="486"/>
                  </a:lnTo>
                  <a:lnTo>
                    <a:pt x="42" y="506"/>
                  </a:lnTo>
                  <a:lnTo>
                    <a:pt x="47" y="525"/>
                  </a:lnTo>
                  <a:lnTo>
                    <a:pt x="54" y="542"/>
                  </a:lnTo>
                  <a:lnTo>
                    <a:pt x="54" y="542"/>
                  </a:lnTo>
                  <a:lnTo>
                    <a:pt x="62" y="559"/>
                  </a:lnTo>
                  <a:lnTo>
                    <a:pt x="70" y="575"/>
                  </a:lnTo>
                  <a:lnTo>
                    <a:pt x="79" y="591"/>
                  </a:lnTo>
                  <a:lnTo>
                    <a:pt x="89" y="605"/>
                  </a:lnTo>
                  <a:lnTo>
                    <a:pt x="99" y="620"/>
                  </a:lnTo>
                  <a:lnTo>
                    <a:pt x="110" y="634"/>
                  </a:lnTo>
                  <a:lnTo>
                    <a:pt x="122" y="647"/>
                  </a:lnTo>
                  <a:lnTo>
                    <a:pt x="135" y="662"/>
                  </a:lnTo>
                  <a:lnTo>
                    <a:pt x="136" y="663"/>
                  </a:lnTo>
                  <a:lnTo>
                    <a:pt x="137" y="664"/>
                  </a:lnTo>
                  <a:lnTo>
                    <a:pt x="137" y="664"/>
                  </a:lnTo>
                  <a:lnTo>
                    <a:pt x="141" y="665"/>
                  </a:lnTo>
                  <a:lnTo>
                    <a:pt x="145" y="668"/>
                  </a:lnTo>
                  <a:lnTo>
                    <a:pt x="145" y="668"/>
                  </a:lnTo>
                  <a:lnTo>
                    <a:pt x="178" y="702"/>
                  </a:lnTo>
                  <a:lnTo>
                    <a:pt x="209" y="736"/>
                  </a:lnTo>
                  <a:lnTo>
                    <a:pt x="209" y="736"/>
                  </a:lnTo>
                  <a:lnTo>
                    <a:pt x="238" y="767"/>
                  </a:lnTo>
                  <a:lnTo>
                    <a:pt x="268" y="799"/>
                  </a:lnTo>
                  <a:lnTo>
                    <a:pt x="298" y="829"/>
                  </a:lnTo>
                  <a:lnTo>
                    <a:pt x="330" y="858"/>
                  </a:lnTo>
                  <a:lnTo>
                    <a:pt x="330" y="858"/>
                  </a:lnTo>
                  <a:lnTo>
                    <a:pt x="362" y="889"/>
                  </a:lnTo>
                  <a:lnTo>
                    <a:pt x="396" y="923"/>
                  </a:lnTo>
                  <a:lnTo>
                    <a:pt x="431" y="960"/>
                  </a:lnTo>
                  <a:lnTo>
                    <a:pt x="467" y="998"/>
                  </a:lnTo>
                  <a:lnTo>
                    <a:pt x="467" y="998"/>
                  </a:lnTo>
                  <a:lnTo>
                    <a:pt x="506" y="1040"/>
                  </a:lnTo>
                  <a:lnTo>
                    <a:pt x="542" y="1078"/>
                  </a:lnTo>
                  <a:lnTo>
                    <a:pt x="543" y="1079"/>
                  </a:lnTo>
                  <a:lnTo>
                    <a:pt x="545" y="1080"/>
                  </a:lnTo>
                  <a:lnTo>
                    <a:pt x="545" y="1080"/>
                  </a:lnTo>
                  <a:lnTo>
                    <a:pt x="548" y="1081"/>
                  </a:lnTo>
                  <a:lnTo>
                    <a:pt x="552" y="1084"/>
                  </a:lnTo>
                  <a:lnTo>
                    <a:pt x="552" y="1084"/>
                  </a:lnTo>
                  <a:lnTo>
                    <a:pt x="575" y="1103"/>
                  </a:lnTo>
                  <a:lnTo>
                    <a:pt x="601" y="1124"/>
                  </a:lnTo>
                  <a:lnTo>
                    <a:pt x="630" y="1143"/>
                  </a:lnTo>
                  <a:lnTo>
                    <a:pt x="644" y="1153"/>
                  </a:lnTo>
                  <a:lnTo>
                    <a:pt x="661" y="1162"/>
                  </a:lnTo>
                  <a:lnTo>
                    <a:pt x="676" y="1170"/>
                  </a:lnTo>
                  <a:lnTo>
                    <a:pt x="693" y="1177"/>
                  </a:lnTo>
                  <a:lnTo>
                    <a:pt x="710" y="1185"/>
                  </a:lnTo>
                  <a:lnTo>
                    <a:pt x="728" y="1190"/>
                  </a:lnTo>
                  <a:lnTo>
                    <a:pt x="747" y="1195"/>
                  </a:lnTo>
                  <a:lnTo>
                    <a:pt x="765" y="1198"/>
                  </a:lnTo>
                  <a:lnTo>
                    <a:pt x="784" y="1200"/>
                  </a:lnTo>
                  <a:lnTo>
                    <a:pt x="803" y="1201"/>
                  </a:lnTo>
                  <a:lnTo>
                    <a:pt x="803" y="1201"/>
                  </a:lnTo>
                  <a:lnTo>
                    <a:pt x="816" y="1201"/>
                  </a:lnTo>
                  <a:lnTo>
                    <a:pt x="828" y="1200"/>
                  </a:lnTo>
                  <a:lnTo>
                    <a:pt x="841" y="1198"/>
                  </a:lnTo>
                  <a:lnTo>
                    <a:pt x="854" y="1196"/>
                  </a:lnTo>
                  <a:lnTo>
                    <a:pt x="854" y="1196"/>
                  </a:lnTo>
                  <a:lnTo>
                    <a:pt x="872" y="1193"/>
                  </a:lnTo>
                  <a:lnTo>
                    <a:pt x="872" y="1193"/>
                  </a:lnTo>
                  <a:lnTo>
                    <a:pt x="883" y="1191"/>
                  </a:lnTo>
                  <a:lnTo>
                    <a:pt x="895" y="1189"/>
                  </a:lnTo>
                  <a:lnTo>
                    <a:pt x="907" y="1185"/>
                  </a:lnTo>
                  <a:lnTo>
                    <a:pt x="918" y="1179"/>
                  </a:lnTo>
                  <a:lnTo>
                    <a:pt x="918" y="1179"/>
                  </a:lnTo>
                  <a:lnTo>
                    <a:pt x="945" y="1165"/>
                  </a:lnTo>
                  <a:lnTo>
                    <a:pt x="945" y="1165"/>
                  </a:lnTo>
                  <a:lnTo>
                    <a:pt x="977" y="1148"/>
                  </a:lnTo>
                  <a:lnTo>
                    <a:pt x="977" y="1148"/>
                  </a:lnTo>
                  <a:lnTo>
                    <a:pt x="1006" y="1132"/>
                  </a:lnTo>
                  <a:lnTo>
                    <a:pt x="1033" y="1114"/>
                  </a:lnTo>
                  <a:lnTo>
                    <a:pt x="1057" y="1096"/>
                  </a:lnTo>
                  <a:lnTo>
                    <a:pt x="1069" y="1086"/>
                  </a:lnTo>
                  <a:lnTo>
                    <a:pt x="1078" y="1077"/>
                  </a:lnTo>
                  <a:lnTo>
                    <a:pt x="1085" y="1070"/>
                  </a:lnTo>
                  <a:lnTo>
                    <a:pt x="1085" y="1070"/>
                  </a:lnTo>
                  <a:lnTo>
                    <a:pt x="1111" y="1044"/>
                  </a:lnTo>
                  <a:lnTo>
                    <a:pt x="1123" y="1032"/>
                  </a:lnTo>
                  <a:lnTo>
                    <a:pt x="1134" y="1018"/>
                  </a:lnTo>
                  <a:lnTo>
                    <a:pt x="1145" y="1005"/>
                  </a:lnTo>
                  <a:lnTo>
                    <a:pt x="1156" y="990"/>
                  </a:lnTo>
                  <a:lnTo>
                    <a:pt x="1165" y="975"/>
                  </a:lnTo>
                  <a:lnTo>
                    <a:pt x="1173" y="959"/>
                  </a:lnTo>
                  <a:lnTo>
                    <a:pt x="1173" y="959"/>
                  </a:lnTo>
                  <a:lnTo>
                    <a:pt x="1184" y="937"/>
                  </a:lnTo>
                  <a:lnTo>
                    <a:pt x="1184" y="937"/>
                  </a:lnTo>
                  <a:lnTo>
                    <a:pt x="1198" y="912"/>
                  </a:lnTo>
                  <a:lnTo>
                    <a:pt x="1209" y="886"/>
                  </a:lnTo>
                  <a:lnTo>
                    <a:pt x="1213" y="874"/>
                  </a:lnTo>
                  <a:lnTo>
                    <a:pt x="1218" y="861"/>
                  </a:lnTo>
                  <a:lnTo>
                    <a:pt x="1220" y="848"/>
                  </a:lnTo>
                  <a:lnTo>
                    <a:pt x="1222" y="835"/>
                  </a:lnTo>
                  <a:lnTo>
                    <a:pt x="1222" y="835"/>
                  </a:lnTo>
                  <a:lnTo>
                    <a:pt x="1221" y="819"/>
                  </a:lnTo>
                  <a:lnTo>
                    <a:pt x="1220" y="802"/>
                  </a:lnTo>
                  <a:lnTo>
                    <a:pt x="1216" y="784"/>
                  </a:lnTo>
                  <a:lnTo>
                    <a:pt x="1212" y="765"/>
                  </a:lnTo>
                  <a:lnTo>
                    <a:pt x="1207" y="746"/>
                  </a:lnTo>
                  <a:lnTo>
                    <a:pt x="1200" y="724"/>
                  </a:lnTo>
                  <a:lnTo>
                    <a:pt x="1193" y="702"/>
                  </a:lnTo>
                  <a:lnTo>
                    <a:pt x="1183" y="678"/>
                  </a:lnTo>
                  <a:lnTo>
                    <a:pt x="1182" y="677"/>
                  </a:lnTo>
                  <a:lnTo>
                    <a:pt x="1182" y="677"/>
                  </a:lnTo>
                  <a:lnTo>
                    <a:pt x="1174" y="660"/>
                  </a:lnTo>
                  <a:lnTo>
                    <a:pt x="1167" y="643"/>
                  </a:lnTo>
                  <a:lnTo>
                    <a:pt x="1158" y="627"/>
                  </a:lnTo>
                  <a:lnTo>
                    <a:pt x="1151" y="620"/>
                  </a:lnTo>
                  <a:lnTo>
                    <a:pt x="1146" y="612"/>
                  </a:lnTo>
                  <a:lnTo>
                    <a:pt x="1146" y="612"/>
                  </a:lnTo>
                  <a:lnTo>
                    <a:pt x="1138" y="602"/>
                  </a:lnTo>
                  <a:lnTo>
                    <a:pt x="1131" y="592"/>
                  </a:lnTo>
                  <a:lnTo>
                    <a:pt x="1131" y="591"/>
                  </a:lnTo>
                  <a:lnTo>
                    <a:pt x="1130" y="591"/>
                  </a:lnTo>
                  <a:lnTo>
                    <a:pt x="1130" y="591"/>
                  </a:lnTo>
                  <a:lnTo>
                    <a:pt x="1090" y="554"/>
                  </a:lnTo>
                  <a:lnTo>
                    <a:pt x="1090" y="554"/>
                  </a:lnTo>
                  <a:lnTo>
                    <a:pt x="1069" y="535"/>
                  </a:lnTo>
                  <a:lnTo>
                    <a:pt x="1048" y="515"/>
                  </a:lnTo>
                  <a:lnTo>
                    <a:pt x="1027" y="495"/>
                  </a:lnTo>
                  <a:lnTo>
                    <a:pt x="1008" y="472"/>
                  </a:lnTo>
                  <a:lnTo>
                    <a:pt x="1008" y="472"/>
                  </a:lnTo>
                  <a:lnTo>
                    <a:pt x="992" y="454"/>
                  </a:lnTo>
                  <a:lnTo>
                    <a:pt x="972" y="432"/>
                  </a:lnTo>
                  <a:lnTo>
                    <a:pt x="918" y="375"/>
                  </a:lnTo>
                  <a:lnTo>
                    <a:pt x="864" y="319"/>
                  </a:lnTo>
                  <a:lnTo>
                    <a:pt x="824" y="280"/>
                  </a:lnTo>
                  <a:lnTo>
                    <a:pt x="824" y="280"/>
                  </a:lnTo>
                  <a:lnTo>
                    <a:pt x="804" y="262"/>
                  </a:lnTo>
                  <a:lnTo>
                    <a:pt x="783" y="246"/>
                  </a:lnTo>
                  <a:lnTo>
                    <a:pt x="783" y="246"/>
                  </a:lnTo>
                  <a:lnTo>
                    <a:pt x="757" y="225"/>
                  </a:lnTo>
                  <a:lnTo>
                    <a:pt x="743" y="214"/>
                  </a:lnTo>
                  <a:lnTo>
                    <a:pt x="732" y="202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05" y="184"/>
                  </a:lnTo>
                  <a:lnTo>
                    <a:pt x="693" y="176"/>
                  </a:lnTo>
                  <a:lnTo>
                    <a:pt x="680" y="169"/>
                  </a:lnTo>
                  <a:lnTo>
                    <a:pt x="668" y="163"/>
                  </a:lnTo>
                  <a:lnTo>
                    <a:pt x="655" y="158"/>
                  </a:lnTo>
                  <a:lnTo>
                    <a:pt x="641" y="153"/>
                  </a:lnTo>
                  <a:lnTo>
                    <a:pt x="627" y="150"/>
                  </a:lnTo>
                  <a:lnTo>
                    <a:pt x="627" y="150"/>
                  </a:lnTo>
                  <a:lnTo>
                    <a:pt x="599" y="143"/>
                  </a:lnTo>
                  <a:lnTo>
                    <a:pt x="584" y="141"/>
                  </a:lnTo>
                  <a:lnTo>
                    <a:pt x="571" y="140"/>
                  </a:lnTo>
                  <a:lnTo>
                    <a:pt x="571" y="140"/>
                  </a:lnTo>
                  <a:lnTo>
                    <a:pt x="562" y="141"/>
                  </a:lnTo>
                  <a:lnTo>
                    <a:pt x="553" y="142"/>
                  </a:lnTo>
                  <a:lnTo>
                    <a:pt x="545" y="143"/>
                  </a:lnTo>
                  <a:lnTo>
                    <a:pt x="538" y="145"/>
                  </a:lnTo>
                  <a:lnTo>
                    <a:pt x="538" y="145"/>
                  </a:lnTo>
                  <a:lnTo>
                    <a:pt x="517" y="155"/>
                  </a:lnTo>
                  <a:lnTo>
                    <a:pt x="517" y="155"/>
                  </a:lnTo>
                  <a:lnTo>
                    <a:pt x="502" y="161"/>
                  </a:lnTo>
                  <a:lnTo>
                    <a:pt x="485" y="166"/>
                  </a:lnTo>
                  <a:lnTo>
                    <a:pt x="485" y="166"/>
                  </a:lnTo>
                  <a:lnTo>
                    <a:pt x="477" y="169"/>
                  </a:lnTo>
                  <a:lnTo>
                    <a:pt x="469" y="172"/>
                  </a:lnTo>
                  <a:lnTo>
                    <a:pt x="452" y="181"/>
                  </a:lnTo>
                  <a:lnTo>
                    <a:pt x="437" y="191"/>
                  </a:lnTo>
                  <a:lnTo>
                    <a:pt x="421" y="202"/>
                  </a:lnTo>
                  <a:lnTo>
                    <a:pt x="407" y="215"/>
                  </a:lnTo>
                  <a:lnTo>
                    <a:pt x="393" y="228"/>
                  </a:lnTo>
                  <a:lnTo>
                    <a:pt x="367" y="255"/>
                  </a:lnTo>
                  <a:lnTo>
                    <a:pt x="367" y="255"/>
                  </a:lnTo>
                  <a:lnTo>
                    <a:pt x="355" y="269"/>
                  </a:lnTo>
                  <a:lnTo>
                    <a:pt x="355" y="269"/>
                  </a:lnTo>
                  <a:lnTo>
                    <a:pt x="344" y="282"/>
                  </a:lnTo>
                  <a:lnTo>
                    <a:pt x="332" y="297"/>
                  </a:lnTo>
                  <a:lnTo>
                    <a:pt x="322" y="313"/>
                  </a:lnTo>
                  <a:lnTo>
                    <a:pt x="313" y="329"/>
                  </a:lnTo>
                  <a:lnTo>
                    <a:pt x="303" y="348"/>
                  </a:lnTo>
                  <a:lnTo>
                    <a:pt x="296" y="366"/>
                  </a:lnTo>
                  <a:lnTo>
                    <a:pt x="289" y="385"/>
                  </a:lnTo>
                  <a:lnTo>
                    <a:pt x="284" y="406"/>
                  </a:lnTo>
                  <a:lnTo>
                    <a:pt x="284" y="406"/>
                  </a:lnTo>
                  <a:lnTo>
                    <a:pt x="282" y="416"/>
                  </a:lnTo>
                  <a:lnTo>
                    <a:pt x="282" y="427"/>
                  </a:lnTo>
                  <a:lnTo>
                    <a:pt x="283" y="439"/>
                  </a:lnTo>
                  <a:lnTo>
                    <a:pt x="286" y="450"/>
                  </a:lnTo>
                  <a:lnTo>
                    <a:pt x="289" y="462"/>
                  </a:lnTo>
                  <a:lnTo>
                    <a:pt x="293" y="473"/>
                  </a:lnTo>
                  <a:lnTo>
                    <a:pt x="302" y="495"/>
                  </a:lnTo>
                  <a:lnTo>
                    <a:pt x="302" y="495"/>
                  </a:lnTo>
                  <a:lnTo>
                    <a:pt x="312" y="516"/>
                  </a:lnTo>
                  <a:lnTo>
                    <a:pt x="312" y="516"/>
                  </a:lnTo>
                  <a:lnTo>
                    <a:pt x="318" y="530"/>
                  </a:lnTo>
                  <a:lnTo>
                    <a:pt x="325" y="544"/>
                  </a:lnTo>
                  <a:lnTo>
                    <a:pt x="334" y="557"/>
                  </a:lnTo>
                  <a:lnTo>
                    <a:pt x="345" y="570"/>
                  </a:lnTo>
                  <a:lnTo>
                    <a:pt x="356" y="582"/>
                  </a:lnTo>
                  <a:lnTo>
                    <a:pt x="366" y="595"/>
                  </a:lnTo>
                  <a:lnTo>
                    <a:pt x="388" y="615"/>
                  </a:lnTo>
                  <a:lnTo>
                    <a:pt x="598" y="826"/>
                  </a:lnTo>
                  <a:lnTo>
                    <a:pt x="598" y="826"/>
                  </a:lnTo>
                  <a:lnTo>
                    <a:pt x="611" y="840"/>
                  </a:lnTo>
                  <a:lnTo>
                    <a:pt x="624" y="854"/>
                  </a:lnTo>
                  <a:lnTo>
                    <a:pt x="646" y="883"/>
                  </a:lnTo>
                  <a:lnTo>
                    <a:pt x="646" y="883"/>
                  </a:lnTo>
                  <a:lnTo>
                    <a:pt x="663" y="905"/>
                  </a:lnTo>
                  <a:lnTo>
                    <a:pt x="680" y="925"/>
                  </a:lnTo>
                  <a:lnTo>
                    <a:pt x="681" y="926"/>
                  </a:lnTo>
                  <a:lnTo>
                    <a:pt x="684" y="927"/>
                  </a:lnTo>
                  <a:lnTo>
                    <a:pt x="684" y="927"/>
                  </a:lnTo>
                  <a:lnTo>
                    <a:pt x="687" y="929"/>
                  </a:lnTo>
                  <a:lnTo>
                    <a:pt x="691" y="932"/>
                  </a:lnTo>
                  <a:lnTo>
                    <a:pt x="691" y="932"/>
                  </a:lnTo>
                  <a:lnTo>
                    <a:pt x="702" y="942"/>
                  </a:lnTo>
                  <a:lnTo>
                    <a:pt x="708" y="947"/>
                  </a:lnTo>
                  <a:lnTo>
                    <a:pt x="716" y="951"/>
                  </a:lnTo>
                  <a:lnTo>
                    <a:pt x="723" y="955"/>
                  </a:lnTo>
                  <a:lnTo>
                    <a:pt x="731" y="958"/>
                  </a:lnTo>
                  <a:lnTo>
                    <a:pt x="739" y="960"/>
                  </a:lnTo>
                  <a:lnTo>
                    <a:pt x="748" y="960"/>
                  </a:lnTo>
                  <a:lnTo>
                    <a:pt x="748" y="960"/>
                  </a:lnTo>
                  <a:lnTo>
                    <a:pt x="758" y="959"/>
                  </a:lnTo>
                  <a:lnTo>
                    <a:pt x="767" y="956"/>
                  </a:lnTo>
                  <a:lnTo>
                    <a:pt x="776" y="951"/>
                  </a:lnTo>
                  <a:lnTo>
                    <a:pt x="785" y="944"/>
                  </a:lnTo>
                  <a:lnTo>
                    <a:pt x="785" y="944"/>
                  </a:lnTo>
                  <a:lnTo>
                    <a:pt x="791" y="937"/>
                  </a:lnTo>
                  <a:lnTo>
                    <a:pt x="796" y="929"/>
                  </a:lnTo>
                  <a:lnTo>
                    <a:pt x="798" y="922"/>
                  </a:lnTo>
                  <a:lnTo>
                    <a:pt x="799" y="914"/>
                  </a:lnTo>
                  <a:lnTo>
                    <a:pt x="799" y="914"/>
                  </a:lnTo>
                  <a:lnTo>
                    <a:pt x="798" y="907"/>
                  </a:lnTo>
                  <a:lnTo>
                    <a:pt x="795" y="901"/>
                  </a:lnTo>
                  <a:lnTo>
                    <a:pt x="792" y="893"/>
                  </a:lnTo>
                  <a:lnTo>
                    <a:pt x="788" y="887"/>
                  </a:lnTo>
                  <a:lnTo>
                    <a:pt x="776" y="876"/>
                  </a:lnTo>
                  <a:lnTo>
                    <a:pt x="766" y="865"/>
                  </a:lnTo>
                  <a:lnTo>
                    <a:pt x="765" y="864"/>
                  </a:lnTo>
                  <a:lnTo>
                    <a:pt x="763" y="863"/>
                  </a:lnTo>
                  <a:lnTo>
                    <a:pt x="763" y="863"/>
                  </a:lnTo>
                  <a:lnTo>
                    <a:pt x="759" y="862"/>
                  </a:lnTo>
                  <a:lnTo>
                    <a:pt x="755" y="859"/>
                  </a:lnTo>
                  <a:lnTo>
                    <a:pt x="755" y="859"/>
                  </a:lnTo>
                  <a:lnTo>
                    <a:pt x="641" y="744"/>
                  </a:lnTo>
                  <a:lnTo>
                    <a:pt x="641" y="744"/>
                  </a:lnTo>
                  <a:lnTo>
                    <a:pt x="529" y="629"/>
                  </a:lnTo>
                  <a:lnTo>
                    <a:pt x="529" y="629"/>
                  </a:lnTo>
                  <a:lnTo>
                    <a:pt x="506" y="604"/>
                  </a:lnTo>
                  <a:lnTo>
                    <a:pt x="506" y="604"/>
                  </a:lnTo>
                  <a:lnTo>
                    <a:pt x="486" y="584"/>
                  </a:lnTo>
                  <a:lnTo>
                    <a:pt x="466" y="565"/>
                  </a:lnTo>
                  <a:lnTo>
                    <a:pt x="462" y="562"/>
                  </a:lnTo>
                  <a:lnTo>
                    <a:pt x="462" y="562"/>
                  </a:lnTo>
                  <a:lnTo>
                    <a:pt x="436" y="537"/>
                  </a:lnTo>
                  <a:lnTo>
                    <a:pt x="422" y="523"/>
                  </a:lnTo>
                  <a:lnTo>
                    <a:pt x="411" y="509"/>
                  </a:lnTo>
                  <a:lnTo>
                    <a:pt x="411" y="509"/>
                  </a:lnTo>
                  <a:lnTo>
                    <a:pt x="404" y="499"/>
                  </a:lnTo>
                  <a:lnTo>
                    <a:pt x="397" y="487"/>
                  </a:lnTo>
                  <a:lnTo>
                    <a:pt x="393" y="475"/>
                  </a:lnTo>
                  <a:lnTo>
                    <a:pt x="390" y="464"/>
                  </a:lnTo>
                  <a:lnTo>
                    <a:pt x="388" y="451"/>
                  </a:lnTo>
                  <a:lnTo>
                    <a:pt x="387" y="439"/>
                  </a:lnTo>
                  <a:lnTo>
                    <a:pt x="388" y="426"/>
                  </a:lnTo>
                  <a:lnTo>
                    <a:pt x="390" y="413"/>
                  </a:lnTo>
                  <a:lnTo>
                    <a:pt x="390" y="413"/>
                  </a:lnTo>
                  <a:lnTo>
                    <a:pt x="392" y="402"/>
                  </a:lnTo>
                  <a:lnTo>
                    <a:pt x="396" y="390"/>
                  </a:lnTo>
                  <a:lnTo>
                    <a:pt x="400" y="379"/>
                  </a:lnTo>
                  <a:lnTo>
                    <a:pt x="407" y="368"/>
                  </a:lnTo>
                  <a:lnTo>
                    <a:pt x="412" y="357"/>
                  </a:lnTo>
                  <a:lnTo>
                    <a:pt x="419" y="347"/>
                  </a:lnTo>
                  <a:lnTo>
                    <a:pt x="435" y="327"/>
                  </a:lnTo>
                  <a:lnTo>
                    <a:pt x="451" y="309"/>
                  </a:lnTo>
                  <a:lnTo>
                    <a:pt x="469" y="292"/>
                  </a:lnTo>
                  <a:lnTo>
                    <a:pt x="487" y="277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13" y="261"/>
                  </a:lnTo>
                  <a:lnTo>
                    <a:pt x="519" y="259"/>
                  </a:lnTo>
                  <a:lnTo>
                    <a:pt x="533" y="257"/>
                  </a:lnTo>
                  <a:lnTo>
                    <a:pt x="533" y="257"/>
                  </a:lnTo>
                  <a:lnTo>
                    <a:pt x="541" y="256"/>
                  </a:lnTo>
                  <a:lnTo>
                    <a:pt x="551" y="254"/>
                  </a:lnTo>
                  <a:lnTo>
                    <a:pt x="551" y="254"/>
                  </a:lnTo>
                  <a:lnTo>
                    <a:pt x="565" y="251"/>
                  </a:lnTo>
                  <a:lnTo>
                    <a:pt x="580" y="250"/>
                  </a:lnTo>
                  <a:lnTo>
                    <a:pt x="580" y="250"/>
                  </a:lnTo>
                  <a:lnTo>
                    <a:pt x="591" y="250"/>
                  </a:lnTo>
                  <a:lnTo>
                    <a:pt x="601" y="252"/>
                  </a:lnTo>
                  <a:lnTo>
                    <a:pt x="609" y="255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28" y="266"/>
                  </a:lnTo>
                  <a:lnTo>
                    <a:pt x="638" y="276"/>
                  </a:lnTo>
                  <a:lnTo>
                    <a:pt x="647" y="285"/>
                  </a:lnTo>
                  <a:lnTo>
                    <a:pt x="658" y="294"/>
                  </a:lnTo>
                  <a:lnTo>
                    <a:pt x="675" y="316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707" y="356"/>
                  </a:lnTo>
                  <a:lnTo>
                    <a:pt x="723" y="375"/>
                  </a:lnTo>
                  <a:lnTo>
                    <a:pt x="723" y="375"/>
                  </a:lnTo>
                  <a:lnTo>
                    <a:pt x="742" y="397"/>
                  </a:lnTo>
                  <a:lnTo>
                    <a:pt x="767" y="422"/>
                  </a:lnTo>
                  <a:lnTo>
                    <a:pt x="793" y="448"/>
                  </a:lnTo>
                  <a:lnTo>
                    <a:pt x="823" y="476"/>
                  </a:lnTo>
                  <a:lnTo>
                    <a:pt x="885" y="533"/>
                  </a:lnTo>
                  <a:lnTo>
                    <a:pt x="948" y="591"/>
                  </a:lnTo>
                  <a:lnTo>
                    <a:pt x="948" y="591"/>
                  </a:lnTo>
                  <a:lnTo>
                    <a:pt x="1009" y="646"/>
                  </a:lnTo>
                  <a:lnTo>
                    <a:pt x="1059" y="694"/>
                  </a:lnTo>
                  <a:lnTo>
                    <a:pt x="1062" y="695"/>
                  </a:lnTo>
                  <a:lnTo>
                    <a:pt x="1065" y="698"/>
                  </a:lnTo>
                  <a:lnTo>
                    <a:pt x="1065" y="698"/>
                  </a:lnTo>
                  <a:lnTo>
                    <a:pt x="1073" y="706"/>
                  </a:lnTo>
                  <a:lnTo>
                    <a:pt x="1073" y="706"/>
                  </a:lnTo>
                  <a:lnTo>
                    <a:pt x="1076" y="710"/>
                  </a:lnTo>
                  <a:lnTo>
                    <a:pt x="1076" y="711"/>
                  </a:lnTo>
                  <a:lnTo>
                    <a:pt x="1077" y="711"/>
                  </a:lnTo>
                  <a:lnTo>
                    <a:pt x="1077" y="711"/>
                  </a:lnTo>
                  <a:lnTo>
                    <a:pt x="1086" y="725"/>
                  </a:lnTo>
                  <a:lnTo>
                    <a:pt x="1096" y="739"/>
                  </a:lnTo>
                  <a:lnTo>
                    <a:pt x="1104" y="756"/>
                  </a:lnTo>
                  <a:lnTo>
                    <a:pt x="1110" y="774"/>
                  </a:lnTo>
                  <a:lnTo>
                    <a:pt x="1113" y="784"/>
                  </a:lnTo>
                  <a:lnTo>
                    <a:pt x="1115" y="794"/>
                  </a:lnTo>
                  <a:lnTo>
                    <a:pt x="1116" y="804"/>
                  </a:lnTo>
                  <a:lnTo>
                    <a:pt x="1116" y="815"/>
                  </a:lnTo>
                  <a:lnTo>
                    <a:pt x="1116" y="826"/>
                  </a:lnTo>
                  <a:lnTo>
                    <a:pt x="1114" y="838"/>
                  </a:lnTo>
                  <a:lnTo>
                    <a:pt x="1112" y="850"/>
                  </a:lnTo>
                  <a:lnTo>
                    <a:pt x="1109" y="861"/>
                  </a:lnTo>
                  <a:lnTo>
                    <a:pt x="1109" y="861"/>
                  </a:lnTo>
                  <a:lnTo>
                    <a:pt x="1100" y="886"/>
                  </a:lnTo>
                  <a:lnTo>
                    <a:pt x="1089" y="910"/>
                  </a:lnTo>
                  <a:lnTo>
                    <a:pt x="1079" y="932"/>
                  </a:lnTo>
                  <a:lnTo>
                    <a:pt x="1066" y="952"/>
                  </a:lnTo>
                  <a:lnTo>
                    <a:pt x="1052" y="972"/>
                  </a:lnTo>
                  <a:lnTo>
                    <a:pt x="1037" y="990"/>
                  </a:lnTo>
                  <a:lnTo>
                    <a:pt x="1020" y="1008"/>
                  </a:lnTo>
                  <a:lnTo>
                    <a:pt x="1003" y="1024"/>
                  </a:lnTo>
                  <a:lnTo>
                    <a:pt x="1003" y="1024"/>
                  </a:lnTo>
                  <a:lnTo>
                    <a:pt x="979" y="1044"/>
                  </a:lnTo>
                  <a:lnTo>
                    <a:pt x="954" y="1061"/>
                  </a:lnTo>
                  <a:lnTo>
                    <a:pt x="930" y="1075"/>
                  </a:lnTo>
                  <a:lnTo>
                    <a:pt x="906" y="1087"/>
                  </a:lnTo>
                  <a:lnTo>
                    <a:pt x="882" y="1097"/>
                  </a:lnTo>
                  <a:lnTo>
                    <a:pt x="858" y="1104"/>
                  </a:lnTo>
                  <a:lnTo>
                    <a:pt x="846" y="1106"/>
                  </a:lnTo>
                  <a:lnTo>
                    <a:pt x="834" y="1108"/>
                  </a:lnTo>
                  <a:lnTo>
                    <a:pt x="823" y="1109"/>
                  </a:lnTo>
                  <a:lnTo>
                    <a:pt x="812" y="1109"/>
                  </a:lnTo>
                  <a:lnTo>
                    <a:pt x="812" y="1109"/>
                  </a:lnTo>
                  <a:lnTo>
                    <a:pt x="797" y="1108"/>
                  </a:lnTo>
                  <a:lnTo>
                    <a:pt x="797" y="1108"/>
                  </a:lnTo>
                  <a:lnTo>
                    <a:pt x="772" y="1105"/>
                  </a:lnTo>
                  <a:lnTo>
                    <a:pt x="749" y="1100"/>
                  </a:lnTo>
                  <a:lnTo>
                    <a:pt x="725" y="1093"/>
                  </a:lnTo>
                  <a:lnTo>
                    <a:pt x="702" y="1083"/>
                  </a:lnTo>
                  <a:lnTo>
                    <a:pt x="680" y="1071"/>
                  </a:lnTo>
                  <a:lnTo>
                    <a:pt x="659" y="1058"/>
                  </a:lnTo>
                  <a:lnTo>
                    <a:pt x="638" y="1041"/>
                  </a:lnTo>
                  <a:lnTo>
                    <a:pt x="618" y="1022"/>
                  </a:lnTo>
                  <a:lnTo>
                    <a:pt x="618" y="1022"/>
                  </a:lnTo>
                  <a:lnTo>
                    <a:pt x="615" y="1018"/>
                  </a:lnTo>
                  <a:lnTo>
                    <a:pt x="613" y="1014"/>
                  </a:lnTo>
                  <a:lnTo>
                    <a:pt x="613" y="1012"/>
                  </a:lnTo>
                  <a:lnTo>
                    <a:pt x="612" y="1011"/>
                  </a:lnTo>
                  <a:lnTo>
                    <a:pt x="612" y="1011"/>
                  </a:lnTo>
                  <a:lnTo>
                    <a:pt x="571" y="972"/>
                  </a:lnTo>
                  <a:lnTo>
                    <a:pt x="527" y="929"/>
                  </a:lnTo>
                  <a:lnTo>
                    <a:pt x="527" y="929"/>
                  </a:lnTo>
                  <a:lnTo>
                    <a:pt x="485" y="891"/>
                  </a:lnTo>
                  <a:lnTo>
                    <a:pt x="446" y="852"/>
                  </a:lnTo>
                  <a:lnTo>
                    <a:pt x="408" y="814"/>
                  </a:lnTo>
                  <a:lnTo>
                    <a:pt x="374" y="778"/>
                  </a:lnTo>
                  <a:lnTo>
                    <a:pt x="374" y="778"/>
                  </a:lnTo>
                  <a:lnTo>
                    <a:pt x="342" y="740"/>
                  </a:lnTo>
                  <a:lnTo>
                    <a:pt x="311" y="702"/>
                  </a:lnTo>
                  <a:lnTo>
                    <a:pt x="311" y="702"/>
                  </a:lnTo>
                  <a:lnTo>
                    <a:pt x="288" y="674"/>
                  </a:lnTo>
                  <a:lnTo>
                    <a:pt x="265" y="646"/>
                  </a:lnTo>
                  <a:lnTo>
                    <a:pt x="241" y="620"/>
                  </a:lnTo>
                  <a:lnTo>
                    <a:pt x="216" y="594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00" y="574"/>
                  </a:lnTo>
                  <a:lnTo>
                    <a:pt x="187" y="557"/>
                  </a:lnTo>
                  <a:lnTo>
                    <a:pt x="176" y="537"/>
                  </a:lnTo>
                  <a:lnTo>
                    <a:pt x="168" y="516"/>
                  </a:lnTo>
                  <a:lnTo>
                    <a:pt x="162" y="496"/>
                  </a:lnTo>
                  <a:lnTo>
                    <a:pt x="158" y="473"/>
                  </a:lnTo>
                  <a:lnTo>
                    <a:pt x="156" y="450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9" y="404"/>
                  </a:lnTo>
                  <a:lnTo>
                    <a:pt x="163" y="381"/>
                  </a:lnTo>
                  <a:lnTo>
                    <a:pt x="169" y="359"/>
                  </a:lnTo>
                  <a:lnTo>
                    <a:pt x="176" y="337"/>
                  </a:lnTo>
                  <a:lnTo>
                    <a:pt x="185" y="315"/>
                  </a:lnTo>
                  <a:lnTo>
                    <a:pt x="195" y="294"/>
                  </a:lnTo>
                  <a:lnTo>
                    <a:pt x="205" y="272"/>
                  </a:lnTo>
                  <a:lnTo>
                    <a:pt x="218" y="253"/>
                  </a:lnTo>
                  <a:lnTo>
                    <a:pt x="230" y="233"/>
                  </a:lnTo>
                  <a:lnTo>
                    <a:pt x="243" y="214"/>
                  </a:lnTo>
                  <a:lnTo>
                    <a:pt x="258" y="196"/>
                  </a:lnTo>
                  <a:lnTo>
                    <a:pt x="272" y="178"/>
                  </a:lnTo>
                  <a:lnTo>
                    <a:pt x="287" y="163"/>
                  </a:lnTo>
                  <a:lnTo>
                    <a:pt x="302" y="147"/>
                  </a:lnTo>
                  <a:lnTo>
                    <a:pt x="317" y="134"/>
                  </a:lnTo>
                  <a:lnTo>
                    <a:pt x="332" y="122"/>
                  </a:lnTo>
                  <a:lnTo>
                    <a:pt x="335" y="119"/>
                  </a:lnTo>
                  <a:lnTo>
                    <a:pt x="335" y="119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52" y="136"/>
                  </a:lnTo>
                  <a:lnTo>
                    <a:pt x="362" y="143"/>
                  </a:lnTo>
                  <a:lnTo>
                    <a:pt x="362" y="143"/>
                  </a:lnTo>
                  <a:lnTo>
                    <a:pt x="347" y="158"/>
                  </a:lnTo>
                  <a:lnTo>
                    <a:pt x="331" y="172"/>
                  </a:lnTo>
                  <a:lnTo>
                    <a:pt x="316" y="188"/>
                  </a:lnTo>
                  <a:lnTo>
                    <a:pt x="300" y="204"/>
                  </a:lnTo>
                  <a:lnTo>
                    <a:pt x="286" y="221"/>
                  </a:lnTo>
                  <a:lnTo>
                    <a:pt x="272" y="238"/>
                  </a:lnTo>
                  <a:lnTo>
                    <a:pt x="259" y="257"/>
                  </a:lnTo>
                  <a:lnTo>
                    <a:pt x="247" y="276"/>
                  </a:lnTo>
                  <a:lnTo>
                    <a:pt x="235" y="294"/>
                  </a:lnTo>
                  <a:lnTo>
                    <a:pt x="225" y="314"/>
                  </a:lnTo>
                  <a:lnTo>
                    <a:pt x="216" y="333"/>
                  </a:lnTo>
                  <a:lnTo>
                    <a:pt x="207" y="353"/>
                  </a:lnTo>
                  <a:lnTo>
                    <a:pt x="201" y="373"/>
                  </a:lnTo>
                  <a:lnTo>
                    <a:pt x="196" y="392"/>
                  </a:lnTo>
                  <a:lnTo>
                    <a:pt x="192" y="412"/>
                  </a:lnTo>
                  <a:lnTo>
                    <a:pt x="190" y="432"/>
                  </a:lnTo>
                  <a:lnTo>
                    <a:pt x="190" y="432"/>
                  </a:lnTo>
                  <a:lnTo>
                    <a:pt x="190" y="451"/>
                  </a:lnTo>
                  <a:lnTo>
                    <a:pt x="192" y="471"/>
                  </a:lnTo>
                  <a:lnTo>
                    <a:pt x="196" y="489"/>
                  </a:lnTo>
                  <a:lnTo>
                    <a:pt x="201" y="507"/>
                  </a:lnTo>
                  <a:lnTo>
                    <a:pt x="209" y="523"/>
                  </a:lnTo>
                  <a:lnTo>
                    <a:pt x="219" y="540"/>
                  </a:lnTo>
                  <a:lnTo>
                    <a:pt x="230" y="556"/>
                  </a:lnTo>
                  <a:lnTo>
                    <a:pt x="243" y="570"/>
                  </a:lnTo>
                  <a:lnTo>
                    <a:pt x="245" y="571"/>
                  </a:lnTo>
                  <a:lnTo>
                    <a:pt x="245" y="571"/>
                  </a:lnTo>
                  <a:lnTo>
                    <a:pt x="264" y="593"/>
                  </a:lnTo>
                  <a:lnTo>
                    <a:pt x="284" y="614"/>
                  </a:lnTo>
                  <a:lnTo>
                    <a:pt x="321" y="661"/>
                  </a:lnTo>
                  <a:lnTo>
                    <a:pt x="321" y="661"/>
                  </a:lnTo>
                  <a:lnTo>
                    <a:pt x="358" y="707"/>
                  </a:lnTo>
                  <a:lnTo>
                    <a:pt x="378" y="730"/>
                  </a:lnTo>
                  <a:lnTo>
                    <a:pt x="398" y="752"/>
                  </a:lnTo>
                  <a:lnTo>
                    <a:pt x="398" y="752"/>
                  </a:lnTo>
                  <a:lnTo>
                    <a:pt x="462" y="815"/>
                  </a:lnTo>
                  <a:lnTo>
                    <a:pt x="532" y="883"/>
                  </a:lnTo>
                  <a:lnTo>
                    <a:pt x="532" y="883"/>
                  </a:lnTo>
                  <a:lnTo>
                    <a:pt x="588" y="938"/>
                  </a:lnTo>
                  <a:lnTo>
                    <a:pt x="639" y="987"/>
                  </a:lnTo>
                  <a:lnTo>
                    <a:pt x="639" y="987"/>
                  </a:lnTo>
                  <a:lnTo>
                    <a:pt x="642" y="991"/>
                  </a:lnTo>
                  <a:lnTo>
                    <a:pt x="643" y="996"/>
                  </a:lnTo>
                  <a:lnTo>
                    <a:pt x="644" y="998"/>
                  </a:lnTo>
                  <a:lnTo>
                    <a:pt x="645" y="999"/>
                  </a:lnTo>
                  <a:lnTo>
                    <a:pt x="645" y="999"/>
                  </a:lnTo>
                  <a:lnTo>
                    <a:pt x="660" y="1011"/>
                  </a:lnTo>
                  <a:lnTo>
                    <a:pt x="675" y="1024"/>
                  </a:lnTo>
                  <a:lnTo>
                    <a:pt x="693" y="1038"/>
                  </a:lnTo>
                  <a:lnTo>
                    <a:pt x="712" y="1049"/>
                  </a:lnTo>
                  <a:lnTo>
                    <a:pt x="733" y="1060"/>
                  </a:lnTo>
                  <a:lnTo>
                    <a:pt x="743" y="1064"/>
                  </a:lnTo>
                  <a:lnTo>
                    <a:pt x="755" y="1068"/>
                  </a:lnTo>
                  <a:lnTo>
                    <a:pt x="765" y="1070"/>
                  </a:lnTo>
                  <a:lnTo>
                    <a:pt x="778" y="1073"/>
                  </a:lnTo>
                  <a:lnTo>
                    <a:pt x="789" y="1074"/>
                  </a:lnTo>
                  <a:lnTo>
                    <a:pt x="801" y="1074"/>
                  </a:lnTo>
                  <a:lnTo>
                    <a:pt x="801" y="1074"/>
                  </a:lnTo>
                  <a:lnTo>
                    <a:pt x="813" y="1074"/>
                  </a:lnTo>
                  <a:lnTo>
                    <a:pt x="813" y="1074"/>
                  </a:lnTo>
                  <a:lnTo>
                    <a:pt x="835" y="1071"/>
                  </a:lnTo>
                  <a:lnTo>
                    <a:pt x="858" y="1066"/>
                  </a:lnTo>
                  <a:lnTo>
                    <a:pt x="881" y="1058"/>
                  </a:lnTo>
                  <a:lnTo>
                    <a:pt x="904" y="1048"/>
                  </a:lnTo>
                  <a:lnTo>
                    <a:pt x="926" y="1037"/>
                  </a:lnTo>
                  <a:lnTo>
                    <a:pt x="947" y="1023"/>
                  </a:lnTo>
                  <a:lnTo>
                    <a:pt x="968" y="1008"/>
                  </a:lnTo>
                  <a:lnTo>
                    <a:pt x="986" y="990"/>
                  </a:lnTo>
                  <a:lnTo>
                    <a:pt x="986" y="990"/>
                  </a:lnTo>
                  <a:lnTo>
                    <a:pt x="1003" y="973"/>
                  </a:lnTo>
                  <a:lnTo>
                    <a:pt x="1013" y="961"/>
                  </a:lnTo>
                  <a:lnTo>
                    <a:pt x="1023" y="948"/>
                  </a:lnTo>
                  <a:lnTo>
                    <a:pt x="1034" y="934"/>
                  </a:lnTo>
                  <a:lnTo>
                    <a:pt x="1044" y="917"/>
                  </a:lnTo>
                  <a:lnTo>
                    <a:pt x="1054" y="901"/>
                  </a:lnTo>
                  <a:lnTo>
                    <a:pt x="1063" y="882"/>
                  </a:lnTo>
                  <a:lnTo>
                    <a:pt x="1070" y="863"/>
                  </a:lnTo>
                  <a:lnTo>
                    <a:pt x="1075" y="844"/>
                  </a:lnTo>
                  <a:lnTo>
                    <a:pt x="1076" y="834"/>
                  </a:lnTo>
                  <a:lnTo>
                    <a:pt x="1077" y="824"/>
                  </a:lnTo>
                  <a:lnTo>
                    <a:pt x="1077" y="814"/>
                  </a:lnTo>
                  <a:lnTo>
                    <a:pt x="1077" y="804"/>
                  </a:lnTo>
                  <a:lnTo>
                    <a:pt x="1076" y="794"/>
                  </a:lnTo>
                  <a:lnTo>
                    <a:pt x="1074" y="784"/>
                  </a:lnTo>
                  <a:lnTo>
                    <a:pt x="1071" y="773"/>
                  </a:lnTo>
                  <a:lnTo>
                    <a:pt x="1067" y="764"/>
                  </a:lnTo>
                  <a:lnTo>
                    <a:pt x="1062" y="754"/>
                  </a:lnTo>
                  <a:lnTo>
                    <a:pt x="1055" y="745"/>
                  </a:lnTo>
                  <a:lnTo>
                    <a:pt x="1048" y="734"/>
                  </a:lnTo>
                  <a:lnTo>
                    <a:pt x="1040" y="725"/>
                  </a:lnTo>
                  <a:lnTo>
                    <a:pt x="1040" y="725"/>
                  </a:lnTo>
                  <a:lnTo>
                    <a:pt x="1012" y="698"/>
                  </a:lnTo>
                  <a:lnTo>
                    <a:pt x="979" y="667"/>
                  </a:lnTo>
                  <a:lnTo>
                    <a:pt x="900" y="596"/>
                  </a:lnTo>
                  <a:lnTo>
                    <a:pt x="900" y="596"/>
                  </a:lnTo>
                  <a:lnTo>
                    <a:pt x="812" y="515"/>
                  </a:lnTo>
                  <a:lnTo>
                    <a:pt x="773" y="479"/>
                  </a:lnTo>
                  <a:lnTo>
                    <a:pt x="741" y="448"/>
                  </a:lnTo>
                  <a:lnTo>
                    <a:pt x="741" y="448"/>
                  </a:lnTo>
                  <a:lnTo>
                    <a:pt x="722" y="427"/>
                  </a:lnTo>
                  <a:lnTo>
                    <a:pt x="703" y="407"/>
                  </a:lnTo>
                  <a:lnTo>
                    <a:pt x="667" y="363"/>
                  </a:lnTo>
                  <a:lnTo>
                    <a:pt x="667" y="363"/>
                  </a:lnTo>
                  <a:lnTo>
                    <a:pt x="649" y="341"/>
                  </a:lnTo>
                  <a:lnTo>
                    <a:pt x="649" y="341"/>
                  </a:lnTo>
                  <a:lnTo>
                    <a:pt x="642" y="332"/>
                  </a:lnTo>
                  <a:lnTo>
                    <a:pt x="642" y="332"/>
                  </a:lnTo>
                  <a:lnTo>
                    <a:pt x="632" y="318"/>
                  </a:lnTo>
                  <a:lnTo>
                    <a:pt x="619" y="305"/>
                  </a:lnTo>
                  <a:lnTo>
                    <a:pt x="612" y="298"/>
                  </a:lnTo>
                  <a:lnTo>
                    <a:pt x="605" y="293"/>
                  </a:lnTo>
                  <a:lnTo>
                    <a:pt x="598" y="290"/>
                  </a:lnTo>
                  <a:lnTo>
                    <a:pt x="591" y="288"/>
                  </a:lnTo>
                  <a:lnTo>
                    <a:pt x="591" y="288"/>
                  </a:lnTo>
                  <a:lnTo>
                    <a:pt x="581" y="287"/>
                  </a:lnTo>
                  <a:lnTo>
                    <a:pt x="581" y="287"/>
                  </a:lnTo>
                  <a:lnTo>
                    <a:pt x="569" y="288"/>
                  </a:lnTo>
                  <a:lnTo>
                    <a:pt x="556" y="290"/>
                  </a:lnTo>
                  <a:lnTo>
                    <a:pt x="556" y="290"/>
                  </a:lnTo>
                  <a:lnTo>
                    <a:pt x="546" y="292"/>
                  </a:lnTo>
                  <a:lnTo>
                    <a:pt x="536" y="293"/>
                  </a:lnTo>
                  <a:lnTo>
                    <a:pt x="536" y="293"/>
                  </a:lnTo>
                  <a:lnTo>
                    <a:pt x="529" y="292"/>
                  </a:lnTo>
                  <a:lnTo>
                    <a:pt x="527" y="303"/>
                  </a:lnTo>
                  <a:lnTo>
                    <a:pt x="527" y="303"/>
                  </a:lnTo>
                  <a:lnTo>
                    <a:pt x="525" y="302"/>
                  </a:lnTo>
                  <a:lnTo>
                    <a:pt x="525" y="300"/>
                  </a:lnTo>
                  <a:lnTo>
                    <a:pt x="525" y="300"/>
                  </a:lnTo>
                  <a:lnTo>
                    <a:pt x="525" y="297"/>
                  </a:lnTo>
                  <a:lnTo>
                    <a:pt x="527" y="296"/>
                  </a:lnTo>
                  <a:lnTo>
                    <a:pt x="527" y="296"/>
                  </a:lnTo>
                  <a:lnTo>
                    <a:pt x="518" y="299"/>
                  </a:lnTo>
                  <a:lnTo>
                    <a:pt x="518" y="299"/>
                  </a:lnTo>
                  <a:lnTo>
                    <a:pt x="512" y="301"/>
                  </a:lnTo>
                  <a:lnTo>
                    <a:pt x="512" y="301"/>
                  </a:lnTo>
                  <a:lnTo>
                    <a:pt x="502" y="308"/>
                  </a:lnTo>
                  <a:lnTo>
                    <a:pt x="492" y="315"/>
                  </a:lnTo>
                  <a:lnTo>
                    <a:pt x="484" y="323"/>
                  </a:lnTo>
                  <a:lnTo>
                    <a:pt x="477" y="332"/>
                  </a:lnTo>
                  <a:lnTo>
                    <a:pt x="477" y="332"/>
                  </a:lnTo>
                  <a:lnTo>
                    <a:pt x="464" y="349"/>
                  </a:lnTo>
                  <a:lnTo>
                    <a:pt x="464" y="349"/>
                  </a:lnTo>
                  <a:lnTo>
                    <a:pt x="449" y="368"/>
                  </a:lnTo>
                  <a:lnTo>
                    <a:pt x="442" y="377"/>
                  </a:lnTo>
                  <a:lnTo>
                    <a:pt x="436" y="388"/>
                  </a:lnTo>
                  <a:lnTo>
                    <a:pt x="436" y="388"/>
                  </a:lnTo>
                  <a:lnTo>
                    <a:pt x="430" y="401"/>
                  </a:lnTo>
                  <a:lnTo>
                    <a:pt x="427" y="413"/>
                  </a:lnTo>
                  <a:lnTo>
                    <a:pt x="425" y="425"/>
                  </a:lnTo>
                  <a:lnTo>
                    <a:pt x="425" y="437"/>
                  </a:lnTo>
                  <a:lnTo>
                    <a:pt x="426" y="447"/>
                  </a:lnTo>
                  <a:lnTo>
                    <a:pt x="428" y="457"/>
                  </a:lnTo>
                  <a:lnTo>
                    <a:pt x="431" y="468"/>
                  </a:lnTo>
                  <a:lnTo>
                    <a:pt x="436" y="477"/>
                  </a:lnTo>
                  <a:lnTo>
                    <a:pt x="441" y="486"/>
                  </a:lnTo>
                  <a:lnTo>
                    <a:pt x="447" y="495"/>
                  </a:lnTo>
                  <a:lnTo>
                    <a:pt x="453" y="504"/>
                  </a:lnTo>
                  <a:lnTo>
                    <a:pt x="460" y="511"/>
                  </a:lnTo>
                  <a:lnTo>
                    <a:pt x="476" y="527"/>
                  </a:lnTo>
                  <a:lnTo>
                    <a:pt x="491" y="540"/>
                  </a:lnTo>
                  <a:lnTo>
                    <a:pt x="491" y="540"/>
                  </a:lnTo>
                  <a:lnTo>
                    <a:pt x="504" y="550"/>
                  </a:lnTo>
                  <a:lnTo>
                    <a:pt x="519" y="564"/>
                  </a:lnTo>
                  <a:lnTo>
                    <a:pt x="555" y="601"/>
                  </a:lnTo>
                  <a:lnTo>
                    <a:pt x="636" y="684"/>
                  </a:lnTo>
                  <a:lnTo>
                    <a:pt x="636" y="684"/>
                  </a:lnTo>
                  <a:lnTo>
                    <a:pt x="682" y="732"/>
                  </a:lnTo>
                  <a:lnTo>
                    <a:pt x="682" y="732"/>
                  </a:lnTo>
                  <a:lnTo>
                    <a:pt x="707" y="757"/>
                  </a:lnTo>
                  <a:lnTo>
                    <a:pt x="731" y="783"/>
                  </a:lnTo>
                  <a:lnTo>
                    <a:pt x="731" y="783"/>
                  </a:lnTo>
                  <a:lnTo>
                    <a:pt x="769" y="823"/>
                  </a:lnTo>
                  <a:lnTo>
                    <a:pt x="770" y="824"/>
                  </a:lnTo>
                  <a:lnTo>
                    <a:pt x="772" y="824"/>
                  </a:lnTo>
                  <a:lnTo>
                    <a:pt x="772" y="824"/>
                  </a:lnTo>
                  <a:lnTo>
                    <a:pt x="776" y="826"/>
                  </a:lnTo>
                  <a:lnTo>
                    <a:pt x="780" y="829"/>
                  </a:lnTo>
                  <a:lnTo>
                    <a:pt x="780" y="829"/>
                  </a:lnTo>
                  <a:lnTo>
                    <a:pt x="789" y="838"/>
                  </a:lnTo>
                  <a:lnTo>
                    <a:pt x="789" y="838"/>
                  </a:lnTo>
                  <a:lnTo>
                    <a:pt x="804" y="852"/>
                  </a:lnTo>
                  <a:lnTo>
                    <a:pt x="812" y="860"/>
                  </a:lnTo>
                  <a:lnTo>
                    <a:pt x="818" y="867"/>
                  </a:lnTo>
                  <a:lnTo>
                    <a:pt x="824" y="876"/>
                  </a:lnTo>
                  <a:lnTo>
                    <a:pt x="829" y="884"/>
                  </a:lnTo>
                  <a:lnTo>
                    <a:pt x="833" y="893"/>
                  </a:lnTo>
                  <a:lnTo>
                    <a:pt x="835" y="904"/>
                  </a:lnTo>
                  <a:lnTo>
                    <a:pt x="835" y="904"/>
                  </a:lnTo>
                  <a:lnTo>
                    <a:pt x="836" y="912"/>
                  </a:lnTo>
                  <a:lnTo>
                    <a:pt x="836" y="920"/>
                  </a:lnTo>
                  <a:lnTo>
                    <a:pt x="834" y="929"/>
                  </a:lnTo>
                  <a:lnTo>
                    <a:pt x="832" y="939"/>
                  </a:lnTo>
                  <a:lnTo>
                    <a:pt x="828" y="947"/>
                  </a:lnTo>
                  <a:lnTo>
                    <a:pt x="823" y="955"/>
                  </a:lnTo>
                  <a:lnTo>
                    <a:pt x="818" y="962"/>
                  </a:lnTo>
                  <a:lnTo>
                    <a:pt x="811" y="969"/>
                  </a:lnTo>
                  <a:lnTo>
                    <a:pt x="811" y="969"/>
                  </a:lnTo>
                  <a:lnTo>
                    <a:pt x="797" y="980"/>
                  </a:lnTo>
                  <a:lnTo>
                    <a:pt x="790" y="985"/>
                  </a:lnTo>
                  <a:lnTo>
                    <a:pt x="783" y="989"/>
                  </a:lnTo>
                  <a:lnTo>
                    <a:pt x="774" y="993"/>
                  </a:lnTo>
                  <a:lnTo>
                    <a:pt x="766" y="997"/>
                  </a:lnTo>
                  <a:lnTo>
                    <a:pt x="758" y="999"/>
                  </a:lnTo>
                  <a:lnTo>
                    <a:pt x="750" y="999"/>
                  </a:lnTo>
                  <a:lnTo>
                    <a:pt x="750" y="999"/>
                  </a:lnTo>
                  <a:lnTo>
                    <a:pt x="741" y="999"/>
                  </a:lnTo>
                  <a:lnTo>
                    <a:pt x="733" y="997"/>
                  </a:lnTo>
                  <a:lnTo>
                    <a:pt x="733" y="997"/>
                  </a:lnTo>
                  <a:lnTo>
                    <a:pt x="717" y="991"/>
                  </a:lnTo>
                  <a:lnTo>
                    <a:pt x="701" y="984"/>
                  </a:lnTo>
                  <a:lnTo>
                    <a:pt x="687" y="975"/>
                  </a:lnTo>
                  <a:lnTo>
                    <a:pt x="672" y="964"/>
                  </a:lnTo>
                  <a:lnTo>
                    <a:pt x="671" y="962"/>
                  </a:lnTo>
                  <a:lnTo>
                    <a:pt x="669" y="962"/>
                  </a:lnTo>
                  <a:lnTo>
                    <a:pt x="669" y="962"/>
                  </a:lnTo>
                  <a:lnTo>
                    <a:pt x="665" y="960"/>
                  </a:lnTo>
                  <a:lnTo>
                    <a:pt x="661" y="957"/>
                  </a:lnTo>
                  <a:lnTo>
                    <a:pt x="661" y="957"/>
                  </a:lnTo>
                  <a:lnTo>
                    <a:pt x="654" y="949"/>
                  </a:lnTo>
                  <a:lnTo>
                    <a:pt x="646" y="940"/>
                  </a:lnTo>
                  <a:lnTo>
                    <a:pt x="633" y="921"/>
                  </a:lnTo>
                  <a:lnTo>
                    <a:pt x="633" y="921"/>
                  </a:lnTo>
                  <a:lnTo>
                    <a:pt x="619" y="903"/>
                  </a:lnTo>
                  <a:lnTo>
                    <a:pt x="612" y="893"/>
                  </a:lnTo>
                  <a:lnTo>
                    <a:pt x="605" y="884"/>
                  </a:lnTo>
                  <a:lnTo>
                    <a:pt x="605" y="884"/>
                  </a:lnTo>
                  <a:lnTo>
                    <a:pt x="547" y="826"/>
                  </a:lnTo>
                  <a:lnTo>
                    <a:pt x="474" y="753"/>
                  </a:lnTo>
                  <a:lnTo>
                    <a:pt x="450" y="729"/>
                  </a:lnTo>
                  <a:lnTo>
                    <a:pt x="450" y="729"/>
                  </a:lnTo>
                  <a:lnTo>
                    <a:pt x="418" y="698"/>
                  </a:lnTo>
                  <a:lnTo>
                    <a:pt x="418" y="698"/>
                  </a:lnTo>
                  <a:lnTo>
                    <a:pt x="391" y="670"/>
                  </a:lnTo>
                  <a:lnTo>
                    <a:pt x="363" y="643"/>
                  </a:lnTo>
                  <a:lnTo>
                    <a:pt x="337" y="614"/>
                  </a:lnTo>
                  <a:lnTo>
                    <a:pt x="325" y="599"/>
                  </a:lnTo>
                  <a:lnTo>
                    <a:pt x="313" y="584"/>
                  </a:lnTo>
                  <a:lnTo>
                    <a:pt x="313" y="584"/>
                  </a:lnTo>
                  <a:lnTo>
                    <a:pt x="304" y="571"/>
                  </a:lnTo>
                  <a:lnTo>
                    <a:pt x="296" y="559"/>
                  </a:lnTo>
                  <a:lnTo>
                    <a:pt x="289" y="545"/>
                  </a:lnTo>
                  <a:lnTo>
                    <a:pt x="282" y="533"/>
                  </a:lnTo>
                  <a:lnTo>
                    <a:pt x="269" y="506"/>
                  </a:lnTo>
                  <a:lnTo>
                    <a:pt x="258" y="477"/>
                  </a:lnTo>
                  <a:lnTo>
                    <a:pt x="256" y="471"/>
                  </a:lnTo>
                  <a:lnTo>
                    <a:pt x="256" y="471"/>
                  </a:lnTo>
                  <a:lnTo>
                    <a:pt x="251" y="457"/>
                  </a:lnTo>
                  <a:lnTo>
                    <a:pt x="248" y="444"/>
                  </a:lnTo>
                  <a:lnTo>
                    <a:pt x="247" y="431"/>
                  </a:lnTo>
                  <a:lnTo>
                    <a:pt x="247" y="418"/>
                  </a:lnTo>
                  <a:lnTo>
                    <a:pt x="248" y="405"/>
                  </a:lnTo>
                  <a:lnTo>
                    <a:pt x="251" y="392"/>
                  </a:lnTo>
                  <a:lnTo>
                    <a:pt x="255" y="378"/>
                  </a:lnTo>
                  <a:lnTo>
                    <a:pt x="260" y="363"/>
                  </a:lnTo>
                  <a:lnTo>
                    <a:pt x="260" y="363"/>
                  </a:lnTo>
                  <a:lnTo>
                    <a:pt x="267" y="347"/>
                  </a:lnTo>
                  <a:lnTo>
                    <a:pt x="274" y="330"/>
                  </a:lnTo>
                  <a:lnTo>
                    <a:pt x="283" y="315"/>
                  </a:lnTo>
                  <a:lnTo>
                    <a:pt x="291" y="298"/>
                  </a:lnTo>
                  <a:lnTo>
                    <a:pt x="300" y="284"/>
                  </a:lnTo>
                  <a:lnTo>
                    <a:pt x="311" y="269"/>
                  </a:lnTo>
                  <a:lnTo>
                    <a:pt x="321" y="255"/>
                  </a:lnTo>
                  <a:lnTo>
                    <a:pt x="332" y="240"/>
                  </a:lnTo>
                  <a:lnTo>
                    <a:pt x="345" y="227"/>
                  </a:lnTo>
                  <a:lnTo>
                    <a:pt x="357" y="215"/>
                  </a:lnTo>
                  <a:lnTo>
                    <a:pt x="370" y="202"/>
                  </a:lnTo>
                  <a:lnTo>
                    <a:pt x="384" y="190"/>
                  </a:lnTo>
                  <a:lnTo>
                    <a:pt x="397" y="178"/>
                  </a:lnTo>
                  <a:lnTo>
                    <a:pt x="413" y="168"/>
                  </a:lnTo>
                  <a:lnTo>
                    <a:pt x="428" y="158"/>
                  </a:lnTo>
                  <a:lnTo>
                    <a:pt x="444" y="147"/>
                  </a:lnTo>
                  <a:lnTo>
                    <a:pt x="444" y="147"/>
                  </a:lnTo>
                  <a:lnTo>
                    <a:pt x="454" y="143"/>
                  </a:lnTo>
                  <a:lnTo>
                    <a:pt x="464" y="137"/>
                  </a:lnTo>
                  <a:lnTo>
                    <a:pt x="464" y="137"/>
                  </a:lnTo>
                  <a:lnTo>
                    <a:pt x="492" y="123"/>
                  </a:lnTo>
                  <a:lnTo>
                    <a:pt x="492" y="123"/>
                  </a:lnTo>
                  <a:lnTo>
                    <a:pt x="512" y="115"/>
                  </a:lnTo>
                  <a:lnTo>
                    <a:pt x="532" y="110"/>
                  </a:lnTo>
                  <a:lnTo>
                    <a:pt x="553" y="107"/>
                  </a:lnTo>
                  <a:lnTo>
                    <a:pt x="574" y="106"/>
                  </a:lnTo>
                  <a:lnTo>
                    <a:pt x="574" y="106"/>
                  </a:lnTo>
                  <a:lnTo>
                    <a:pt x="590" y="106"/>
                  </a:lnTo>
                  <a:lnTo>
                    <a:pt x="605" y="108"/>
                  </a:lnTo>
                  <a:lnTo>
                    <a:pt x="621" y="110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57" y="120"/>
                  </a:lnTo>
                  <a:lnTo>
                    <a:pt x="657" y="120"/>
                  </a:lnTo>
                  <a:lnTo>
                    <a:pt x="670" y="122"/>
                  </a:lnTo>
                  <a:lnTo>
                    <a:pt x="682" y="126"/>
                  </a:lnTo>
                  <a:lnTo>
                    <a:pt x="695" y="131"/>
                  </a:lnTo>
                  <a:lnTo>
                    <a:pt x="701" y="134"/>
                  </a:lnTo>
                  <a:lnTo>
                    <a:pt x="706" y="137"/>
                  </a:lnTo>
                  <a:lnTo>
                    <a:pt x="706" y="137"/>
                  </a:lnTo>
                  <a:lnTo>
                    <a:pt x="725" y="152"/>
                  </a:lnTo>
                  <a:lnTo>
                    <a:pt x="738" y="162"/>
                  </a:lnTo>
                  <a:lnTo>
                    <a:pt x="740" y="162"/>
                  </a:lnTo>
                  <a:lnTo>
                    <a:pt x="740" y="162"/>
                  </a:lnTo>
                  <a:lnTo>
                    <a:pt x="745" y="163"/>
                  </a:lnTo>
                  <a:lnTo>
                    <a:pt x="751" y="166"/>
                  </a:lnTo>
                  <a:lnTo>
                    <a:pt x="755" y="170"/>
                  </a:lnTo>
                  <a:lnTo>
                    <a:pt x="757" y="175"/>
                  </a:lnTo>
                  <a:lnTo>
                    <a:pt x="758" y="177"/>
                  </a:lnTo>
                  <a:lnTo>
                    <a:pt x="759" y="177"/>
                  </a:lnTo>
                  <a:lnTo>
                    <a:pt x="759" y="177"/>
                  </a:lnTo>
                  <a:lnTo>
                    <a:pt x="771" y="190"/>
                  </a:lnTo>
                  <a:lnTo>
                    <a:pt x="785" y="201"/>
                  </a:lnTo>
                  <a:lnTo>
                    <a:pt x="812" y="223"/>
                  </a:lnTo>
                  <a:lnTo>
                    <a:pt x="812" y="223"/>
                  </a:lnTo>
                  <a:lnTo>
                    <a:pt x="837" y="244"/>
                  </a:lnTo>
                  <a:lnTo>
                    <a:pt x="850" y="255"/>
                  </a:lnTo>
                  <a:lnTo>
                    <a:pt x="862" y="266"/>
                  </a:lnTo>
                  <a:lnTo>
                    <a:pt x="862" y="266"/>
                  </a:lnTo>
                  <a:lnTo>
                    <a:pt x="948" y="356"/>
                  </a:lnTo>
                  <a:lnTo>
                    <a:pt x="1033" y="446"/>
                  </a:lnTo>
                  <a:lnTo>
                    <a:pt x="1033" y="446"/>
                  </a:lnTo>
                  <a:lnTo>
                    <a:pt x="1054" y="472"/>
                  </a:lnTo>
                  <a:lnTo>
                    <a:pt x="1054" y="472"/>
                  </a:lnTo>
                  <a:lnTo>
                    <a:pt x="1071" y="489"/>
                  </a:lnTo>
                  <a:lnTo>
                    <a:pt x="1086" y="508"/>
                  </a:lnTo>
                  <a:lnTo>
                    <a:pt x="1104" y="523"/>
                  </a:lnTo>
                  <a:lnTo>
                    <a:pt x="1113" y="531"/>
                  </a:lnTo>
                  <a:lnTo>
                    <a:pt x="1123" y="538"/>
                  </a:lnTo>
                  <a:lnTo>
                    <a:pt x="1123" y="538"/>
                  </a:lnTo>
                  <a:lnTo>
                    <a:pt x="1139" y="549"/>
                  </a:lnTo>
                  <a:lnTo>
                    <a:pt x="1155" y="563"/>
                  </a:lnTo>
                  <a:lnTo>
                    <a:pt x="1169" y="577"/>
                  </a:lnTo>
                  <a:lnTo>
                    <a:pt x="1182" y="592"/>
                  </a:lnTo>
                  <a:lnTo>
                    <a:pt x="1182" y="592"/>
                  </a:lnTo>
                  <a:lnTo>
                    <a:pt x="1186" y="597"/>
                  </a:lnTo>
                  <a:lnTo>
                    <a:pt x="1187" y="602"/>
                  </a:lnTo>
                  <a:lnTo>
                    <a:pt x="1187" y="604"/>
                  </a:lnTo>
                  <a:lnTo>
                    <a:pt x="1188" y="605"/>
                  </a:lnTo>
                  <a:lnTo>
                    <a:pt x="1188" y="605"/>
                  </a:lnTo>
                  <a:lnTo>
                    <a:pt x="1194" y="614"/>
                  </a:lnTo>
                  <a:lnTo>
                    <a:pt x="1199" y="624"/>
                  </a:lnTo>
                  <a:lnTo>
                    <a:pt x="1199" y="624"/>
                  </a:lnTo>
                  <a:lnTo>
                    <a:pt x="1213" y="660"/>
                  </a:lnTo>
                  <a:lnTo>
                    <a:pt x="1213" y="660"/>
                  </a:lnTo>
                  <a:lnTo>
                    <a:pt x="1224" y="685"/>
                  </a:lnTo>
                  <a:lnTo>
                    <a:pt x="1233" y="709"/>
                  </a:lnTo>
                  <a:lnTo>
                    <a:pt x="1233" y="709"/>
                  </a:lnTo>
                  <a:lnTo>
                    <a:pt x="1239" y="730"/>
                  </a:lnTo>
                  <a:lnTo>
                    <a:pt x="1244" y="750"/>
                  </a:lnTo>
                  <a:lnTo>
                    <a:pt x="1249" y="769"/>
                  </a:lnTo>
                  <a:lnTo>
                    <a:pt x="1253" y="788"/>
                  </a:lnTo>
                  <a:lnTo>
                    <a:pt x="1255" y="808"/>
                  </a:lnTo>
                  <a:lnTo>
                    <a:pt x="1256" y="826"/>
                  </a:lnTo>
                  <a:lnTo>
                    <a:pt x="1256" y="846"/>
                  </a:lnTo>
                  <a:lnTo>
                    <a:pt x="1254" y="864"/>
                  </a:lnTo>
                  <a:lnTo>
                    <a:pt x="1254" y="864"/>
                  </a:lnTo>
                  <a:lnTo>
                    <a:pt x="1252" y="876"/>
                  </a:lnTo>
                  <a:lnTo>
                    <a:pt x="1246" y="887"/>
                  </a:lnTo>
                  <a:lnTo>
                    <a:pt x="1235" y="911"/>
                  </a:lnTo>
                  <a:lnTo>
                    <a:pt x="1235" y="911"/>
                  </a:lnTo>
                  <a:lnTo>
                    <a:pt x="1228" y="926"/>
                  </a:lnTo>
                  <a:lnTo>
                    <a:pt x="1228" y="926"/>
                  </a:lnTo>
                  <a:lnTo>
                    <a:pt x="1218" y="950"/>
                  </a:lnTo>
                  <a:lnTo>
                    <a:pt x="1218" y="950"/>
                  </a:lnTo>
                  <a:lnTo>
                    <a:pt x="1204" y="979"/>
                  </a:lnTo>
                  <a:lnTo>
                    <a:pt x="1197" y="993"/>
                  </a:lnTo>
                  <a:lnTo>
                    <a:pt x="1190" y="1007"/>
                  </a:lnTo>
                  <a:lnTo>
                    <a:pt x="1190" y="1007"/>
                  </a:lnTo>
                  <a:lnTo>
                    <a:pt x="1180" y="1021"/>
                  </a:lnTo>
                  <a:lnTo>
                    <a:pt x="1170" y="1036"/>
                  </a:lnTo>
                  <a:lnTo>
                    <a:pt x="1159" y="1049"/>
                  </a:lnTo>
                  <a:lnTo>
                    <a:pt x="1146" y="1064"/>
                  </a:lnTo>
                  <a:lnTo>
                    <a:pt x="1133" y="1077"/>
                  </a:lnTo>
                  <a:lnTo>
                    <a:pt x="1119" y="1090"/>
                  </a:lnTo>
                  <a:lnTo>
                    <a:pt x="1105" y="1102"/>
                  </a:lnTo>
                  <a:lnTo>
                    <a:pt x="1089" y="1113"/>
                  </a:lnTo>
                  <a:lnTo>
                    <a:pt x="1079" y="1121"/>
                  </a:lnTo>
                  <a:lnTo>
                    <a:pt x="1079" y="1121"/>
                  </a:lnTo>
                  <a:lnTo>
                    <a:pt x="1051" y="1141"/>
                  </a:lnTo>
                  <a:lnTo>
                    <a:pt x="1022" y="1162"/>
                  </a:lnTo>
                  <a:lnTo>
                    <a:pt x="992" y="1180"/>
                  </a:lnTo>
                  <a:lnTo>
                    <a:pt x="962" y="1197"/>
                  </a:lnTo>
                  <a:lnTo>
                    <a:pt x="947" y="1205"/>
                  </a:lnTo>
                  <a:lnTo>
                    <a:pt x="930" y="1212"/>
                  </a:lnTo>
                  <a:lnTo>
                    <a:pt x="915" y="1219"/>
                  </a:lnTo>
                  <a:lnTo>
                    <a:pt x="898" y="1224"/>
                  </a:lnTo>
                  <a:lnTo>
                    <a:pt x="881" y="1228"/>
                  </a:lnTo>
                  <a:lnTo>
                    <a:pt x="863" y="1231"/>
                  </a:lnTo>
                  <a:lnTo>
                    <a:pt x="846" y="1233"/>
                  </a:lnTo>
                  <a:lnTo>
                    <a:pt x="828" y="1235"/>
                  </a:lnTo>
                  <a:lnTo>
                    <a:pt x="828" y="1235"/>
                  </a:lnTo>
                  <a:lnTo>
                    <a:pt x="808" y="1235"/>
                  </a:lnTo>
                  <a:lnTo>
                    <a:pt x="808" y="12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2" name="Freeform 605"/>
            <p:cNvSpPr/>
            <p:nvPr/>
          </p:nvSpPr>
          <p:spPr bwMode="auto">
            <a:xfrm>
              <a:off x="5305426" y="2120900"/>
              <a:ext cx="365125" cy="185738"/>
            </a:xfrm>
            <a:custGeom>
              <a:avLst/>
              <a:gdLst/>
              <a:ahLst/>
              <a:cxnLst>
                <a:cxn ang="0">
                  <a:pos x="588" y="352"/>
                </a:cxn>
                <a:cxn ang="0">
                  <a:pos x="575" y="342"/>
                </a:cxn>
                <a:cxn ang="0">
                  <a:pos x="572" y="332"/>
                </a:cxn>
                <a:cxn ang="0">
                  <a:pos x="578" y="321"/>
                </a:cxn>
                <a:cxn ang="0">
                  <a:pos x="590" y="315"/>
                </a:cxn>
                <a:cxn ang="0">
                  <a:pos x="621" y="298"/>
                </a:cxn>
                <a:cxn ang="0">
                  <a:pos x="648" y="276"/>
                </a:cxn>
                <a:cxn ang="0">
                  <a:pos x="656" y="257"/>
                </a:cxn>
                <a:cxn ang="0">
                  <a:pos x="657" y="247"/>
                </a:cxn>
                <a:cxn ang="0">
                  <a:pos x="649" y="228"/>
                </a:cxn>
                <a:cxn ang="0">
                  <a:pos x="630" y="207"/>
                </a:cxn>
                <a:cxn ang="0">
                  <a:pos x="597" y="182"/>
                </a:cxn>
                <a:cxn ang="0">
                  <a:pos x="556" y="149"/>
                </a:cxn>
                <a:cxn ang="0">
                  <a:pos x="503" y="102"/>
                </a:cxn>
                <a:cxn ang="0">
                  <a:pos x="445" y="66"/>
                </a:cxn>
                <a:cxn ang="0">
                  <a:pos x="412" y="55"/>
                </a:cxn>
                <a:cxn ang="0">
                  <a:pos x="368" y="45"/>
                </a:cxn>
                <a:cxn ang="0">
                  <a:pos x="276" y="37"/>
                </a:cxn>
                <a:cxn ang="0">
                  <a:pos x="224" y="40"/>
                </a:cxn>
                <a:cxn ang="0">
                  <a:pos x="172" y="48"/>
                </a:cxn>
                <a:cxn ang="0">
                  <a:pos x="131" y="60"/>
                </a:cxn>
                <a:cxn ang="0">
                  <a:pos x="95" y="77"/>
                </a:cxn>
                <a:cxn ang="0">
                  <a:pos x="75" y="91"/>
                </a:cxn>
                <a:cxn ang="0">
                  <a:pos x="57" y="106"/>
                </a:cxn>
                <a:cxn ang="0">
                  <a:pos x="28" y="128"/>
                </a:cxn>
                <a:cxn ang="0">
                  <a:pos x="20" y="130"/>
                </a:cxn>
                <a:cxn ang="0">
                  <a:pos x="13" y="129"/>
                </a:cxn>
                <a:cxn ang="0">
                  <a:pos x="0" y="113"/>
                </a:cxn>
                <a:cxn ang="0">
                  <a:pos x="0" y="106"/>
                </a:cxn>
                <a:cxn ang="0">
                  <a:pos x="8" y="98"/>
                </a:cxn>
                <a:cxn ang="0">
                  <a:pos x="23" y="89"/>
                </a:cxn>
                <a:cxn ang="0">
                  <a:pos x="48" y="66"/>
                </a:cxn>
                <a:cxn ang="0">
                  <a:pos x="71" y="50"/>
                </a:cxn>
                <a:cxn ang="0">
                  <a:pos x="104" y="31"/>
                </a:cxn>
                <a:cxn ang="0">
                  <a:pos x="149" y="14"/>
                </a:cxn>
                <a:cxn ang="0">
                  <a:pos x="199" y="5"/>
                </a:cxn>
                <a:cxn ang="0">
                  <a:pos x="259" y="1"/>
                </a:cxn>
                <a:cxn ang="0">
                  <a:pos x="318" y="1"/>
                </a:cxn>
                <a:cxn ang="0">
                  <a:pos x="404" y="12"/>
                </a:cxn>
                <a:cxn ang="0">
                  <a:pos x="473" y="37"/>
                </a:cxn>
                <a:cxn ang="0">
                  <a:pos x="512" y="62"/>
                </a:cxn>
                <a:cxn ang="0">
                  <a:pos x="570" y="112"/>
                </a:cxn>
                <a:cxn ang="0">
                  <a:pos x="585" y="126"/>
                </a:cxn>
                <a:cxn ang="0">
                  <a:pos x="619" y="153"/>
                </a:cxn>
                <a:cxn ang="0">
                  <a:pos x="662" y="190"/>
                </a:cxn>
                <a:cxn ang="0">
                  <a:pos x="681" y="213"/>
                </a:cxn>
                <a:cxn ang="0">
                  <a:pos x="690" y="243"/>
                </a:cxn>
                <a:cxn ang="0">
                  <a:pos x="687" y="274"/>
                </a:cxn>
                <a:cxn ang="0">
                  <a:pos x="677" y="295"/>
                </a:cxn>
                <a:cxn ang="0">
                  <a:pos x="654" y="320"/>
                </a:cxn>
                <a:cxn ang="0">
                  <a:pos x="615" y="343"/>
                </a:cxn>
                <a:cxn ang="0">
                  <a:pos x="600" y="350"/>
                </a:cxn>
                <a:cxn ang="0">
                  <a:pos x="591" y="352"/>
                </a:cxn>
              </a:cxnLst>
              <a:rect l="0" t="0" r="r" b="b"/>
              <a:pathLst>
                <a:path w="690" h="352">
                  <a:moveTo>
                    <a:pt x="591" y="352"/>
                  </a:moveTo>
                  <a:lnTo>
                    <a:pt x="591" y="352"/>
                  </a:lnTo>
                  <a:lnTo>
                    <a:pt x="588" y="352"/>
                  </a:lnTo>
                  <a:lnTo>
                    <a:pt x="585" y="351"/>
                  </a:lnTo>
                  <a:lnTo>
                    <a:pt x="579" y="347"/>
                  </a:lnTo>
                  <a:lnTo>
                    <a:pt x="575" y="342"/>
                  </a:lnTo>
                  <a:lnTo>
                    <a:pt x="572" y="337"/>
                  </a:lnTo>
                  <a:lnTo>
                    <a:pt x="572" y="337"/>
                  </a:lnTo>
                  <a:lnTo>
                    <a:pt x="572" y="332"/>
                  </a:lnTo>
                  <a:lnTo>
                    <a:pt x="572" y="328"/>
                  </a:lnTo>
                  <a:lnTo>
                    <a:pt x="575" y="323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9"/>
                  </a:lnTo>
                  <a:lnTo>
                    <a:pt x="590" y="315"/>
                  </a:lnTo>
                  <a:lnTo>
                    <a:pt x="590" y="315"/>
                  </a:lnTo>
                  <a:lnTo>
                    <a:pt x="610" y="305"/>
                  </a:lnTo>
                  <a:lnTo>
                    <a:pt x="621" y="298"/>
                  </a:lnTo>
                  <a:lnTo>
                    <a:pt x="630" y="291"/>
                  </a:lnTo>
                  <a:lnTo>
                    <a:pt x="640" y="284"/>
                  </a:lnTo>
                  <a:lnTo>
                    <a:pt x="648" y="276"/>
                  </a:lnTo>
                  <a:lnTo>
                    <a:pt x="653" y="266"/>
                  </a:lnTo>
                  <a:lnTo>
                    <a:pt x="655" y="261"/>
                  </a:lnTo>
                  <a:lnTo>
                    <a:pt x="656" y="257"/>
                  </a:lnTo>
                  <a:lnTo>
                    <a:pt x="656" y="257"/>
                  </a:lnTo>
                  <a:lnTo>
                    <a:pt x="657" y="252"/>
                  </a:lnTo>
                  <a:lnTo>
                    <a:pt x="657" y="247"/>
                  </a:lnTo>
                  <a:lnTo>
                    <a:pt x="656" y="243"/>
                  </a:lnTo>
                  <a:lnTo>
                    <a:pt x="654" y="237"/>
                  </a:lnTo>
                  <a:lnTo>
                    <a:pt x="649" y="228"/>
                  </a:lnTo>
                  <a:lnTo>
                    <a:pt x="641" y="218"/>
                  </a:lnTo>
                  <a:lnTo>
                    <a:pt x="641" y="218"/>
                  </a:lnTo>
                  <a:lnTo>
                    <a:pt x="630" y="207"/>
                  </a:lnTo>
                  <a:lnTo>
                    <a:pt x="620" y="198"/>
                  </a:lnTo>
                  <a:lnTo>
                    <a:pt x="597" y="182"/>
                  </a:lnTo>
                  <a:lnTo>
                    <a:pt x="597" y="182"/>
                  </a:lnTo>
                  <a:lnTo>
                    <a:pt x="580" y="169"/>
                  </a:lnTo>
                  <a:lnTo>
                    <a:pt x="563" y="155"/>
                  </a:lnTo>
                  <a:lnTo>
                    <a:pt x="556" y="149"/>
                  </a:lnTo>
                  <a:lnTo>
                    <a:pt x="556" y="149"/>
                  </a:lnTo>
                  <a:lnTo>
                    <a:pt x="521" y="118"/>
                  </a:lnTo>
                  <a:lnTo>
                    <a:pt x="503" y="102"/>
                  </a:lnTo>
                  <a:lnTo>
                    <a:pt x="485" y="89"/>
                  </a:lnTo>
                  <a:lnTo>
                    <a:pt x="466" y="77"/>
                  </a:lnTo>
                  <a:lnTo>
                    <a:pt x="445" y="66"/>
                  </a:lnTo>
                  <a:lnTo>
                    <a:pt x="435" y="62"/>
                  </a:lnTo>
                  <a:lnTo>
                    <a:pt x="424" y="58"/>
                  </a:lnTo>
                  <a:lnTo>
                    <a:pt x="412" y="55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368" y="45"/>
                  </a:lnTo>
                  <a:lnTo>
                    <a:pt x="337" y="41"/>
                  </a:lnTo>
                  <a:lnTo>
                    <a:pt x="306" y="38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50" y="38"/>
                  </a:lnTo>
                  <a:lnTo>
                    <a:pt x="224" y="40"/>
                  </a:lnTo>
                  <a:lnTo>
                    <a:pt x="198" y="43"/>
                  </a:lnTo>
                  <a:lnTo>
                    <a:pt x="172" y="48"/>
                  </a:lnTo>
                  <a:lnTo>
                    <a:pt x="172" y="48"/>
                  </a:lnTo>
                  <a:lnTo>
                    <a:pt x="158" y="51"/>
                  </a:lnTo>
                  <a:lnTo>
                    <a:pt x="145" y="56"/>
                  </a:lnTo>
                  <a:lnTo>
                    <a:pt x="131" y="60"/>
                  </a:lnTo>
                  <a:lnTo>
                    <a:pt x="119" y="65"/>
                  </a:lnTo>
                  <a:lnTo>
                    <a:pt x="107" y="71"/>
                  </a:lnTo>
                  <a:lnTo>
                    <a:pt x="95" y="77"/>
                  </a:lnTo>
                  <a:lnTo>
                    <a:pt x="85" y="83"/>
                  </a:lnTo>
                  <a:lnTo>
                    <a:pt x="75" y="91"/>
                  </a:lnTo>
                  <a:lnTo>
                    <a:pt x="75" y="91"/>
                  </a:lnTo>
                  <a:lnTo>
                    <a:pt x="65" y="98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44" y="119"/>
                  </a:lnTo>
                  <a:lnTo>
                    <a:pt x="36" y="124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3" y="129"/>
                  </a:lnTo>
                  <a:lnTo>
                    <a:pt x="7" y="125"/>
                  </a:lnTo>
                  <a:lnTo>
                    <a:pt x="2" y="12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3" y="101"/>
                  </a:lnTo>
                  <a:lnTo>
                    <a:pt x="5" y="100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6" y="94"/>
                  </a:lnTo>
                  <a:lnTo>
                    <a:pt x="23" y="89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59" y="58"/>
                  </a:lnTo>
                  <a:lnTo>
                    <a:pt x="71" y="50"/>
                  </a:lnTo>
                  <a:lnTo>
                    <a:pt x="97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18" y="25"/>
                  </a:lnTo>
                  <a:lnTo>
                    <a:pt x="133" y="18"/>
                  </a:lnTo>
                  <a:lnTo>
                    <a:pt x="149" y="14"/>
                  </a:lnTo>
                  <a:lnTo>
                    <a:pt x="165" y="10"/>
                  </a:lnTo>
                  <a:lnTo>
                    <a:pt x="183" y="7"/>
                  </a:lnTo>
                  <a:lnTo>
                    <a:pt x="199" y="5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59" y="1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18" y="1"/>
                  </a:lnTo>
                  <a:lnTo>
                    <a:pt x="348" y="3"/>
                  </a:lnTo>
                  <a:lnTo>
                    <a:pt x="377" y="7"/>
                  </a:lnTo>
                  <a:lnTo>
                    <a:pt x="404" y="12"/>
                  </a:lnTo>
                  <a:lnTo>
                    <a:pt x="429" y="18"/>
                  </a:lnTo>
                  <a:lnTo>
                    <a:pt x="452" y="27"/>
                  </a:lnTo>
                  <a:lnTo>
                    <a:pt x="473" y="37"/>
                  </a:lnTo>
                  <a:lnTo>
                    <a:pt x="492" y="47"/>
                  </a:lnTo>
                  <a:lnTo>
                    <a:pt x="492" y="47"/>
                  </a:lnTo>
                  <a:lnTo>
                    <a:pt x="512" y="62"/>
                  </a:lnTo>
                  <a:lnTo>
                    <a:pt x="532" y="78"/>
                  </a:lnTo>
                  <a:lnTo>
                    <a:pt x="551" y="95"/>
                  </a:lnTo>
                  <a:lnTo>
                    <a:pt x="570" y="112"/>
                  </a:lnTo>
                  <a:lnTo>
                    <a:pt x="570" y="112"/>
                  </a:lnTo>
                  <a:lnTo>
                    <a:pt x="585" y="126"/>
                  </a:lnTo>
                  <a:lnTo>
                    <a:pt x="585" y="126"/>
                  </a:lnTo>
                  <a:lnTo>
                    <a:pt x="601" y="139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33" y="164"/>
                  </a:lnTo>
                  <a:lnTo>
                    <a:pt x="649" y="176"/>
                  </a:lnTo>
                  <a:lnTo>
                    <a:pt x="662" y="190"/>
                  </a:lnTo>
                  <a:lnTo>
                    <a:pt x="676" y="204"/>
                  </a:lnTo>
                  <a:lnTo>
                    <a:pt x="676" y="204"/>
                  </a:lnTo>
                  <a:lnTo>
                    <a:pt x="681" y="213"/>
                  </a:lnTo>
                  <a:lnTo>
                    <a:pt x="686" y="222"/>
                  </a:lnTo>
                  <a:lnTo>
                    <a:pt x="688" y="232"/>
                  </a:lnTo>
                  <a:lnTo>
                    <a:pt x="690" y="243"/>
                  </a:lnTo>
                  <a:lnTo>
                    <a:pt x="690" y="253"/>
                  </a:lnTo>
                  <a:lnTo>
                    <a:pt x="689" y="263"/>
                  </a:lnTo>
                  <a:lnTo>
                    <a:pt x="687" y="274"/>
                  </a:lnTo>
                  <a:lnTo>
                    <a:pt x="683" y="284"/>
                  </a:lnTo>
                  <a:lnTo>
                    <a:pt x="683" y="284"/>
                  </a:lnTo>
                  <a:lnTo>
                    <a:pt x="677" y="295"/>
                  </a:lnTo>
                  <a:lnTo>
                    <a:pt x="669" y="305"/>
                  </a:lnTo>
                  <a:lnTo>
                    <a:pt x="662" y="313"/>
                  </a:lnTo>
                  <a:lnTo>
                    <a:pt x="654" y="320"/>
                  </a:lnTo>
                  <a:lnTo>
                    <a:pt x="645" y="326"/>
                  </a:lnTo>
                  <a:lnTo>
                    <a:pt x="635" y="331"/>
                  </a:lnTo>
                  <a:lnTo>
                    <a:pt x="615" y="343"/>
                  </a:lnTo>
                  <a:lnTo>
                    <a:pt x="615" y="343"/>
                  </a:lnTo>
                  <a:lnTo>
                    <a:pt x="600" y="350"/>
                  </a:lnTo>
                  <a:lnTo>
                    <a:pt x="600" y="350"/>
                  </a:lnTo>
                  <a:lnTo>
                    <a:pt x="595" y="351"/>
                  </a:lnTo>
                  <a:lnTo>
                    <a:pt x="591" y="352"/>
                  </a:lnTo>
                  <a:lnTo>
                    <a:pt x="591" y="3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3" name="Freeform 606"/>
            <p:cNvSpPr/>
            <p:nvPr/>
          </p:nvSpPr>
          <p:spPr bwMode="auto">
            <a:xfrm>
              <a:off x="5356226" y="2198688"/>
              <a:ext cx="147638" cy="49213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9" y="93"/>
                </a:cxn>
                <a:cxn ang="0">
                  <a:pos x="2" y="85"/>
                </a:cxn>
                <a:cxn ang="0">
                  <a:pos x="0" y="79"/>
                </a:cxn>
                <a:cxn ang="0">
                  <a:pos x="2" y="68"/>
                </a:cxn>
                <a:cxn ang="0">
                  <a:pos x="6" y="62"/>
                </a:cxn>
                <a:cxn ang="0">
                  <a:pos x="13" y="59"/>
                </a:cxn>
                <a:cxn ang="0">
                  <a:pos x="18" y="57"/>
                </a:cxn>
                <a:cxn ang="0">
                  <a:pos x="31" y="46"/>
                </a:cxn>
                <a:cxn ang="0">
                  <a:pos x="38" y="41"/>
                </a:cxn>
                <a:cxn ang="0">
                  <a:pos x="46" y="36"/>
                </a:cxn>
                <a:cxn ang="0">
                  <a:pos x="60" y="28"/>
                </a:cxn>
                <a:cxn ang="0">
                  <a:pos x="77" y="20"/>
                </a:cxn>
                <a:cxn ang="0">
                  <a:pos x="115" y="7"/>
                </a:cxn>
                <a:cxn ang="0">
                  <a:pos x="134" y="2"/>
                </a:cxn>
                <a:cxn ang="0">
                  <a:pos x="154" y="0"/>
                </a:cxn>
                <a:cxn ang="0">
                  <a:pos x="173" y="2"/>
                </a:cxn>
                <a:cxn ang="0">
                  <a:pos x="208" y="9"/>
                </a:cxn>
                <a:cxn ang="0">
                  <a:pos x="240" y="24"/>
                </a:cxn>
                <a:cxn ang="0">
                  <a:pos x="266" y="45"/>
                </a:cxn>
                <a:cxn ang="0">
                  <a:pos x="276" y="58"/>
                </a:cxn>
                <a:cxn ang="0">
                  <a:pos x="279" y="67"/>
                </a:cxn>
                <a:cxn ang="0">
                  <a:pos x="278" y="74"/>
                </a:cxn>
                <a:cxn ang="0">
                  <a:pos x="275" y="78"/>
                </a:cxn>
                <a:cxn ang="0">
                  <a:pos x="266" y="83"/>
                </a:cxn>
                <a:cxn ang="0">
                  <a:pos x="259" y="84"/>
                </a:cxn>
                <a:cxn ang="0">
                  <a:pos x="256" y="83"/>
                </a:cxn>
                <a:cxn ang="0">
                  <a:pos x="248" y="80"/>
                </a:cxn>
                <a:cxn ang="0">
                  <a:pos x="245" y="76"/>
                </a:cxn>
                <a:cxn ang="0">
                  <a:pos x="230" y="59"/>
                </a:cxn>
                <a:cxn ang="0">
                  <a:pos x="210" y="47"/>
                </a:cxn>
                <a:cxn ang="0">
                  <a:pos x="186" y="40"/>
                </a:cxn>
                <a:cxn ang="0">
                  <a:pos x="160" y="37"/>
                </a:cxn>
                <a:cxn ang="0">
                  <a:pos x="150" y="37"/>
                </a:cxn>
                <a:cxn ang="0">
                  <a:pos x="121" y="42"/>
                </a:cxn>
                <a:cxn ang="0">
                  <a:pos x="94" y="51"/>
                </a:cxn>
                <a:cxn ang="0">
                  <a:pos x="86" y="56"/>
                </a:cxn>
                <a:cxn ang="0">
                  <a:pos x="62" y="71"/>
                </a:cxn>
                <a:cxn ang="0">
                  <a:pos x="43" y="84"/>
                </a:cxn>
                <a:cxn ang="0">
                  <a:pos x="22" y="94"/>
                </a:cxn>
                <a:cxn ang="0">
                  <a:pos x="16" y="94"/>
                </a:cxn>
              </a:cxnLst>
              <a:rect l="0" t="0" r="r" b="b"/>
              <a:pathLst>
                <a:path w="279" h="94">
                  <a:moveTo>
                    <a:pt x="16" y="94"/>
                  </a:moveTo>
                  <a:lnTo>
                    <a:pt x="16" y="94"/>
                  </a:lnTo>
                  <a:lnTo>
                    <a:pt x="13" y="94"/>
                  </a:lnTo>
                  <a:lnTo>
                    <a:pt x="9" y="93"/>
                  </a:lnTo>
                  <a:lnTo>
                    <a:pt x="5" y="90"/>
                  </a:lnTo>
                  <a:lnTo>
                    <a:pt x="2" y="85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8" y="57"/>
                  </a:lnTo>
                  <a:lnTo>
                    <a:pt x="22" y="5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8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95" y="13"/>
                  </a:lnTo>
                  <a:lnTo>
                    <a:pt x="115" y="7"/>
                  </a:lnTo>
                  <a:lnTo>
                    <a:pt x="124" y="4"/>
                  </a:lnTo>
                  <a:lnTo>
                    <a:pt x="134" y="2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73" y="2"/>
                  </a:lnTo>
                  <a:lnTo>
                    <a:pt x="191" y="5"/>
                  </a:lnTo>
                  <a:lnTo>
                    <a:pt x="208" y="9"/>
                  </a:lnTo>
                  <a:lnTo>
                    <a:pt x="224" y="16"/>
                  </a:lnTo>
                  <a:lnTo>
                    <a:pt x="240" y="24"/>
                  </a:lnTo>
                  <a:lnTo>
                    <a:pt x="253" y="34"/>
                  </a:lnTo>
                  <a:lnTo>
                    <a:pt x="266" y="45"/>
                  </a:lnTo>
                  <a:lnTo>
                    <a:pt x="276" y="58"/>
                  </a:lnTo>
                  <a:lnTo>
                    <a:pt x="276" y="58"/>
                  </a:lnTo>
                  <a:lnTo>
                    <a:pt x="278" y="62"/>
                  </a:lnTo>
                  <a:lnTo>
                    <a:pt x="279" y="67"/>
                  </a:lnTo>
                  <a:lnTo>
                    <a:pt x="279" y="70"/>
                  </a:lnTo>
                  <a:lnTo>
                    <a:pt x="278" y="74"/>
                  </a:lnTo>
                  <a:lnTo>
                    <a:pt x="278" y="74"/>
                  </a:lnTo>
                  <a:lnTo>
                    <a:pt x="275" y="78"/>
                  </a:lnTo>
                  <a:lnTo>
                    <a:pt x="271" y="81"/>
                  </a:lnTo>
                  <a:lnTo>
                    <a:pt x="266" y="83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6" y="83"/>
                  </a:lnTo>
                  <a:lnTo>
                    <a:pt x="252" y="82"/>
                  </a:lnTo>
                  <a:lnTo>
                    <a:pt x="248" y="80"/>
                  </a:lnTo>
                  <a:lnTo>
                    <a:pt x="245" y="76"/>
                  </a:lnTo>
                  <a:lnTo>
                    <a:pt x="245" y="76"/>
                  </a:lnTo>
                  <a:lnTo>
                    <a:pt x="238" y="67"/>
                  </a:lnTo>
                  <a:lnTo>
                    <a:pt x="230" y="59"/>
                  </a:lnTo>
                  <a:lnTo>
                    <a:pt x="220" y="52"/>
                  </a:lnTo>
                  <a:lnTo>
                    <a:pt x="210" y="47"/>
                  </a:lnTo>
                  <a:lnTo>
                    <a:pt x="199" y="43"/>
                  </a:lnTo>
                  <a:lnTo>
                    <a:pt x="186" y="40"/>
                  </a:lnTo>
                  <a:lnTo>
                    <a:pt x="174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50" y="37"/>
                  </a:lnTo>
                  <a:lnTo>
                    <a:pt x="141" y="38"/>
                  </a:lnTo>
                  <a:lnTo>
                    <a:pt x="121" y="42"/>
                  </a:lnTo>
                  <a:lnTo>
                    <a:pt x="102" y="48"/>
                  </a:lnTo>
                  <a:lnTo>
                    <a:pt x="94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74" y="64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43" y="84"/>
                  </a:lnTo>
                  <a:lnTo>
                    <a:pt x="32" y="90"/>
                  </a:lnTo>
                  <a:lnTo>
                    <a:pt x="22" y="94"/>
                  </a:lnTo>
                  <a:lnTo>
                    <a:pt x="22" y="94"/>
                  </a:lnTo>
                  <a:lnTo>
                    <a:pt x="16" y="94"/>
                  </a:lnTo>
                  <a:lnTo>
                    <a:pt x="16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815028" y="4348932"/>
            <a:ext cx="620512" cy="634100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15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6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7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8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9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0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1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2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3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4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5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6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7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8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9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0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1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2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3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4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802375" y="4394708"/>
            <a:ext cx="671844" cy="590316"/>
            <a:chOff x="6208713" y="1243013"/>
            <a:chExt cx="706438" cy="620713"/>
          </a:xfrm>
          <a:solidFill>
            <a:schemeClr val="tx1"/>
          </a:solidFill>
        </p:grpSpPr>
        <p:sp>
          <p:nvSpPr>
            <p:cNvPr id="136" name="Freeform 804"/>
            <p:cNvSpPr/>
            <p:nvPr/>
          </p:nvSpPr>
          <p:spPr bwMode="auto">
            <a:xfrm>
              <a:off x="6270626" y="1622425"/>
              <a:ext cx="26988" cy="68263"/>
            </a:xfrm>
            <a:custGeom>
              <a:avLst/>
              <a:gdLst/>
              <a:ahLst/>
              <a:cxnLst>
                <a:cxn ang="0">
                  <a:pos x="51" y="5"/>
                </a:cxn>
                <a:cxn ang="0">
                  <a:pos x="51" y="5"/>
                </a:cxn>
                <a:cxn ang="0">
                  <a:pos x="50" y="3"/>
                </a:cxn>
                <a:cxn ang="0">
                  <a:pos x="49" y="1"/>
                </a:cxn>
                <a:cxn ang="0">
                  <a:pos x="48" y="1"/>
                </a:cxn>
                <a:cxn ang="0">
                  <a:pos x="46" y="0"/>
                </a:cxn>
                <a:cxn ang="0">
                  <a:pos x="44" y="1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14"/>
                </a:cxn>
                <a:cxn ang="0">
                  <a:pos x="37" y="25"/>
                </a:cxn>
                <a:cxn ang="0">
                  <a:pos x="34" y="35"/>
                </a:cxn>
                <a:cxn ang="0">
                  <a:pos x="30" y="44"/>
                </a:cxn>
                <a:cxn ang="0">
                  <a:pos x="21" y="64"/>
                </a:cxn>
                <a:cxn ang="0">
                  <a:pos x="13" y="82"/>
                </a:cxn>
                <a:cxn ang="0">
                  <a:pos x="13" y="82"/>
                </a:cxn>
                <a:cxn ang="0">
                  <a:pos x="9" y="92"/>
                </a:cxn>
                <a:cxn ang="0">
                  <a:pos x="3" y="105"/>
                </a:cxn>
                <a:cxn ang="0">
                  <a:pos x="1" y="112"/>
                </a:cxn>
                <a:cxn ang="0">
                  <a:pos x="0" y="119"/>
                </a:cxn>
                <a:cxn ang="0">
                  <a:pos x="1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4" y="128"/>
                </a:cxn>
                <a:cxn ang="0">
                  <a:pos x="6" y="129"/>
                </a:cxn>
                <a:cxn ang="0">
                  <a:pos x="9" y="129"/>
                </a:cxn>
                <a:cxn ang="0">
                  <a:pos x="12" y="128"/>
                </a:cxn>
                <a:cxn ang="0">
                  <a:pos x="13" y="126"/>
                </a:cxn>
                <a:cxn ang="0">
                  <a:pos x="13" y="125"/>
                </a:cxn>
                <a:cxn ang="0">
                  <a:pos x="13" y="123"/>
                </a:cxn>
                <a:cxn ang="0">
                  <a:pos x="11" y="122"/>
                </a:cxn>
                <a:cxn ang="0">
                  <a:pos x="11" y="122"/>
                </a:cxn>
                <a:cxn ang="0">
                  <a:pos x="11" y="120"/>
                </a:cxn>
                <a:cxn ang="0">
                  <a:pos x="10" y="117"/>
                </a:cxn>
                <a:cxn ang="0">
                  <a:pos x="11" y="109"/>
                </a:cxn>
                <a:cxn ang="0">
                  <a:pos x="14" y="100"/>
                </a:cxn>
                <a:cxn ang="0">
                  <a:pos x="19" y="90"/>
                </a:cxn>
                <a:cxn ang="0">
                  <a:pos x="27" y="69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3" y="36"/>
                </a:cxn>
                <a:cxn ang="0">
                  <a:pos x="46" y="26"/>
                </a:cxn>
                <a:cxn ang="0">
                  <a:pos x="49" y="14"/>
                </a:cxn>
                <a:cxn ang="0">
                  <a:pos x="49" y="14"/>
                </a:cxn>
                <a:cxn ang="0">
                  <a:pos x="50" y="13"/>
                </a:cxn>
                <a:cxn ang="0">
                  <a:pos x="51" y="11"/>
                </a:cxn>
                <a:cxn ang="0">
                  <a:pos x="51" y="5"/>
                </a:cxn>
              </a:cxnLst>
              <a:rect l="0" t="0" r="r" b="b"/>
              <a:pathLst>
                <a:path w="51" h="129">
                  <a:moveTo>
                    <a:pt x="51" y="5"/>
                  </a:moveTo>
                  <a:lnTo>
                    <a:pt x="51" y="5"/>
                  </a:lnTo>
                  <a:lnTo>
                    <a:pt x="50" y="3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14"/>
                  </a:lnTo>
                  <a:lnTo>
                    <a:pt x="37" y="25"/>
                  </a:lnTo>
                  <a:lnTo>
                    <a:pt x="34" y="35"/>
                  </a:lnTo>
                  <a:lnTo>
                    <a:pt x="30" y="44"/>
                  </a:lnTo>
                  <a:lnTo>
                    <a:pt x="21" y="64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9" y="92"/>
                  </a:lnTo>
                  <a:lnTo>
                    <a:pt x="3" y="105"/>
                  </a:lnTo>
                  <a:lnTo>
                    <a:pt x="1" y="112"/>
                  </a:lnTo>
                  <a:lnTo>
                    <a:pt x="0" y="119"/>
                  </a:lnTo>
                  <a:lnTo>
                    <a:pt x="1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6" y="129"/>
                  </a:lnTo>
                  <a:lnTo>
                    <a:pt x="9" y="129"/>
                  </a:lnTo>
                  <a:lnTo>
                    <a:pt x="12" y="128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3" y="123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1" y="120"/>
                  </a:lnTo>
                  <a:lnTo>
                    <a:pt x="10" y="117"/>
                  </a:lnTo>
                  <a:lnTo>
                    <a:pt x="11" y="109"/>
                  </a:lnTo>
                  <a:lnTo>
                    <a:pt x="14" y="100"/>
                  </a:lnTo>
                  <a:lnTo>
                    <a:pt x="19" y="90"/>
                  </a:lnTo>
                  <a:lnTo>
                    <a:pt x="27" y="69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3" y="36"/>
                  </a:lnTo>
                  <a:lnTo>
                    <a:pt x="46" y="2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50" y="13"/>
                  </a:lnTo>
                  <a:lnTo>
                    <a:pt x="51" y="11"/>
                  </a:lnTo>
                  <a:lnTo>
                    <a:pt x="5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7" name="Freeform 805"/>
            <p:cNvSpPr/>
            <p:nvPr/>
          </p:nvSpPr>
          <p:spPr bwMode="auto">
            <a:xfrm>
              <a:off x="6315076" y="1671638"/>
              <a:ext cx="15875" cy="41275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7" y="38"/>
                </a:cxn>
                <a:cxn ang="0">
                  <a:pos x="2" y="56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6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9" y="74"/>
                </a:cxn>
                <a:cxn ang="0">
                  <a:pos x="9" y="74"/>
                </a:cxn>
                <a:cxn ang="0">
                  <a:pos x="10" y="65"/>
                </a:cxn>
                <a:cxn ang="0">
                  <a:pos x="11" y="57"/>
                </a:cxn>
                <a:cxn ang="0">
                  <a:pos x="16" y="39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2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78">
                  <a:moveTo>
                    <a:pt x="20" y="3"/>
                  </a:moveTo>
                  <a:lnTo>
                    <a:pt x="20" y="3"/>
                  </a:lnTo>
                  <a:lnTo>
                    <a:pt x="7" y="38"/>
                  </a:lnTo>
                  <a:lnTo>
                    <a:pt x="2" y="56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6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10" y="65"/>
                  </a:lnTo>
                  <a:lnTo>
                    <a:pt x="11" y="57"/>
                  </a:lnTo>
                  <a:lnTo>
                    <a:pt x="16" y="39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8" name="Freeform 806"/>
            <p:cNvSpPr/>
            <p:nvPr/>
          </p:nvSpPr>
          <p:spPr bwMode="auto">
            <a:xfrm>
              <a:off x="6359526" y="1677988"/>
              <a:ext cx="20638" cy="698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0" y="33"/>
                </a:cxn>
                <a:cxn ang="0">
                  <a:pos x="11" y="63"/>
                </a:cxn>
                <a:cxn ang="0">
                  <a:pos x="6" y="79"/>
                </a:cxn>
                <a:cxn ang="0">
                  <a:pos x="3" y="94"/>
                </a:cxn>
                <a:cxn ang="0">
                  <a:pos x="1" y="110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3" y="129"/>
                </a:cxn>
                <a:cxn ang="0">
                  <a:pos x="4" y="130"/>
                </a:cxn>
                <a:cxn ang="0">
                  <a:pos x="6" y="129"/>
                </a:cxn>
                <a:cxn ang="0">
                  <a:pos x="7" y="128"/>
                </a:cxn>
                <a:cxn ang="0">
                  <a:pos x="9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0"/>
                </a:cxn>
                <a:cxn ang="0">
                  <a:pos x="12" y="94"/>
                </a:cxn>
                <a:cxn ang="0">
                  <a:pos x="16" y="80"/>
                </a:cxn>
                <a:cxn ang="0">
                  <a:pos x="20" y="64"/>
                </a:cxn>
                <a:cxn ang="0">
                  <a:pos x="30" y="35"/>
                </a:cxn>
                <a:cxn ang="0">
                  <a:pos x="40" y="6"/>
                </a:cxn>
                <a:cxn ang="0">
                  <a:pos x="40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30">
                  <a:moveTo>
                    <a:pt x="32" y="4"/>
                  </a:moveTo>
                  <a:lnTo>
                    <a:pt x="32" y="4"/>
                  </a:lnTo>
                  <a:lnTo>
                    <a:pt x="20" y="33"/>
                  </a:lnTo>
                  <a:lnTo>
                    <a:pt x="11" y="63"/>
                  </a:lnTo>
                  <a:lnTo>
                    <a:pt x="6" y="79"/>
                  </a:lnTo>
                  <a:lnTo>
                    <a:pt x="3" y="94"/>
                  </a:lnTo>
                  <a:lnTo>
                    <a:pt x="1" y="11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3" y="129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8"/>
                  </a:lnTo>
                  <a:lnTo>
                    <a:pt x="9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0"/>
                  </a:lnTo>
                  <a:lnTo>
                    <a:pt x="12" y="94"/>
                  </a:lnTo>
                  <a:lnTo>
                    <a:pt x="16" y="80"/>
                  </a:lnTo>
                  <a:lnTo>
                    <a:pt x="20" y="64"/>
                  </a:lnTo>
                  <a:lnTo>
                    <a:pt x="30" y="3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9" name="Freeform 807"/>
            <p:cNvSpPr/>
            <p:nvPr/>
          </p:nvSpPr>
          <p:spPr bwMode="auto">
            <a:xfrm>
              <a:off x="6392863" y="1708150"/>
              <a:ext cx="20638" cy="55563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7" y="17"/>
                </a:cxn>
                <a:cxn ang="0">
                  <a:pos x="23" y="28"/>
                </a:cxn>
                <a:cxn ang="0">
                  <a:pos x="13" y="51"/>
                </a:cxn>
                <a:cxn ang="0">
                  <a:pos x="8" y="63"/>
                </a:cxn>
                <a:cxn ang="0">
                  <a:pos x="4" y="74"/>
                </a:cxn>
                <a:cxn ang="0">
                  <a:pos x="1" y="8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0" y="87"/>
                </a:cxn>
                <a:cxn ang="0">
                  <a:pos x="13" y="75"/>
                </a:cxn>
                <a:cxn ang="0">
                  <a:pos x="17" y="64"/>
                </a:cxn>
                <a:cxn ang="0">
                  <a:pos x="22" y="53"/>
                </a:cxn>
                <a:cxn ang="0">
                  <a:pos x="33" y="30"/>
                </a:cxn>
                <a:cxn ang="0">
                  <a:pos x="37" y="19"/>
                </a:cxn>
                <a:cxn ang="0">
                  <a:pos x="41" y="6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4">
                  <a:moveTo>
                    <a:pt x="32" y="4"/>
                  </a:moveTo>
                  <a:lnTo>
                    <a:pt x="32" y="4"/>
                  </a:lnTo>
                  <a:lnTo>
                    <a:pt x="27" y="17"/>
                  </a:lnTo>
                  <a:lnTo>
                    <a:pt x="23" y="28"/>
                  </a:lnTo>
                  <a:lnTo>
                    <a:pt x="13" y="51"/>
                  </a:lnTo>
                  <a:lnTo>
                    <a:pt x="8" y="63"/>
                  </a:lnTo>
                  <a:lnTo>
                    <a:pt x="4" y="74"/>
                  </a:lnTo>
                  <a:lnTo>
                    <a:pt x="1" y="8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0" y="87"/>
                  </a:lnTo>
                  <a:lnTo>
                    <a:pt x="13" y="75"/>
                  </a:lnTo>
                  <a:lnTo>
                    <a:pt x="17" y="64"/>
                  </a:lnTo>
                  <a:lnTo>
                    <a:pt x="22" y="53"/>
                  </a:lnTo>
                  <a:lnTo>
                    <a:pt x="33" y="30"/>
                  </a:lnTo>
                  <a:lnTo>
                    <a:pt x="37" y="19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0" name="Freeform 809"/>
            <p:cNvSpPr/>
            <p:nvPr/>
          </p:nvSpPr>
          <p:spPr bwMode="auto">
            <a:xfrm>
              <a:off x="6438900" y="1719263"/>
              <a:ext cx="31750" cy="650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51" y="2"/>
                </a:cxn>
                <a:cxn ang="0">
                  <a:pos x="37" y="25"/>
                </a:cxn>
                <a:cxn ang="0">
                  <a:pos x="25" y="44"/>
                </a:cxn>
                <a:cxn ang="0">
                  <a:pos x="14" y="64"/>
                </a:cxn>
                <a:cxn ang="0">
                  <a:pos x="6" y="83"/>
                </a:cxn>
                <a:cxn ang="0">
                  <a:pos x="2" y="93"/>
                </a:cxn>
                <a:cxn ang="0">
                  <a:pos x="0" y="101"/>
                </a:cxn>
                <a:cxn ang="0">
                  <a:pos x="0" y="108"/>
                </a:cxn>
                <a:cxn ang="0">
                  <a:pos x="1" y="114"/>
                </a:cxn>
                <a:cxn ang="0">
                  <a:pos x="2" y="116"/>
                </a:cxn>
                <a:cxn ang="0">
                  <a:pos x="5" y="119"/>
                </a:cxn>
                <a:cxn ang="0">
                  <a:pos x="7" y="120"/>
                </a:cxn>
                <a:cxn ang="0">
                  <a:pos x="10" y="123"/>
                </a:cxn>
                <a:cxn ang="0">
                  <a:pos x="10" y="123"/>
                </a:cxn>
                <a:cxn ang="0">
                  <a:pos x="12" y="123"/>
                </a:cxn>
                <a:cxn ang="0">
                  <a:pos x="14" y="123"/>
                </a:cxn>
                <a:cxn ang="0">
                  <a:pos x="15" y="120"/>
                </a:cxn>
                <a:cxn ang="0">
                  <a:pos x="16" y="119"/>
                </a:cxn>
                <a:cxn ang="0">
                  <a:pos x="15" y="115"/>
                </a:cxn>
                <a:cxn ang="0">
                  <a:pos x="14" y="114"/>
                </a:cxn>
                <a:cxn ang="0">
                  <a:pos x="13" y="113"/>
                </a:cxn>
                <a:cxn ang="0">
                  <a:pos x="13" y="113"/>
                </a:cxn>
                <a:cxn ang="0">
                  <a:pos x="11" y="112"/>
                </a:cxn>
                <a:cxn ang="0">
                  <a:pos x="10" y="111"/>
                </a:cxn>
                <a:cxn ang="0">
                  <a:pos x="10" y="107"/>
                </a:cxn>
                <a:cxn ang="0">
                  <a:pos x="10" y="102"/>
                </a:cxn>
                <a:cxn ang="0">
                  <a:pos x="12" y="96"/>
                </a:cxn>
                <a:cxn ang="0">
                  <a:pos x="18" y="80"/>
                </a:cxn>
                <a:cxn ang="0">
                  <a:pos x="27" y="62"/>
                </a:cxn>
                <a:cxn ang="0">
                  <a:pos x="47" y="27"/>
                </a:cxn>
                <a:cxn ang="0">
                  <a:pos x="59" y="7"/>
                </a:cxn>
                <a:cxn ang="0">
                  <a:pos x="59" y="7"/>
                </a:cxn>
                <a:cxn ang="0">
                  <a:pos x="60" y="5"/>
                </a:cxn>
                <a:cxn ang="0">
                  <a:pos x="59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51" y="2"/>
                </a:cxn>
              </a:cxnLst>
              <a:rect l="0" t="0" r="r" b="b"/>
              <a:pathLst>
                <a:path w="60" h="123">
                  <a:moveTo>
                    <a:pt x="51" y="2"/>
                  </a:moveTo>
                  <a:lnTo>
                    <a:pt x="51" y="2"/>
                  </a:lnTo>
                  <a:lnTo>
                    <a:pt x="37" y="25"/>
                  </a:lnTo>
                  <a:lnTo>
                    <a:pt x="25" y="44"/>
                  </a:lnTo>
                  <a:lnTo>
                    <a:pt x="14" y="64"/>
                  </a:lnTo>
                  <a:lnTo>
                    <a:pt x="6" y="83"/>
                  </a:lnTo>
                  <a:lnTo>
                    <a:pt x="2" y="93"/>
                  </a:lnTo>
                  <a:lnTo>
                    <a:pt x="0" y="101"/>
                  </a:lnTo>
                  <a:lnTo>
                    <a:pt x="0" y="108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5" y="119"/>
                  </a:lnTo>
                  <a:lnTo>
                    <a:pt x="7" y="120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12" y="123"/>
                  </a:lnTo>
                  <a:lnTo>
                    <a:pt x="14" y="123"/>
                  </a:lnTo>
                  <a:lnTo>
                    <a:pt x="15" y="120"/>
                  </a:lnTo>
                  <a:lnTo>
                    <a:pt x="16" y="119"/>
                  </a:lnTo>
                  <a:lnTo>
                    <a:pt x="15" y="115"/>
                  </a:lnTo>
                  <a:lnTo>
                    <a:pt x="14" y="114"/>
                  </a:lnTo>
                  <a:lnTo>
                    <a:pt x="13" y="113"/>
                  </a:lnTo>
                  <a:lnTo>
                    <a:pt x="13" y="113"/>
                  </a:lnTo>
                  <a:lnTo>
                    <a:pt x="11" y="112"/>
                  </a:lnTo>
                  <a:lnTo>
                    <a:pt x="10" y="111"/>
                  </a:lnTo>
                  <a:lnTo>
                    <a:pt x="10" y="107"/>
                  </a:lnTo>
                  <a:lnTo>
                    <a:pt x="10" y="102"/>
                  </a:lnTo>
                  <a:lnTo>
                    <a:pt x="12" y="96"/>
                  </a:lnTo>
                  <a:lnTo>
                    <a:pt x="18" y="80"/>
                  </a:lnTo>
                  <a:lnTo>
                    <a:pt x="27" y="62"/>
                  </a:lnTo>
                  <a:lnTo>
                    <a:pt x="47" y="27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60" y="5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1" y="2"/>
                  </a:lnTo>
                  <a:lnTo>
                    <a:pt x="5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1" name="Freeform 810"/>
            <p:cNvSpPr/>
            <p:nvPr/>
          </p:nvSpPr>
          <p:spPr bwMode="auto">
            <a:xfrm>
              <a:off x="6478588" y="1731963"/>
              <a:ext cx="28575" cy="650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0" y="8"/>
                </a:cxn>
                <a:cxn ang="0">
                  <a:pos x="34" y="14"/>
                </a:cxn>
                <a:cxn ang="0">
                  <a:pos x="25" y="26"/>
                </a:cxn>
                <a:cxn ang="0">
                  <a:pos x="16" y="41"/>
                </a:cxn>
                <a:cxn ang="0">
                  <a:pos x="10" y="55"/>
                </a:cxn>
                <a:cxn ang="0">
                  <a:pos x="6" y="71"/>
                </a:cxn>
                <a:cxn ang="0">
                  <a:pos x="3" y="87"/>
                </a:cxn>
                <a:cxn ang="0">
                  <a:pos x="1" y="103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119"/>
                </a:cxn>
                <a:cxn ang="0">
                  <a:pos x="10" y="104"/>
                </a:cxn>
                <a:cxn ang="0">
                  <a:pos x="12" y="88"/>
                </a:cxn>
                <a:cxn ang="0">
                  <a:pos x="15" y="74"/>
                </a:cxn>
                <a:cxn ang="0">
                  <a:pos x="19" y="59"/>
                </a:cxn>
                <a:cxn ang="0">
                  <a:pos x="25" y="45"/>
                </a:cxn>
                <a:cxn ang="0">
                  <a:pos x="33" y="31"/>
                </a:cxn>
                <a:cxn ang="0">
                  <a:pos x="41" y="19"/>
                </a:cxn>
                <a:cxn ang="0">
                  <a:pos x="53" y="9"/>
                </a:cxn>
                <a:cxn ang="0">
                  <a:pos x="53" y="9"/>
                </a:cxn>
                <a:cxn ang="0">
                  <a:pos x="54" y="7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54" h="123">
                  <a:moveTo>
                    <a:pt x="45" y="1"/>
                  </a:moveTo>
                  <a:lnTo>
                    <a:pt x="45" y="1"/>
                  </a:lnTo>
                  <a:lnTo>
                    <a:pt x="40" y="8"/>
                  </a:lnTo>
                  <a:lnTo>
                    <a:pt x="34" y="14"/>
                  </a:lnTo>
                  <a:lnTo>
                    <a:pt x="25" y="26"/>
                  </a:lnTo>
                  <a:lnTo>
                    <a:pt x="16" y="41"/>
                  </a:lnTo>
                  <a:lnTo>
                    <a:pt x="10" y="55"/>
                  </a:lnTo>
                  <a:lnTo>
                    <a:pt x="6" y="71"/>
                  </a:lnTo>
                  <a:lnTo>
                    <a:pt x="3" y="87"/>
                  </a:lnTo>
                  <a:lnTo>
                    <a:pt x="1" y="10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10" y="104"/>
                  </a:lnTo>
                  <a:lnTo>
                    <a:pt x="12" y="88"/>
                  </a:lnTo>
                  <a:lnTo>
                    <a:pt x="15" y="74"/>
                  </a:lnTo>
                  <a:lnTo>
                    <a:pt x="19" y="59"/>
                  </a:lnTo>
                  <a:lnTo>
                    <a:pt x="25" y="45"/>
                  </a:lnTo>
                  <a:lnTo>
                    <a:pt x="33" y="31"/>
                  </a:lnTo>
                  <a:lnTo>
                    <a:pt x="41" y="1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4" y="7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2" name="Freeform 811"/>
            <p:cNvSpPr/>
            <p:nvPr/>
          </p:nvSpPr>
          <p:spPr bwMode="auto">
            <a:xfrm>
              <a:off x="6523038" y="1739900"/>
              <a:ext cx="25400" cy="61913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27" y="29"/>
                </a:cxn>
                <a:cxn ang="0">
                  <a:pos x="17" y="56"/>
                </a:cxn>
                <a:cxn ang="0">
                  <a:pos x="8" y="82"/>
                </a:cxn>
                <a:cxn ang="0">
                  <a:pos x="4" y="96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4" y="116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10" y="112"/>
                </a:cxn>
                <a:cxn ang="0">
                  <a:pos x="10" y="112"/>
                </a:cxn>
                <a:cxn ang="0">
                  <a:pos x="13" y="99"/>
                </a:cxn>
                <a:cxn ang="0">
                  <a:pos x="16" y="85"/>
                </a:cxn>
                <a:cxn ang="0">
                  <a:pos x="25" y="58"/>
                </a:cxn>
                <a:cxn ang="0">
                  <a:pos x="37" y="32"/>
                </a:cxn>
                <a:cxn ang="0">
                  <a:pos x="47" y="5"/>
                </a:cxn>
                <a:cxn ang="0">
                  <a:pos x="47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5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117">
                  <a:moveTo>
                    <a:pt x="39" y="3"/>
                  </a:moveTo>
                  <a:lnTo>
                    <a:pt x="39" y="3"/>
                  </a:lnTo>
                  <a:lnTo>
                    <a:pt x="27" y="29"/>
                  </a:lnTo>
                  <a:lnTo>
                    <a:pt x="17" y="56"/>
                  </a:lnTo>
                  <a:lnTo>
                    <a:pt x="8" y="82"/>
                  </a:lnTo>
                  <a:lnTo>
                    <a:pt x="4" y="9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4" y="116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3" y="99"/>
                  </a:lnTo>
                  <a:lnTo>
                    <a:pt x="16" y="85"/>
                  </a:lnTo>
                  <a:lnTo>
                    <a:pt x="25" y="58"/>
                  </a:lnTo>
                  <a:lnTo>
                    <a:pt x="37" y="32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3" name="Freeform 812"/>
            <p:cNvSpPr/>
            <p:nvPr/>
          </p:nvSpPr>
          <p:spPr bwMode="auto">
            <a:xfrm>
              <a:off x="6572250" y="1743075"/>
              <a:ext cx="28575" cy="61913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45" y="2"/>
                </a:cxn>
                <a:cxn ang="0">
                  <a:pos x="37" y="14"/>
                </a:cxn>
                <a:cxn ang="0">
                  <a:pos x="28" y="27"/>
                </a:cxn>
                <a:cxn ang="0">
                  <a:pos x="22" y="40"/>
                </a:cxn>
                <a:cxn ang="0">
                  <a:pos x="16" y="54"/>
                </a:cxn>
                <a:cxn ang="0">
                  <a:pos x="11" y="67"/>
                </a:cxn>
                <a:cxn ang="0">
                  <a:pos x="7" y="82"/>
                </a:cxn>
                <a:cxn ang="0">
                  <a:pos x="3" y="96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3" y="116"/>
                </a:cxn>
                <a:cxn ang="0">
                  <a:pos x="6" y="117"/>
                </a:cxn>
                <a:cxn ang="0">
                  <a:pos x="8" y="115"/>
                </a:cxn>
                <a:cxn ang="0">
                  <a:pos x="14" y="108"/>
                </a:cxn>
                <a:cxn ang="0">
                  <a:pos x="14" y="108"/>
                </a:cxn>
                <a:cxn ang="0">
                  <a:pos x="16" y="106"/>
                </a:cxn>
                <a:cxn ang="0">
                  <a:pos x="15" y="104"/>
                </a:cxn>
                <a:cxn ang="0">
                  <a:pos x="14" y="102"/>
                </a:cxn>
                <a:cxn ang="0">
                  <a:pos x="12" y="101"/>
                </a:cxn>
                <a:cxn ang="0">
                  <a:pos x="12" y="101"/>
                </a:cxn>
                <a:cxn ang="0">
                  <a:pos x="18" y="75"/>
                </a:cxn>
                <a:cxn ang="0">
                  <a:pos x="22" y="63"/>
                </a:cxn>
                <a:cxn ang="0">
                  <a:pos x="27" y="52"/>
                </a:cxn>
                <a:cxn ang="0">
                  <a:pos x="33" y="39"/>
                </a:cxn>
                <a:cxn ang="0">
                  <a:pos x="39" y="28"/>
                </a:cxn>
                <a:cxn ang="0">
                  <a:pos x="45" y="18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4" y="5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2" y="1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45" y="2"/>
                </a:cxn>
                <a:cxn ang="0">
                  <a:pos x="45" y="2"/>
                </a:cxn>
              </a:cxnLst>
              <a:rect l="0" t="0" r="r" b="b"/>
              <a:pathLst>
                <a:path w="54" h="117">
                  <a:moveTo>
                    <a:pt x="45" y="2"/>
                  </a:moveTo>
                  <a:lnTo>
                    <a:pt x="45" y="2"/>
                  </a:lnTo>
                  <a:lnTo>
                    <a:pt x="37" y="14"/>
                  </a:lnTo>
                  <a:lnTo>
                    <a:pt x="28" y="27"/>
                  </a:lnTo>
                  <a:lnTo>
                    <a:pt x="22" y="40"/>
                  </a:lnTo>
                  <a:lnTo>
                    <a:pt x="16" y="54"/>
                  </a:lnTo>
                  <a:lnTo>
                    <a:pt x="11" y="67"/>
                  </a:lnTo>
                  <a:lnTo>
                    <a:pt x="7" y="82"/>
                  </a:lnTo>
                  <a:lnTo>
                    <a:pt x="3" y="9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4"/>
                  </a:lnTo>
                  <a:lnTo>
                    <a:pt x="3" y="116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6" y="106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8" y="75"/>
                  </a:lnTo>
                  <a:lnTo>
                    <a:pt x="22" y="63"/>
                  </a:lnTo>
                  <a:lnTo>
                    <a:pt x="27" y="52"/>
                  </a:lnTo>
                  <a:lnTo>
                    <a:pt x="33" y="39"/>
                  </a:lnTo>
                  <a:lnTo>
                    <a:pt x="39" y="28"/>
                  </a:lnTo>
                  <a:lnTo>
                    <a:pt x="45" y="18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2" y="1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5" y="2"/>
                  </a:lnTo>
                  <a:lnTo>
                    <a:pt x="4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4" name="Freeform 813"/>
            <p:cNvSpPr/>
            <p:nvPr/>
          </p:nvSpPr>
          <p:spPr bwMode="auto">
            <a:xfrm>
              <a:off x="6629400" y="1741488"/>
              <a:ext cx="28575" cy="55563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39" y="14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4" y="32"/>
                </a:cxn>
                <a:cxn ang="0">
                  <a:pos x="33" y="38"/>
                </a:cxn>
                <a:cxn ang="0">
                  <a:pos x="32" y="44"/>
                </a:cxn>
                <a:cxn ang="0">
                  <a:pos x="31" y="48"/>
                </a:cxn>
                <a:cxn ang="0">
                  <a:pos x="30" y="50"/>
                </a:cxn>
                <a:cxn ang="0">
                  <a:pos x="30" y="50"/>
                </a:cxn>
                <a:cxn ang="0">
                  <a:pos x="25" y="55"/>
                </a:cxn>
                <a:cxn ang="0">
                  <a:pos x="22" y="61"/>
                </a:cxn>
                <a:cxn ang="0">
                  <a:pos x="15" y="73"/>
                </a:cxn>
                <a:cxn ang="0">
                  <a:pos x="9" y="86"/>
                </a:cxn>
                <a:cxn ang="0">
                  <a:pos x="5" y="91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5"/>
                </a:cxn>
                <a:cxn ang="0">
                  <a:pos x="6" y="104"/>
                </a:cxn>
                <a:cxn ang="0">
                  <a:pos x="7" y="103"/>
                </a:cxn>
                <a:cxn ang="0">
                  <a:pos x="7" y="103"/>
                </a:cxn>
                <a:cxn ang="0">
                  <a:pos x="14" y="94"/>
                </a:cxn>
                <a:cxn ang="0">
                  <a:pos x="21" y="84"/>
                </a:cxn>
                <a:cxn ang="0">
                  <a:pos x="31" y="63"/>
                </a:cxn>
                <a:cxn ang="0">
                  <a:pos x="31" y="63"/>
                </a:cxn>
                <a:cxn ang="0">
                  <a:pos x="34" y="60"/>
                </a:cxn>
                <a:cxn ang="0">
                  <a:pos x="37" y="57"/>
                </a:cxn>
                <a:cxn ang="0">
                  <a:pos x="39" y="54"/>
                </a:cxn>
                <a:cxn ang="0">
                  <a:pos x="40" y="50"/>
                </a:cxn>
                <a:cxn ang="0">
                  <a:pos x="40" y="50"/>
                </a:cxn>
                <a:cxn ang="0">
                  <a:pos x="42" y="38"/>
                </a:cxn>
                <a:cxn ang="0">
                  <a:pos x="44" y="28"/>
                </a:cxn>
                <a:cxn ang="0">
                  <a:pos x="48" y="18"/>
                </a:cxn>
                <a:cxn ang="0">
                  <a:pos x="53" y="7"/>
                </a:cxn>
                <a:cxn ang="0">
                  <a:pos x="53" y="7"/>
                </a:cxn>
                <a:cxn ang="0">
                  <a:pos x="53" y="5"/>
                </a:cxn>
                <a:cxn ang="0">
                  <a:pos x="53" y="4"/>
                </a:cxn>
                <a:cxn ang="0">
                  <a:pos x="51" y="1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3"/>
                </a:cxn>
                <a:cxn ang="0">
                  <a:pos x="44" y="3"/>
                </a:cxn>
              </a:cxnLst>
              <a:rect l="0" t="0" r="r" b="b"/>
              <a:pathLst>
                <a:path w="53" h="105">
                  <a:moveTo>
                    <a:pt x="44" y="3"/>
                  </a:moveTo>
                  <a:lnTo>
                    <a:pt x="44" y="3"/>
                  </a:lnTo>
                  <a:lnTo>
                    <a:pt x="39" y="1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4" y="32"/>
                  </a:lnTo>
                  <a:lnTo>
                    <a:pt x="33" y="38"/>
                  </a:lnTo>
                  <a:lnTo>
                    <a:pt x="32" y="44"/>
                  </a:lnTo>
                  <a:lnTo>
                    <a:pt x="31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5" y="55"/>
                  </a:lnTo>
                  <a:lnTo>
                    <a:pt x="22" y="61"/>
                  </a:lnTo>
                  <a:lnTo>
                    <a:pt x="15" y="73"/>
                  </a:lnTo>
                  <a:lnTo>
                    <a:pt x="9" y="86"/>
                  </a:lnTo>
                  <a:lnTo>
                    <a:pt x="5" y="91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5"/>
                  </a:lnTo>
                  <a:lnTo>
                    <a:pt x="6" y="104"/>
                  </a:lnTo>
                  <a:lnTo>
                    <a:pt x="7" y="103"/>
                  </a:lnTo>
                  <a:lnTo>
                    <a:pt x="7" y="103"/>
                  </a:lnTo>
                  <a:lnTo>
                    <a:pt x="14" y="94"/>
                  </a:lnTo>
                  <a:lnTo>
                    <a:pt x="21" y="84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4" y="60"/>
                  </a:lnTo>
                  <a:lnTo>
                    <a:pt x="37" y="57"/>
                  </a:lnTo>
                  <a:lnTo>
                    <a:pt x="39" y="5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2" y="38"/>
                  </a:lnTo>
                  <a:lnTo>
                    <a:pt x="44" y="28"/>
                  </a:lnTo>
                  <a:lnTo>
                    <a:pt x="48" y="18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3"/>
                  </a:lnTo>
                  <a:lnTo>
                    <a:pt x="4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5" name="Freeform 814"/>
            <p:cNvSpPr/>
            <p:nvPr/>
          </p:nvSpPr>
          <p:spPr bwMode="auto">
            <a:xfrm>
              <a:off x="6673850" y="1739900"/>
              <a:ext cx="20638" cy="53975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9" y="16"/>
                </a:cxn>
                <a:cxn ang="0">
                  <a:pos x="26" y="28"/>
                </a:cxn>
                <a:cxn ang="0">
                  <a:pos x="22" y="40"/>
                </a:cxn>
                <a:cxn ang="0">
                  <a:pos x="18" y="51"/>
                </a:cxn>
                <a:cxn ang="0">
                  <a:pos x="8" y="74"/>
                </a:cxn>
                <a:cxn ang="0">
                  <a:pos x="4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1"/>
                </a:cxn>
                <a:cxn ang="0">
                  <a:pos x="2" y="102"/>
                </a:cxn>
                <a:cxn ang="0">
                  <a:pos x="4" y="103"/>
                </a:cxn>
                <a:cxn ang="0">
                  <a:pos x="5" y="103"/>
                </a:cxn>
                <a:cxn ang="0">
                  <a:pos x="7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2" y="88"/>
                </a:cxn>
                <a:cxn ang="0">
                  <a:pos x="17" y="76"/>
                </a:cxn>
                <a:cxn ang="0">
                  <a:pos x="27" y="53"/>
                </a:cxn>
                <a:cxn ang="0">
                  <a:pos x="32" y="41"/>
                </a:cxn>
                <a:cxn ang="0">
                  <a:pos x="36" y="29"/>
                </a:cxn>
                <a:cxn ang="0">
                  <a:pos x="39" y="16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3">
                  <a:moveTo>
                    <a:pt x="32" y="4"/>
                  </a:moveTo>
                  <a:lnTo>
                    <a:pt x="32" y="4"/>
                  </a:lnTo>
                  <a:lnTo>
                    <a:pt x="29" y="16"/>
                  </a:lnTo>
                  <a:lnTo>
                    <a:pt x="26" y="28"/>
                  </a:lnTo>
                  <a:lnTo>
                    <a:pt x="22" y="40"/>
                  </a:lnTo>
                  <a:lnTo>
                    <a:pt x="18" y="51"/>
                  </a:lnTo>
                  <a:lnTo>
                    <a:pt x="8" y="74"/>
                  </a:lnTo>
                  <a:lnTo>
                    <a:pt x="4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1"/>
                  </a:lnTo>
                  <a:lnTo>
                    <a:pt x="2" y="102"/>
                  </a:lnTo>
                  <a:lnTo>
                    <a:pt x="4" y="103"/>
                  </a:lnTo>
                  <a:lnTo>
                    <a:pt x="5" y="103"/>
                  </a:lnTo>
                  <a:lnTo>
                    <a:pt x="7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2" y="88"/>
                  </a:lnTo>
                  <a:lnTo>
                    <a:pt x="17" y="76"/>
                  </a:lnTo>
                  <a:lnTo>
                    <a:pt x="27" y="53"/>
                  </a:lnTo>
                  <a:lnTo>
                    <a:pt x="32" y="41"/>
                  </a:lnTo>
                  <a:lnTo>
                    <a:pt x="36" y="29"/>
                  </a:lnTo>
                  <a:lnTo>
                    <a:pt x="39" y="16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6" name="Freeform 815"/>
            <p:cNvSpPr/>
            <p:nvPr/>
          </p:nvSpPr>
          <p:spPr bwMode="auto">
            <a:xfrm>
              <a:off x="6811963" y="1671638"/>
              <a:ext cx="9525" cy="38100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11" y="58"/>
                </a:cxn>
                <a:cxn ang="0">
                  <a:pos x="10" y="51"/>
                </a:cxn>
                <a:cxn ang="0">
                  <a:pos x="9" y="44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2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2" y="59"/>
                </a:cxn>
                <a:cxn ang="0">
                  <a:pos x="3" y="63"/>
                </a:cxn>
                <a:cxn ang="0">
                  <a:pos x="5" y="66"/>
                </a:cxn>
                <a:cxn ang="0">
                  <a:pos x="7" y="69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3" y="72"/>
                </a:cxn>
                <a:cxn ang="0">
                  <a:pos x="15" y="72"/>
                </a:cxn>
                <a:cxn ang="0">
                  <a:pos x="17" y="70"/>
                </a:cxn>
                <a:cxn ang="0">
                  <a:pos x="17" y="68"/>
                </a:cxn>
                <a:cxn ang="0">
                  <a:pos x="17" y="62"/>
                </a:cxn>
                <a:cxn ang="0">
                  <a:pos x="17" y="62"/>
                </a:cxn>
                <a:cxn ang="0">
                  <a:pos x="17" y="59"/>
                </a:cxn>
                <a:cxn ang="0">
                  <a:pos x="15" y="58"/>
                </a:cxn>
                <a:cxn ang="0">
                  <a:pos x="13" y="57"/>
                </a:cxn>
                <a:cxn ang="0">
                  <a:pos x="11" y="58"/>
                </a:cxn>
                <a:cxn ang="0">
                  <a:pos x="11" y="58"/>
                </a:cxn>
              </a:cxnLst>
              <a:rect l="0" t="0" r="r" b="b"/>
              <a:pathLst>
                <a:path w="17" h="72">
                  <a:moveTo>
                    <a:pt x="11" y="58"/>
                  </a:moveTo>
                  <a:lnTo>
                    <a:pt x="11" y="58"/>
                  </a:lnTo>
                  <a:lnTo>
                    <a:pt x="10" y="51"/>
                  </a:lnTo>
                  <a:lnTo>
                    <a:pt x="9" y="4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2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2" y="59"/>
                  </a:lnTo>
                  <a:lnTo>
                    <a:pt x="3" y="63"/>
                  </a:lnTo>
                  <a:lnTo>
                    <a:pt x="5" y="66"/>
                  </a:lnTo>
                  <a:lnTo>
                    <a:pt x="7" y="69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3" y="72"/>
                  </a:lnTo>
                  <a:lnTo>
                    <a:pt x="15" y="72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3" y="57"/>
                  </a:lnTo>
                  <a:lnTo>
                    <a:pt x="11" y="58"/>
                  </a:lnTo>
                  <a:lnTo>
                    <a:pt x="11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7" name="Freeform 816"/>
            <p:cNvSpPr/>
            <p:nvPr/>
          </p:nvSpPr>
          <p:spPr bwMode="auto">
            <a:xfrm>
              <a:off x="6843713" y="1644650"/>
              <a:ext cx="22225" cy="5556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9" y="6"/>
                </a:cxn>
                <a:cxn ang="0">
                  <a:pos x="26" y="12"/>
                </a:cxn>
                <a:cxn ang="0">
                  <a:pos x="20" y="23"/>
                </a:cxn>
                <a:cxn ang="0">
                  <a:pos x="16" y="35"/>
                </a:cxn>
                <a:cxn ang="0">
                  <a:pos x="13" y="48"/>
                </a:cxn>
                <a:cxn ang="0">
                  <a:pos x="8" y="73"/>
                </a:cxn>
                <a:cxn ang="0">
                  <a:pos x="5" y="86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1" y="101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2"/>
                </a:cxn>
                <a:cxn ang="0">
                  <a:pos x="13" y="91"/>
                </a:cxn>
                <a:cxn ang="0">
                  <a:pos x="17" y="81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5" y="45"/>
                </a:cxn>
                <a:cxn ang="0">
                  <a:pos x="28" y="32"/>
                </a:cxn>
                <a:cxn ang="0">
                  <a:pos x="30" y="26"/>
                </a:cxn>
                <a:cxn ang="0">
                  <a:pos x="33" y="20"/>
                </a:cxn>
                <a:cxn ang="0">
                  <a:pos x="36" y="14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104">
                  <a:moveTo>
                    <a:pt x="33" y="1"/>
                  </a:moveTo>
                  <a:lnTo>
                    <a:pt x="33" y="1"/>
                  </a:lnTo>
                  <a:lnTo>
                    <a:pt x="29" y="6"/>
                  </a:lnTo>
                  <a:lnTo>
                    <a:pt x="26" y="12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3" y="48"/>
                  </a:lnTo>
                  <a:lnTo>
                    <a:pt x="8" y="73"/>
                  </a:lnTo>
                  <a:lnTo>
                    <a:pt x="5" y="86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1" y="10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13" y="91"/>
                  </a:lnTo>
                  <a:lnTo>
                    <a:pt x="17" y="81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5" y="45"/>
                  </a:lnTo>
                  <a:lnTo>
                    <a:pt x="28" y="32"/>
                  </a:lnTo>
                  <a:lnTo>
                    <a:pt x="30" y="26"/>
                  </a:lnTo>
                  <a:lnTo>
                    <a:pt x="33" y="20"/>
                  </a:lnTo>
                  <a:lnTo>
                    <a:pt x="36" y="14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8" name="Freeform 817"/>
            <p:cNvSpPr/>
            <p:nvPr/>
          </p:nvSpPr>
          <p:spPr bwMode="auto">
            <a:xfrm>
              <a:off x="6719888" y="1743075"/>
              <a:ext cx="9525" cy="4762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8" y="25"/>
                </a:cxn>
                <a:cxn ang="0">
                  <a:pos x="8" y="44"/>
                </a:cxn>
                <a:cxn ang="0">
                  <a:pos x="8" y="55"/>
                </a:cxn>
                <a:cxn ang="0">
                  <a:pos x="7" y="65"/>
                </a:cxn>
                <a:cxn ang="0">
                  <a:pos x="4" y="74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8"/>
                </a:cxn>
                <a:cxn ang="0">
                  <a:pos x="3" y="91"/>
                </a:cxn>
                <a:cxn ang="0">
                  <a:pos x="4" y="91"/>
                </a:cxn>
                <a:cxn ang="0">
                  <a:pos x="7" y="91"/>
                </a:cxn>
                <a:cxn ang="0">
                  <a:pos x="8" y="91"/>
                </a:cxn>
                <a:cxn ang="0">
                  <a:pos x="9" y="89"/>
                </a:cxn>
                <a:cxn ang="0">
                  <a:pos x="9" y="89"/>
                </a:cxn>
                <a:cxn ang="0">
                  <a:pos x="13" y="79"/>
                </a:cxn>
                <a:cxn ang="0">
                  <a:pos x="15" y="68"/>
                </a:cxn>
                <a:cxn ang="0">
                  <a:pos x="17" y="58"/>
                </a:cxn>
                <a:cxn ang="0">
                  <a:pos x="17" y="48"/>
                </a:cxn>
                <a:cxn ang="0">
                  <a:pos x="17" y="26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7" h="91">
                  <a:moveTo>
                    <a:pt x="16" y="4"/>
                  </a:moveTo>
                  <a:lnTo>
                    <a:pt x="16" y="4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25"/>
                  </a:lnTo>
                  <a:lnTo>
                    <a:pt x="8" y="44"/>
                  </a:lnTo>
                  <a:lnTo>
                    <a:pt x="8" y="55"/>
                  </a:lnTo>
                  <a:lnTo>
                    <a:pt x="7" y="65"/>
                  </a:lnTo>
                  <a:lnTo>
                    <a:pt x="4" y="7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8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7" y="91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13" y="79"/>
                  </a:lnTo>
                  <a:lnTo>
                    <a:pt x="15" y="68"/>
                  </a:lnTo>
                  <a:lnTo>
                    <a:pt x="17" y="58"/>
                  </a:lnTo>
                  <a:lnTo>
                    <a:pt x="17" y="48"/>
                  </a:lnTo>
                  <a:lnTo>
                    <a:pt x="17" y="2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9" name="Freeform 818"/>
            <p:cNvSpPr/>
            <p:nvPr/>
          </p:nvSpPr>
          <p:spPr bwMode="auto">
            <a:xfrm>
              <a:off x="6754813" y="1758950"/>
              <a:ext cx="12700" cy="49213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1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18"/>
                </a:cxn>
                <a:cxn ang="0">
                  <a:pos x="13" y="30"/>
                </a:cxn>
                <a:cxn ang="0">
                  <a:pos x="11" y="42"/>
                </a:cxn>
                <a:cxn ang="0">
                  <a:pos x="8" y="55"/>
                </a:cxn>
                <a:cxn ang="0">
                  <a:pos x="8" y="55"/>
                </a:cxn>
                <a:cxn ang="0">
                  <a:pos x="5" y="63"/>
                </a:cxn>
                <a:cxn ang="0">
                  <a:pos x="2" y="72"/>
                </a:cxn>
                <a:cxn ang="0">
                  <a:pos x="0" y="76"/>
                </a:cxn>
                <a:cxn ang="0">
                  <a:pos x="0" y="82"/>
                </a:cxn>
                <a:cxn ang="0">
                  <a:pos x="2" y="86"/>
                </a:cxn>
                <a:cxn ang="0">
                  <a:pos x="4" y="90"/>
                </a:cxn>
                <a:cxn ang="0">
                  <a:pos x="4" y="90"/>
                </a:cxn>
                <a:cxn ang="0">
                  <a:pos x="5" y="91"/>
                </a:cxn>
                <a:cxn ang="0">
                  <a:pos x="7" y="92"/>
                </a:cxn>
                <a:cxn ang="0">
                  <a:pos x="8" y="92"/>
                </a:cxn>
                <a:cxn ang="0">
                  <a:pos x="10" y="91"/>
                </a:cxn>
                <a:cxn ang="0">
                  <a:pos x="11" y="90"/>
                </a:cxn>
                <a:cxn ang="0">
                  <a:pos x="12" y="88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0" y="82"/>
                </a:cxn>
                <a:cxn ang="0">
                  <a:pos x="10" y="77"/>
                </a:cxn>
                <a:cxn ang="0">
                  <a:pos x="11" y="72"/>
                </a:cxn>
                <a:cxn ang="0">
                  <a:pos x="13" y="68"/>
                </a:cxn>
                <a:cxn ang="0">
                  <a:pos x="16" y="5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0" y="39"/>
                </a:cxn>
                <a:cxn ang="0">
                  <a:pos x="22" y="28"/>
                </a:cxn>
                <a:cxn ang="0">
                  <a:pos x="24" y="17"/>
                </a:cxn>
                <a:cxn ang="0">
                  <a:pos x="24" y="5"/>
                </a:cxn>
                <a:cxn ang="0">
                  <a:pos x="24" y="5"/>
                </a:cxn>
              </a:cxnLst>
              <a:rect l="0" t="0" r="r" b="b"/>
              <a:pathLst>
                <a:path w="24" h="92">
                  <a:moveTo>
                    <a:pt x="24" y="5"/>
                  </a:moveTo>
                  <a:lnTo>
                    <a:pt x="24" y="5"/>
                  </a:lnTo>
                  <a:lnTo>
                    <a:pt x="24" y="3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8"/>
                  </a:lnTo>
                  <a:lnTo>
                    <a:pt x="13" y="30"/>
                  </a:lnTo>
                  <a:lnTo>
                    <a:pt x="11" y="42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2" y="72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2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5" y="91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10" y="91"/>
                  </a:lnTo>
                  <a:lnTo>
                    <a:pt x="11" y="90"/>
                  </a:lnTo>
                  <a:lnTo>
                    <a:pt x="12" y="88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0" y="82"/>
                  </a:lnTo>
                  <a:lnTo>
                    <a:pt x="10" y="77"/>
                  </a:lnTo>
                  <a:lnTo>
                    <a:pt x="11" y="72"/>
                  </a:lnTo>
                  <a:lnTo>
                    <a:pt x="13" y="68"/>
                  </a:lnTo>
                  <a:lnTo>
                    <a:pt x="16" y="5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0" y="39"/>
                  </a:lnTo>
                  <a:lnTo>
                    <a:pt x="22" y="28"/>
                  </a:lnTo>
                  <a:lnTo>
                    <a:pt x="24" y="17"/>
                  </a:lnTo>
                  <a:lnTo>
                    <a:pt x="24" y="5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0" name="Freeform 821"/>
            <p:cNvSpPr/>
            <p:nvPr/>
          </p:nvSpPr>
          <p:spPr bwMode="auto">
            <a:xfrm>
              <a:off x="6418263" y="1346200"/>
              <a:ext cx="39688" cy="65088"/>
            </a:xfrm>
            <a:custGeom>
              <a:avLst/>
              <a:gdLst/>
              <a:ahLst/>
              <a:cxnLst>
                <a:cxn ang="0">
                  <a:pos x="63" y="3"/>
                </a:cxn>
                <a:cxn ang="0">
                  <a:pos x="63" y="3"/>
                </a:cxn>
                <a:cxn ang="0">
                  <a:pos x="61" y="12"/>
                </a:cxn>
                <a:cxn ang="0">
                  <a:pos x="59" y="19"/>
                </a:cxn>
                <a:cxn ang="0">
                  <a:pos x="52" y="33"/>
                </a:cxn>
                <a:cxn ang="0">
                  <a:pos x="43" y="48"/>
                </a:cxn>
                <a:cxn ang="0">
                  <a:pos x="33" y="61"/>
                </a:cxn>
                <a:cxn ang="0">
                  <a:pos x="24" y="75"/>
                </a:cxn>
                <a:cxn ang="0">
                  <a:pos x="15" y="88"/>
                </a:cxn>
                <a:cxn ang="0">
                  <a:pos x="6" y="102"/>
                </a:cxn>
                <a:cxn ang="0">
                  <a:pos x="3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2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1"/>
                </a:cxn>
                <a:cxn ang="0">
                  <a:pos x="10" y="120"/>
                </a:cxn>
                <a:cxn ang="0">
                  <a:pos x="10" y="120"/>
                </a:cxn>
                <a:cxn ang="0">
                  <a:pos x="13" y="112"/>
                </a:cxn>
                <a:cxn ang="0">
                  <a:pos x="16" y="105"/>
                </a:cxn>
                <a:cxn ang="0">
                  <a:pos x="24" y="90"/>
                </a:cxn>
                <a:cxn ang="0">
                  <a:pos x="33" y="77"/>
                </a:cxn>
                <a:cxn ang="0">
                  <a:pos x="43" y="63"/>
                </a:cxn>
                <a:cxn ang="0">
                  <a:pos x="52" y="50"/>
                </a:cxn>
                <a:cxn ang="0">
                  <a:pos x="61" y="36"/>
                </a:cxn>
                <a:cxn ang="0">
                  <a:pos x="67" y="22"/>
                </a:cxn>
                <a:cxn ang="0">
                  <a:pos x="70" y="14"/>
                </a:cxn>
                <a:cxn ang="0">
                  <a:pos x="73" y="6"/>
                </a:cxn>
                <a:cxn ang="0">
                  <a:pos x="73" y="6"/>
                </a:cxn>
                <a:cxn ang="0">
                  <a:pos x="73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0"/>
                </a:cxn>
                <a:cxn ang="0">
                  <a:pos x="64" y="1"/>
                </a:cxn>
                <a:cxn ang="0">
                  <a:pos x="63" y="3"/>
                </a:cxn>
                <a:cxn ang="0">
                  <a:pos x="63" y="3"/>
                </a:cxn>
              </a:cxnLst>
              <a:rect l="0" t="0" r="r" b="b"/>
              <a:pathLst>
                <a:path w="73" h="123">
                  <a:moveTo>
                    <a:pt x="63" y="3"/>
                  </a:moveTo>
                  <a:lnTo>
                    <a:pt x="63" y="3"/>
                  </a:lnTo>
                  <a:lnTo>
                    <a:pt x="61" y="12"/>
                  </a:lnTo>
                  <a:lnTo>
                    <a:pt x="59" y="19"/>
                  </a:lnTo>
                  <a:lnTo>
                    <a:pt x="52" y="33"/>
                  </a:lnTo>
                  <a:lnTo>
                    <a:pt x="43" y="48"/>
                  </a:lnTo>
                  <a:lnTo>
                    <a:pt x="33" y="61"/>
                  </a:lnTo>
                  <a:lnTo>
                    <a:pt x="24" y="75"/>
                  </a:lnTo>
                  <a:lnTo>
                    <a:pt x="15" y="88"/>
                  </a:lnTo>
                  <a:lnTo>
                    <a:pt x="6" y="102"/>
                  </a:lnTo>
                  <a:lnTo>
                    <a:pt x="3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2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1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3" y="112"/>
                  </a:lnTo>
                  <a:lnTo>
                    <a:pt x="16" y="105"/>
                  </a:lnTo>
                  <a:lnTo>
                    <a:pt x="24" y="90"/>
                  </a:lnTo>
                  <a:lnTo>
                    <a:pt x="33" y="77"/>
                  </a:lnTo>
                  <a:lnTo>
                    <a:pt x="43" y="63"/>
                  </a:lnTo>
                  <a:lnTo>
                    <a:pt x="52" y="50"/>
                  </a:lnTo>
                  <a:lnTo>
                    <a:pt x="61" y="36"/>
                  </a:lnTo>
                  <a:lnTo>
                    <a:pt x="67" y="22"/>
                  </a:lnTo>
                  <a:lnTo>
                    <a:pt x="70" y="14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63" y="3"/>
                  </a:lnTo>
                  <a:lnTo>
                    <a:pt x="6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1" name="Freeform 822"/>
            <p:cNvSpPr/>
            <p:nvPr/>
          </p:nvSpPr>
          <p:spPr bwMode="auto">
            <a:xfrm>
              <a:off x="6462713" y="1366838"/>
              <a:ext cx="34925" cy="50800"/>
            </a:xfrm>
            <a:custGeom>
              <a:avLst/>
              <a:gdLst/>
              <a:ahLst/>
              <a:cxnLst>
                <a:cxn ang="0">
                  <a:pos x="58" y="2"/>
                </a:cxn>
                <a:cxn ang="0">
                  <a:pos x="58" y="2"/>
                </a:cxn>
                <a:cxn ang="0">
                  <a:pos x="42" y="24"/>
                </a:cxn>
                <a:cxn ang="0">
                  <a:pos x="29" y="46"/>
                </a:cxn>
                <a:cxn ang="0">
                  <a:pos x="1" y="90"/>
                </a:cxn>
                <a:cxn ang="0">
                  <a:pos x="1" y="90"/>
                </a:cxn>
                <a:cxn ang="0">
                  <a:pos x="0" y="92"/>
                </a:cxn>
                <a:cxn ang="0">
                  <a:pos x="1" y="94"/>
                </a:cxn>
                <a:cxn ang="0">
                  <a:pos x="1" y="95"/>
                </a:cxn>
                <a:cxn ang="0">
                  <a:pos x="3" y="97"/>
                </a:cxn>
                <a:cxn ang="0">
                  <a:pos x="4" y="97"/>
                </a:cxn>
                <a:cxn ang="0">
                  <a:pos x="6" y="97"/>
                </a:cxn>
                <a:cxn ang="0">
                  <a:pos x="8" y="97"/>
                </a:cxn>
                <a:cxn ang="0">
                  <a:pos x="9" y="95"/>
                </a:cxn>
                <a:cxn ang="0">
                  <a:pos x="9" y="95"/>
                </a:cxn>
                <a:cxn ang="0">
                  <a:pos x="37" y="51"/>
                </a:cxn>
                <a:cxn ang="0">
                  <a:pos x="50" y="28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7" y="3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2"/>
                </a:cxn>
                <a:cxn ang="0">
                  <a:pos x="58" y="2"/>
                </a:cxn>
              </a:cxnLst>
              <a:rect l="0" t="0" r="r" b="b"/>
              <a:pathLst>
                <a:path w="67" h="97">
                  <a:moveTo>
                    <a:pt x="58" y="2"/>
                  </a:moveTo>
                  <a:lnTo>
                    <a:pt x="58" y="2"/>
                  </a:lnTo>
                  <a:lnTo>
                    <a:pt x="42" y="24"/>
                  </a:lnTo>
                  <a:lnTo>
                    <a:pt x="29" y="4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3" y="97"/>
                  </a:lnTo>
                  <a:lnTo>
                    <a:pt x="4" y="97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37" y="51"/>
                  </a:lnTo>
                  <a:lnTo>
                    <a:pt x="50" y="28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7" y="3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2"/>
                  </a:lnTo>
                  <a:lnTo>
                    <a:pt x="5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2" name="Freeform 823"/>
            <p:cNvSpPr/>
            <p:nvPr/>
          </p:nvSpPr>
          <p:spPr bwMode="auto">
            <a:xfrm>
              <a:off x="6569075" y="1604963"/>
              <a:ext cx="28575" cy="68263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3"/>
                </a:cxn>
                <a:cxn ang="0">
                  <a:pos x="43" y="10"/>
                </a:cxn>
                <a:cxn ang="0">
                  <a:pos x="40" y="16"/>
                </a:cxn>
                <a:cxn ang="0">
                  <a:pos x="32" y="29"/>
                </a:cxn>
                <a:cxn ang="0">
                  <a:pos x="25" y="41"/>
                </a:cxn>
                <a:cxn ang="0">
                  <a:pos x="22" y="47"/>
                </a:cxn>
                <a:cxn ang="0">
                  <a:pos x="20" y="53"/>
                </a:cxn>
                <a:cxn ang="0">
                  <a:pos x="20" y="53"/>
                </a:cxn>
                <a:cxn ang="0">
                  <a:pos x="14" y="71"/>
                </a:cxn>
                <a:cxn ang="0">
                  <a:pos x="9" y="89"/>
                </a:cxn>
                <a:cxn ang="0">
                  <a:pos x="3" y="106"/>
                </a:cxn>
                <a:cxn ang="0">
                  <a:pos x="1" y="115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1" y="127"/>
                </a:cxn>
                <a:cxn ang="0">
                  <a:pos x="2" y="128"/>
                </a:cxn>
                <a:cxn ang="0">
                  <a:pos x="3" y="129"/>
                </a:cxn>
                <a:cxn ang="0">
                  <a:pos x="5" y="129"/>
                </a:cxn>
                <a:cxn ang="0">
                  <a:pos x="6" y="129"/>
                </a:cxn>
                <a:cxn ang="0">
                  <a:pos x="9" y="128"/>
                </a:cxn>
                <a:cxn ang="0">
                  <a:pos x="10" y="127"/>
                </a:cxn>
                <a:cxn ang="0">
                  <a:pos x="10" y="125"/>
                </a:cxn>
                <a:cxn ang="0">
                  <a:pos x="10" y="125"/>
                </a:cxn>
                <a:cxn ang="0">
                  <a:pos x="12" y="108"/>
                </a:cxn>
                <a:cxn ang="0">
                  <a:pos x="16" y="93"/>
                </a:cxn>
                <a:cxn ang="0">
                  <a:pos x="21" y="78"/>
                </a:cxn>
                <a:cxn ang="0">
                  <a:pos x="28" y="64"/>
                </a:cxn>
                <a:cxn ang="0">
                  <a:pos x="42" y="35"/>
                </a:cxn>
                <a:cxn ang="0">
                  <a:pos x="49" y="2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1"/>
                </a:cxn>
                <a:cxn ang="0">
                  <a:pos x="46" y="2"/>
                </a:cxn>
                <a:cxn ang="0">
                  <a:pos x="45" y="3"/>
                </a:cxn>
                <a:cxn ang="0">
                  <a:pos x="45" y="3"/>
                </a:cxn>
              </a:cxnLst>
              <a:rect l="0" t="0" r="r" b="b"/>
              <a:pathLst>
                <a:path w="54" h="129">
                  <a:moveTo>
                    <a:pt x="45" y="3"/>
                  </a:moveTo>
                  <a:lnTo>
                    <a:pt x="45" y="3"/>
                  </a:lnTo>
                  <a:lnTo>
                    <a:pt x="43" y="10"/>
                  </a:lnTo>
                  <a:lnTo>
                    <a:pt x="40" y="16"/>
                  </a:lnTo>
                  <a:lnTo>
                    <a:pt x="32" y="29"/>
                  </a:lnTo>
                  <a:lnTo>
                    <a:pt x="25" y="41"/>
                  </a:lnTo>
                  <a:lnTo>
                    <a:pt x="22" y="47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4" y="71"/>
                  </a:lnTo>
                  <a:lnTo>
                    <a:pt x="9" y="89"/>
                  </a:lnTo>
                  <a:lnTo>
                    <a:pt x="3" y="106"/>
                  </a:lnTo>
                  <a:lnTo>
                    <a:pt x="1" y="11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" y="127"/>
                  </a:lnTo>
                  <a:lnTo>
                    <a:pt x="2" y="128"/>
                  </a:lnTo>
                  <a:lnTo>
                    <a:pt x="3" y="129"/>
                  </a:lnTo>
                  <a:lnTo>
                    <a:pt x="5" y="129"/>
                  </a:lnTo>
                  <a:lnTo>
                    <a:pt x="6" y="129"/>
                  </a:lnTo>
                  <a:lnTo>
                    <a:pt x="9" y="128"/>
                  </a:lnTo>
                  <a:lnTo>
                    <a:pt x="10" y="127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2" y="108"/>
                  </a:lnTo>
                  <a:lnTo>
                    <a:pt x="16" y="93"/>
                  </a:lnTo>
                  <a:lnTo>
                    <a:pt x="21" y="78"/>
                  </a:lnTo>
                  <a:lnTo>
                    <a:pt x="28" y="64"/>
                  </a:lnTo>
                  <a:lnTo>
                    <a:pt x="42" y="35"/>
                  </a:lnTo>
                  <a:lnTo>
                    <a:pt x="49" y="2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1"/>
                  </a:lnTo>
                  <a:lnTo>
                    <a:pt x="46" y="2"/>
                  </a:lnTo>
                  <a:lnTo>
                    <a:pt x="45" y="3"/>
                  </a:lnTo>
                  <a:lnTo>
                    <a:pt x="4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3" name="Freeform 824"/>
            <p:cNvSpPr/>
            <p:nvPr/>
          </p:nvSpPr>
          <p:spPr bwMode="auto">
            <a:xfrm>
              <a:off x="6619875" y="1614488"/>
              <a:ext cx="25400" cy="44450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40" y="2"/>
                </a:cxn>
                <a:cxn ang="0">
                  <a:pos x="32" y="11"/>
                </a:cxn>
                <a:cxn ang="0">
                  <a:pos x="25" y="19"/>
                </a:cxn>
                <a:cxn ang="0">
                  <a:pos x="19" y="28"/>
                </a:cxn>
                <a:cxn ang="0">
                  <a:pos x="13" y="39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7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3" y="86"/>
                </a:cxn>
                <a:cxn ang="0">
                  <a:pos x="5" y="86"/>
                </a:cxn>
                <a:cxn ang="0">
                  <a:pos x="6" y="86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71"/>
                </a:cxn>
                <a:cxn ang="0">
                  <a:pos x="14" y="61"/>
                </a:cxn>
                <a:cxn ang="0">
                  <a:pos x="17" y="51"/>
                </a:cxn>
                <a:cxn ang="0">
                  <a:pos x="22" y="42"/>
                </a:cxn>
                <a:cxn ang="0">
                  <a:pos x="27" y="33"/>
                </a:cxn>
                <a:cxn ang="0">
                  <a:pos x="33" y="24"/>
                </a:cxn>
                <a:cxn ang="0">
                  <a:pos x="40" y="16"/>
                </a:cxn>
                <a:cxn ang="0">
                  <a:pos x="47" y="9"/>
                </a:cxn>
                <a:cxn ang="0">
                  <a:pos x="47" y="9"/>
                </a:cxn>
                <a:cxn ang="0">
                  <a:pos x="48" y="8"/>
                </a:cxn>
                <a:cxn ang="0">
                  <a:pos x="48" y="5"/>
                </a:cxn>
                <a:cxn ang="0">
                  <a:pos x="47" y="3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0" y="2"/>
                </a:cxn>
                <a:cxn ang="0">
                  <a:pos x="40" y="2"/>
                </a:cxn>
              </a:cxnLst>
              <a:rect l="0" t="0" r="r" b="b"/>
              <a:pathLst>
                <a:path w="48" h="86">
                  <a:moveTo>
                    <a:pt x="40" y="2"/>
                  </a:moveTo>
                  <a:lnTo>
                    <a:pt x="40" y="2"/>
                  </a:lnTo>
                  <a:lnTo>
                    <a:pt x="32" y="11"/>
                  </a:lnTo>
                  <a:lnTo>
                    <a:pt x="25" y="19"/>
                  </a:lnTo>
                  <a:lnTo>
                    <a:pt x="19" y="28"/>
                  </a:lnTo>
                  <a:lnTo>
                    <a:pt x="13" y="39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7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3" y="86"/>
                  </a:lnTo>
                  <a:lnTo>
                    <a:pt x="5" y="86"/>
                  </a:lnTo>
                  <a:lnTo>
                    <a:pt x="6" y="86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71"/>
                  </a:lnTo>
                  <a:lnTo>
                    <a:pt x="14" y="61"/>
                  </a:lnTo>
                  <a:lnTo>
                    <a:pt x="17" y="51"/>
                  </a:lnTo>
                  <a:lnTo>
                    <a:pt x="22" y="42"/>
                  </a:lnTo>
                  <a:lnTo>
                    <a:pt x="27" y="33"/>
                  </a:lnTo>
                  <a:lnTo>
                    <a:pt x="33" y="24"/>
                  </a:lnTo>
                  <a:lnTo>
                    <a:pt x="40" y="16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5"/>
                  </a:lnTo>
                  <a:lnTo>
                    <a:pt x="47" y="3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0" y="2"/>
                  </a:lnTo>
                  <a:lnTo>
                    <a:pt x="4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4" name="Freeform 825"/>
            <p:cNvSpPr/>
            <p:nvPr/>
          </p:nvSpPr>
          <p:spPr bwMode="auto">
            <a:xfrm>
              <a:off x="6659563" y="1624013"/>
              <a:ext cx="28575" cy="460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8" y="10"/>
                </a:cxn>
                <a:cxn ang="0">
                  <a:pos x="32" y="17"/>
                </a:cxn>
                <a:cxn ang="0">
                  <a:pos x="25" y="26"/>
                </a:cxn>
                <a:cxn ang="0">
                  <a:pos x="19" y="34"/>
                </a:cxn>
                <a:cxn ang="0">
                  <a:pos x="19" y="34"/>
                </a:cxn>
                <a:cxn ang="0">
                  <a:pos x="13" y="44"/>
                </a:cxn>
                <a:cxn ang="0">
                  <a:pos x="9" y="56"/>
                </a:cxn>
                <a:cxn ang="0">
                  <a:pos x="5" y="67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63"/>
                </a:cxn>
                <a:cxn ang="0">
                  <a:pos x="26" y="42"/>
                </a:cxn>
                <a:cxn ang="0">
                  <a:pos x="26" y="42"/>
                </a:cxn>
                <a:cxn ang="0">
                  <a:pos x="28" y="37"/>
                </a:cxn>
                <a:cxn ang="0">
                  <a:pos x="31" y="33"/>
                </a:cxn>
                <a:cxn ang="0">
                  <a:pos x="38" y="25"/>
                </a:cxn>
                <a:cxn ang="0">
                  <a:pos x="46" y="15"/>
                </a:cxn>
                <a:cxn ang="0">
                  <a:pos x="52" y="7"/>
                </a:cxn>
                <a:cxn ang="0">
                  <a:pos x="52" y="7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3" h="85">
                  <a:moveTo>
                    <a:pt x="44" y="2"/>
                  </a:moveTo>
                  <a:lnTo>
                    <a:pt x="44" y="2"/>
                  </a:lnTo>
                  <a:lnTo>
                    <a:pt x="38" y="10"/>
                  </a:lnTo>
                  <a:lnTo>
                    <a:pt x="32" y="17"/>
                  </a:lnTo>
                  <a:lnTo>
                    <a:pt x="25" y="26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3" y="44"/>
                  </a:lnTo>
                  <a:lnTo>
                    <a:pt x="9" y="56"/>
                  </a:lnTo>
                  <a:lnTo>
                    <a:pt x="5" y="6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3"/>
                  </a:lnTo>
                  <a:lnTo>
                    <a:pt x="8" y="83"/>
                  </a:lnTo>
                  <a:lnTo>
                    <a:pt x="16" y="63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37"/>
                  </a:lnTo>
                  <a:lnTo>
                    <a:pt x="31" y="33"/>
                  </a:lnTo>
                  <a:lnTo>
                    <a:pt x="38" y="25"/>
                  </a:lnTo>
                  <a:lnTo>
                    <a:pt x="46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5" name="Freeform 826"/>
            <p:cNvSpPr/>
            <p:nvPr/>
          </p:nvSpPr>
          <p:spPr bwMode="auto">
            <a:xfrm>
              <a:off x="6746875" y="1463675"/>
              <a:ext cx="23813" cy="41275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39" y="1"/>
                </a:cxn>
                <a:cxn ang="0">
                  <a:pos x="32" y="10"/>
                </a:cxn>
                <a:cxn ang="0">
                  <a:pos x="27" y="18"/>
                </a:cxn>
                <a:cxn ang="0">
                  <a:pos x="22" y="27"/>
                </a:cxn>
                <a:cxn ang="0">
                  <a:pos x="18" y="35"/>
                </a:cxn>
                <a:cxn ang="0">
                  <a:pos x="9" y="54"/>
                </a:cxn>
                <a:cxn ang="0">
                  <a:pos x="5" y="63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7"/>
                </a:cxn>
                <a:cxn ang="0">
                  <a:pos x="8" y="77"/>
                </a:cxn>
                <a:cxn ang="0">
                  <a:pos x="13" y="68"/>
                </a:cxn>
                <a:cxn ang="0">
                  <a:pos x="18" y="59"/>
                </a:cxn>
                <a:cxn ang="0">
                  <a:pos x="26" y="42"/>
                </a:cxn>
                <a:cxn ang="0">
                  <a:pos x="30" y="32"/>
                </a:cxn>
                <a:cxn ang="0">
                  <a:pos x="34" y="24"/>
                </a:cxn>
                <a:cxn ang="0">
                  <a:pos x="39" y="16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6" y="3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9" y="1"/>
                </a:cxn>
              </a:cxnLst>
              <a:rect l="0" t="0" r="r" b="b"/>
              <a:pathLst>
                <a:path w="46" h="79">
                  <a:moveTo>
                    <a:pt x="39" y="1"/>
                  </a:moveTo>
                  <a:lnTo>
                    <a:pt x="39" y="1"/>
                  </a:lnTo>
                  <a:lnTo>
                    <a:pt x="32" y="10"/>
                  </a:lnTo>
                  <a:lnTo>
                    <a:pt x="27" y="18"/>
                  </a:lnTo>
                  <a:lnTo>
                    <a:pt x="22" y="27"/>
                  </a:lnTo>
                  <a:lnTo>
                    <a:pt x="18" y="35"/>
                  </a:lnTo>
                  <a:lnTo>
                    <a:pt x="9" y="54"/>
                  </a:lnTo>
                  <a:lnTo>
                    <a:pt x="5" y="6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13" y="68"/>
                  </a:lnTo>
                  <a:lnTo>
                    <a:pt x="18" y="59"/>
                  </a:lnTo>
                  <a:lnTo>
                    <a:pt x="26" y="42"/>
                  </a:lnTo>
                  <a:lnTo>
                    <a:pt x="30" y="32"/>
                  </a:lnTo>
                  <a:lnTo>
                    <a:pt x="34" y="24"/>
                  </a:lnTo>
                  <a:lnTo>
                    <a:pt x="39" y="16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3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9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6" name="Freeform 827"/>
            <p:cNvSpPr/>
            <p:nvPr/>
          </p:nvSpPr>
          <p:spPr bwMode="auto">
            <a:xfrm>
              <a:off x="6792913" y="1493838"/>
              <a:ext cx="9525" cy="793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4"/>
                </a:cxn>
                <a:cxn ang="0">
                  <a:pos x="3" y="16"/>
                </a:cxn>
                <a:cxn ang="0">
                  <a:pos x="5" y="16"/>
                </a:cxn>
                <a:cxn ang="0">
                  <a:pos x="7" y="16"/>
                </a:cxn>
                <a:cxn ang="0">
                  <a:pos x="8" y="14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5" y="6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16" h="16">
                  <a:moveTo>
                    <a:pt x="8" y="1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1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8" y="14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7" name="Freeform 828"/>
            <p:cNvSpPr>
              <a:spLocks noEditPoints="1"/>
            </p:cNvSpPr>
            <p:nvPr/>
          </p:nvSpPr>
          <p:spPr bwMode="auto">
            <a:xfrm>
              <a:off x="6208713" y="1243013"/>
              <a:ext cx="706438" cy="620713"/>
            </a:xfrm>
            <a:custGeom>
              <a:avLst/>
              <a:gdLst/>
              <a:ahLst/>
              <a:cxnLst>
                <a:cxn ang="0">
                  <a:pos x="1208" y="1175"/>
                </a:cxn>
                <a:cxn ang="0">
                  <a:pos x="1095" y="1131"/>
                </a:cxn>
                <a:cxn ang="0">
                  <a:pos x="938" y="1062"/>
                </a:cxn>
                <a:cxn ang="0">
                  <a:pos x="899" y="1051"/>
                </a:cxn>
                <a:cxn ang="0">
                  <a:pos x="728" y="1088"/>
                </a:cxn>
                <a:cxn ang="0">
                  <a:pos x="531" y="1080"/>
                </a:cxn>
                <a:cxn ang="0">
                  <a:pos x="322" y="1026"/>
                </a:cxn>
                <a:cxn ang="0">
                  <a:pos x="161" y="920"/>
                </a:cxn>
                <a:cxn ang="0">
                  <a:pos x="51" y="762"/>
                </a:cxn>
                <a:cxn ang="0">
                  <a:pos x="8" y="609"/>
                </a:cxn>
                <a:cxn ang="0">
                  <a:pos x="4" y="424"/>
                </a:cxn>
                <a:cxn ang="0">
                  <a:pos x="39" y="285"/>
                </a:cxn>
                <a:cxn ang="0">
                  <a:pos x="97" y="185"/>
                </a:cxn>
                <a:cxn ang="0">
                  <a:pos x="167" y="114"/>
                </a:cxn>
                <a:cxn ang="0">
                  <a:pos x="255" y="62"/>
                </a:cxn>
                <a:cxn ang="0">
                  <a:pos x="439" y="14"/>
                </a:cxn>
                <a:cxn ang="0">
                  <a:pos x="700" y="5"/>
                </a:cxn>
                <a:cxn ang="0">
                  <a:pos x="714" y="7"/>
                </a:cxn>
                <a:cxn ang="0">
                  <a:pos x="803" y="0"/>
                </a:cxn>
                <a:cxn ang="0">
                  <a:pos x="994" y="43"/>
                </a:cxn>
                <a:cxn ang="0">
                  <a:pos x="1175" y="156"/>
                </a:cxn>
                <a:cxn ang="0">
                  <a:pos x="1247" y="243"/>
                </a:cxn>
                <a:cxn ang="0">
                  <a:pos x="1289" y="328"/>
                </a:cxn>
                <a:cxn ang="0">
                  <a:pos x="1324" y="456"/>
                </a:cxn>
                <a:cxn ang="0">
                  <a:pos x="1336" y="593"/>
                </a:cxn>
                <a:cxn ang="0">
                  <a:pos x="1319" y="726"/>
                </a:cxn>
                <a:cxn ang="0">
                  <a:pos x="1266" y="842"/>
                </a:cxn>
                <a:cxn ang="0">
                  <a:pos x="1204" y="907"/>
                </a:cxn>
                <a:cxn ang="0">
                  <a:pos x="1205" y="990"/>
                </a:cxn>
                <a:cxn ang="0">
                  <a:pos x="1239" y="1150"/>
                </a:cxn>
                <a:cxn ang="0">
                  <a:pos x="1234" y="1167"/>
                </a:cxn>
                <a:cxn ang="0">
                  <a:pos x="912" y="999"/>
                </a:cxn>
                <a:cxn ang="0">
                  <a:pos x="967" y="1032"/>
                </a:cxn>
                <a:cxn ang="0">
                  <a:pos x="1119" y="1098"/>
                </a:cxn>
                <a:cxn ang="0">
                  <a:pos x="1181" y="1067"/>
                </a:cxn>
                <a:cxn ang="0">
                  <a:pos x="1156" y="912"/>
                </a:cxn>
                <a:cxn ang="0">
                  <a:pos x="1170" y="893"/>
                </a:cxn>
                <a:cxn ang="0">
                  <a:pos x="1193" y="864"/>
                </a:cxn>
                <a:cxn ang="0">
                  <a:pos x="1262" y="762"/>
                </a:cxn>
                <a:cxn ang="0">
                  <a:pos x="1294" y="636"/>
                </a:cxn>
                <a:cxn ang="0">
                  <a:pos x="1293" y="502"/>
                </a:cxn>
                <a:cxn ang="0">
                  <a:pos x="1265" y="373"/>
                </a:cxn>
                <a:cxn ang="0">
                  <a:pos x="1214" y="265"/>
                </a:cxn>
                <a:cxn ang="0">
                  <a:pos x="1124" y="168"/>
                </a:cxn>
                <a:cxn ang="0">
                  <a:pos x="962" y="75"/>
                </a:cxn>
                <a:cxn ang="0">
                  <a:pos x="786" y="39"/>
                </a:cxn>
                <a:cxn ang="0">
                  <a:pos x="705" y="49"/>
                </a:cxn>
                <a:cxn ang="0">
                  <a:pos x="686" y="45"/>
                </a:cxn>
                <a:cxn ang="0">
                  <a:pos x="459" y="52"/>
                </a:cxn>
                <a:cxn ang="0">
                  <a:pos x="295" y="89"/>
                </a:cxn>
                <a:cxn ang="0">
                  <a:pos x="184" y="153"/>
                </a:cxn>
                <a:cxn ang="0">
                  <a:pos x="109" y="238"/>
                </a:cxn>
                <a:cxn ang="0">
                  <a:pos x="62" y="340"/>
                </a:cxn>
                <a:cxn ang="0">
                  <a:pos x="40" y="448"/>
                </a:cxn>
                <a:cxn ang="0">
                  <a:pos x="55" y="647"/>
                </a:cxn>
                <a:cxn ang="0">
                  <a:pos x="121" y="805"/>
                </a:cxn>
                <a:cxn ang="0">
                  <a:pos x="251" y="941"/>
                </a:cxn>
                <a:cxn ang="0">
                  <a:pos x="434" y="1017"/>
                </a:cxn>
                <a:cxn ang="0">
                  <a:pos x="592" y="1043"/>
                </a:cxn>
                <a:cxn ang="0">
                  <a:pos x="736" y="1045"/>
                </a:cxn>
                <a:cxn ang="0">
                  <a:pos x="890" y="1012"/>
                </a:cxn>
                <a:cxn ang="0">
                  <a:pos x="900" y="1005"/>
                </a:cxn>
              </a:cxnLst>
              <a:rect l="0" t="0" r="r" b="b"/>
              <a:pathLst>
                <a:path w="1336" h="1175">
                  <a:moveTo>
                    <a:pt x="1214" y="1175"/>
                  </a:moveTo>
                  <a:lnTo>
                    <a:pt x="1214" y="1175"/>
                  </a:lnTo>
                  <a:lnTo>
                    <a:pt x="1210" y="1175"/>
                  </a:lnTo>
                  <a:lnTo>
                    <a:pt x="1209" y="1175"/>
                  </a:lnTo>
                  <a:lnTo>
                    <a:pt x="1208" y="1175"/>
                  </a:lnTo>
                  <a:lnTo>
                    <a:pt x="1208" y="1175"/>
                  </a:lnTo>
                  <a:lnTo>
                    <a:pt x="1202" y="1174"/>
                  </a:lnTo>
                  <a:lnTo>
                    <a:pt x="1198" y="1173"/>
                  </a:lnTo>
                  <a:lnTo>
                    <a:pt x="1198" y="1173"/>
                  </a:lnTo>
                  <a:lnTo>
                    <a:pt x="1172" y="1162"/>
                  </a:lnTo>
                  <a:lnTo>
                    <a:pt x="1147" y="1152"/>
                  </a:lnTo>
                  <a:lnTo>
                    <a:pt x="1095" y="1131"/>
                  </a:lnTo>
                  <a:lnTo>
                    <a:pt x="1095" y="1131"/>
                  </a:lnTo>
                  <a:lnTo>
                    <a:pt x="1050" y="1113"/>
                  </a:lnTo>
                  <a:lnTo>
                    <a:pt x="1005" y="1095"/>
                  </a:lnTo>
                  <a:lnTo>
                    <a:pt x="982" y="1084"/>
                  </a:lnTo>
                  <a:lnTo>
                    <a:pt x="960" y="1073"/>
                  </a:lnTo>
                  <a:lnTo>
                    <a:pt x="938" y="1062"/>
                  </a:lnTo>
                  <a:lnTo>
                    <a:pt x="918" y="1048"/>
                  </a:lnTo>
                  <a:lnTo>
                    <a:pt x="911" y="1044"/>
                  </a:lnTo>
                  <a:lnTo>
                    <a:pt x="904" y="1048"/>
                  </a:lnTo>
                  <a:lnTo>
                    <a:pt x="904" y="1048"/>
                  </a:lnTo>
                  <a:lnTo>
                    <a:pt x="899" y="1051"/>
                  </a:lnTo>
                  <a:lnTo>
                    <a:pt x="899" y="1051"/>
                  </a:lnTo>
                  <a:lnTo>
                    <a:pt x="873" y="1061"/>
                  </a:lnTo>
                  <a:lnTo>
                    <a:pt x="847" y="1068"/>
                  </a:lnTo>
                  <a:lnTo>
                    <a:pt x="819" y="1075"/>
                  </a:lnTo>
                  <a:lnTo>
                    <a:pt x="789" y="1080"/>
                  </a:lnTo>
                  <a:lnTo>
                    <a:pt x="759" y="1084"/>
                  </a:lnTo>
                  <a:lnTo>
                    <a:pt x="728" y="1088"/>
                  </a:lnTo>
                  <a:lnTo>
                    <a:pt x="696" y="1090"/>
                  </a:lnTo>
                  <a:lnTo>
                    <a:pt x="664" y="1090"/>
                  </a:lnTo>
                  <a:lnTo>
                    <a:pt x="664" y="1090"/>
                  </a:lnTo>
                  <a:lnTo>
                    <a:pt x="620" y="1089"/>
                  </a:lnTo>
                  <a:lnTo>
                    <a:pt x="576" y="1086"/>
                  </a:lnTo>
                  <a:lnTo>
                    <a:pt x="531" y="1080"/>
                  </a:lnTo>
                  <a:lnTo>
                    <a:pt x="488" y="1073"/>
                  </a:lnTo>
                  <a:lnTo>
                    <a:pt x="445" y="1064"/>
                  </a:lnTo>
                  <a:lnTo>
                    <a:pt x="402" y="1052"/>
                  </a:lnTo>
                  <a:lnTo>
                    <a:pt x="361" y="1040"/>
                  </a:lnTo>
                  <a:lnTo>
                    <a:pt x="322" y="1026"/>
                  </a:lnTo>
                  <a:lnTo>
                    <a:pt x="322" y="1026"/>
                  </a:lnTo>
                  <a:lnTo>
                    <a:pt x="292" y="1012"/>
                  </a:lnTo>
                  <a:lnTo>
                    <a:pt x="263" y="997"/>
                  </a:lnTo>
                  <a:lnTo>
                    <a:pt x="235" y="980"/>
                  </a:lnTo>
                  <a:lnTo>
                    <a:pt x="209" y="962"/>
                  </a:lnTo>
                  <a:lnTo>
                    <a:pt x="184" y="942"/>
                  </a:lnTo>
                  <a:lnTo>
                    <a:pt x="161" y="920"/>
                  </a:lnTo>
                  <a:lnTo>
                    <a:pt x="138" y="898"/>
                  </a:lnTo>
                  <a:lnTo>
                    <a:pt x="117" y="873"/>
                  </a:lnTo>
                  <a:lnTo>
                    <a:pt x="99" y="847"/>
                  </a:lnTo>
                  <a:lnTo>
                    <a:pt x="81" y="820"/>
                  </a:lnTo>
                  <a:lnTo>
                    <a:pt x="66" y="792"/>
                  </a:lnTo>
                  <a:lnTo>
                    <a:pt x="51" y="762"/>
                  </a:lnTo>
                  <a:lnTo>
                    <a:pt x="39" y="732"/>
                  </a:lnTo>
                  <a:lnTo>
                    <a:pt x="28" y="700"/>
                  </a:lnTo>
                  <a:lnTo>
                    <a:pt x="19" y="668"/>
                  </a:lnTo>
                  <a:lnTo>
                    <a:pt x="12" y="634"/>
                  </a:lnTo>
                  <a:lnTo>
                    <a:pt x="12" y="634"/>
                  </a:lnTo>
                  <a:lnTo>
                    <a:pt x="8" y="609"/>
                  </a:lnTo>
                  <a:lnTo>
                    <a:pt x="5" y="582"/>
                  </a:lnTo>
                  <a:lnTo>
                    <a:pt x="2" y="554"/>
                  </a:lnTo>
                  <a:lnTo>
                    <a:pt x="1" y="524"/>
                  </a:lnTo>
                  <a:lnTo>
                    <a:pt x="0" y="492"/>
                  </a:lnTo>
                  <a:lnTo>
                    <a:pt x="1" y="459"/>
                  </a:lnTo>
                  <a:lnTo>
                    <a:pt x="4" y="424"/>
                  </a:lnTo>
                  <a:lnTo>
                    <a:pt x="9" y="389"/>
                  </a:lnTo>
                  <a:lnTo>
                    <a:pt x="16" y="354"/>
                  </a:lnTo>
                  <a:lnTo>
                    <a:pt x="21" y="337"/>
                  </a:lnTo>
                  <a:lnTo>
                    <a:pt x="26" y="320"/>
                  </a:lnTo>
                  <a:lnTo>
                    <a:pt x="33" y="303"/>
                  </a:lnTo>
                  <a:lnTo>
                    <a:pt x="39" y="285"/>
                  </a:lnTo>
                  <a:lnTo>
                    <a:pt x="46" y="267"/>
                  </a:lnTo>
                  <a:lnTo>
                    <a:pt x="54" y="251"/>
                  </a:lnTo>
                  <a:lnTo>
                    <a:pt x="64" y="234"/>
                  </a:lnTo>
                  <a:lnTo>
                    <a:pt x="74" y="218"/>
                  </a:lnTo>
                  <a:lnTo>
                    <a:pt x="84" y="201"/>
                  </a:lnTo>
                  <a:lnTo>
                    <a:pt x="97" y="185"/>
                  </a:lnTo>
                  <a:lnTo>
                    <a:pt x="109" y="169"/>
                  </a:lnTo>
                  <a:lnTo>
                    <a:pt x="123" y="154"/>
                  </a:lnTo>
                  <a:lnTo>
                    <a:pt x="138" y="139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67" y="114"/>
                  </a:lnTo>
                  <a:lnTo>
                    <a:pt x="180" y="103"/>
                  </a:lnTo>
                  <a:lnTo>
                    <a:pt x="195" y="94"/>
                  </a:lnTo>
                  <a:lnTo>
                    <a:pt x="209" y="86"/>
                  </a:lnTo>
                  <a:lnTo>
                    <a:pt x="224" y="76"/>
                  </a:lnTo>
                  <a:lnTo>
                    <a:pt x="239" y="69"/>
                  </a:lnTo>
                  <a:lnTo>
                    <a:pt x="255" y="62"/>
                  </a:lnTo>
                  <a:lnTo>
                    <a:pt x="270" y="56"/>
                  </a:lnTo>
                  <a:lnTo>
                    <a:pt x="303" y="43"/>
                  </a:lnTo>
                  <a:lnTo>
                    <a:pt x="336" y="34"/>
                  </a:lnTo>
                  <a:lnTo>
                    <a:pt x="369" y="26"/>
                  </a:lnTo>
                  <a:lnTo>
                    <a:pt x="403" y="20"/>
                  </a:lnTo>
                  <a:lnTo>
                    <a:pt x="439" y="14"/>
                  </a:lnTo>
                  <a:lnTo>
                    <a:pt x="473" y="11"/>
                  </a:lnTo>
                  <a:lnTo>
                    <a:pt x="507" y="8"/>
                  </a:lnTo>
                  <a:lnTo>
                    <a:pt x="541" y="6"/>
                  </a:lnTo>
                  <a:lnTo>
                    <a:pt x="607" y="5"/>
                  </a:lnTo>
                  <a:lnTo>
                    <a:pt x="669" y="5"/>
                  </a:lnTo>
                  <a:lnTo>
                    <a:pt x="700" y="5"/>
                  </a:lnTo>
                  <a:lnTo>
                    <a:pt x="700" y="5"/>
                  </a:lnTo>
                  <a:lnTo>
                    <a:pt x="704" y="5"/>
                  </a:lnTo>
                  <a:lnTo>
                    <a:pt x="708" y="6"/>
                  </a:lnTo>
                  <a:lnTo>
                    <a:pt x="711" y="7"/>
                  </a:lnTo>
                  <a:lnTo>
                    <a:pt x="714" y="7"/>
                  </a:lnTo>
                  <a:lnTo>
                    <a:pt x="714" y="7"/>
                  </a:lnTo>
                  <a:lnTo>
                    <a:pt x="732" y="4"/>
                  </a:lnTo>
                  <a:lnTo>
                    <a:pt x="749" y="2"/>
                  </a:lnTo>
                  <a:lnTo>
                    <a:pt x="768" y="1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803" y="0"/>
                  </a:lnTo>
                  <a:lnTo>
                    <a:pt x="821" y="1"/>
                  </a:lnTo>
                  <a:lnTo>
                    <a:pt x="856" y="5"/>
                  </a:lnTo>
                  <a:lnTo>
                    <a:pt x="891" y="11"/>
                  </a:lnTo>
                  <a:lnTo>
                    <a:pt x="926" y="21"/>
                  </a:lnTo>
                  <a:lnTo>
                    <a:pt x="960" y="31"/>
                  </a:lnTo>
                  <a:lnTo>
                    <a:pt x="994" y="43"/>
                  </a:lnTo>
                  <a:lnTo>
                    <a:pt x="1028" y="59"/>
                  </a:lnTo>
                  <a:lnTo>
                    <a:pt x="1060" y="75"/>
                  </a:lnTo>
                  <a:lnTo>
                    <a:pt x="1091" y="93"/>
                  </a:lnTo>
                  <a:lnTo>
                    <a:pt x="1121" y="112"/>
                  </a:lnTo>
                  <a:lnTo>
                    <a:pt x="1149" y="134"/>
                  </a:lnTo>
                  <a:lnTo>
                    <a:pt x="1175" y="156"/>
                  </a:lnTo>
                  <a:lnTo>
                    <a:pt x="1199" y="180"/>
                  </a:lnTo>
                  <a:lnTo>
                    <a:pt x="1210" y="192"/>
                  </a:lnTo>
                  <a:lnTo>
                    <a:pt x="1220" y="204"/>
                  </a:lnTo>
                  <a:lnTo>
                    <a:pt x="1230" y="217"/>
                  </a:lnTo>
                  <a:lnTo>
                    <a:pt x="1239" y="229"/>
                  </a:lnTo>
                  <a:lnTo>
                    <a:pt x="1247" y="243"/>
                  </a:lnTo>
                  <a:lnTo>
                    <a:pt x="1256" y="255"/>
                  </a:lnTo>
                  <a:lnTo>
                    <a:pt x="1256" y="255"/>
                  </a:lnTo>
                  <a:lnTo>
                    <a:pt x="1264" y="273"/>
                  </a:lnTo>
                  <a:lnTo>
                    <a:pt x="1272" y="290"/>
                  </a:lnTo>
                  <a:lnTo>
                    <a:pt x="1280" y="310"/>
                  </a:lnTo>
                  <a:lnTo>
                    <a:pt x="1289" y="328"/>
                  </a:lnTo>
                  <a:lnTo>
                    <a:pt x="1296" y="349"/>
                  </a:lnTo>
                  <a:lnTo>
                    <a:pt x="1302" y="370"/>
                  </a:lnTo>
                  <a:lnTo>
                    <a:pt x="1308" y="390"/>
                  </a:lnTo>
                  <a:lnTo>
                    <a:pt x="1314" y="412"/>
                  </a:lnTo>
                  <a:lnTo>
                    <a:pt x="1320" y="434"/>
                  </a:lnTo>
                  <a:lnTo>
                    <a:pt x="1324" y="456"/>
                  </a:lnTo>
                  <a:lnTo>
                    <a:pt x="1328" y="478"/>
                  </a:lnTo>
                  <a:lnTo>
                    <a:pt x="1331" y="501"/>
                  </a:lnTo>
                  <a:lnTo>
                    <a:pt x="1333" y="524"/>
                  </a:lnTo>
                  <a:lnTo>
                    <a:pt x="1335" y="547"/>
                  </a:lnTo>
                  <a:lnTo>
                    <a:pt x="1336" y="570"/>
                  </a:lnTo>
                  <a:lnTo>
                    <a:pt x="1336" y="593"/>
                  </a:lnTo>
                  <a:lnTo>
                    <a:pt x="1335" y="616"/>
                  </a:lnTo>
                  <a:lnTo>
                    <a:pt x="1334" y="638"/>
                  </a:lnTo>
                  <a:lnTo>
                    <a:pt x="1332" y="660"/>
                  </a:lnTo>
                  <a:lnTo>
                    <a:pt x="1328" y="683"/>
                  </a:lnTo>
                  <a:lnTo>
                    <a:pt x="1324" y="704"/>
                  </a:lnTo>
                  <a:lnTo>
                    <a:pt x="1319" y="726"/>
                  </a:lnTo>
                  <a:lnTo>
                    <a:pt x="1312" y="747"/>
                  </a:lnTo>
                  <a:lnTo>
                    <a:pt x="1305" y="767"/>
                  </a:lnTo>
                  <a:lnTo>
                    <a:pt x="1297" y="787"/>
                  </a:lnTo>
                  <a:lnTo>
                    <a:pt x="1288" y="806"/>
                  </a:lnTo>
                  <a:lnTo>
                    <a:pt x="1277" y="824"/>
                  </a:lnTo>
                  <a:lnTo>
                    <a:pt x="1266" y="842"/>
                  </a:lnTo>
                  <a:lnTo>
                    <a:pt x="1253" y="859"/>
                  </a:lnTo>
                  <a:lnTo>
                    <a:pt x="1239" y="875"/>
                  </a:lnTo>
                  <a:lnTo>
                    <a:pt x="1225" y="890"/>
                  </a:lnTo>
                  <a:lnTo>
                    <a:pt x="1208" y="904"/>
                  </a:lnTo>
                  <a:lnTo>
                    <a:pt x="1208" y="904"/>
                  </a:lnTo>
                  <a:lnTo>
                    <a:pt x="1204" y="907"/>
                  </a:lnTo>
                  <a:lnTo>
                    <a:pt x="1197" y="911"/>
                  </a:lnTo>
                  <a:lnTo>
                    <a:pt x="1197" y="918"/>
                  </a:lnTo>
                  <a:lnTo>
                    <a:pt x="1197" y="918"/>
                  </a:lnTo>
                  <a:lnTo>
                    <a:pt x="1198" y="937"/>
                  </a:lnTo>
                  <a:lnTo>
                    <a:pt x="1200" y="954"/>
                  </a:lnTo>
                  <a:lnTo>
                    <a:pt x="1205" y="990"/>
                  </a:lnTo>
                  <a:lnTo>
                    <a:pt x="1212" y="1026"/>
                  </a:lnTo>
                  <a:lnTo>
                    <a:pt x="1220" y="1061"/>
                  </a:lnTo>
                  <a:lnTo>
                    <a:pt x="1220" y="1061"/>
                  </a:lnTo>
                  <a:lnTo>
                    <a:pt x="1231" y="1104"/>
                  </a:lnTo>
                  <a:lnTo>
                    <a:pt x="1235" y="1127"/>
                  </a:lnTo>
                  <a:lnTo>
                    <a:pt x="1239" y="1150"/>
                  </a:lnTo>
                  <a:lnTo>
                    <a:pt x="1239" y="1150"/>
                  </a:lnTo>
                  <a:lnTo>
                    <a:pt x="1239" y="1154"/>
                  </a:lnTo>
                  <a:lnTo>
                    <a:pt x="1238" y="1159"/>
                  </a:lnTo>
                  <a:lnTo>
                    <a:pt x="1236" y="1163"/>
                  </a:lnTo>
                  <a:lnTo>
                    <a:pt x="1234" y="1167"/>
                  </a:lnTo>
                  <a:lnTo>
                    <a:pt x="1234" y="1167"/>
                  </a:lnTo>
                  <a:lnTo>
                    <a:pt x="1230" y="1170"/>
                  </a:lnTo>
                  <a:lnTo>
                    <a:pt x="1225" y="1173"/>
                  </a:lnTo>
                  <a:lnTo>
                    <a:pt x="1219" y="1175"/>
                  </a:lnTo>
                  <a:lnTo>
                    <a:pt x="1214" y="1175"/>
                  </a:lnTo>
                  <a:lnTo>
                    <a:pt x="1214" y="1175"/>
                  </a:lnTo>
                  <a:close/>
                  <a:moveTo>
                    <a:pt x="912" y="999"/>
                  </a:moveTo>
                  <a:lnTo>
                    <a:pt x="912" y="999"/>
                  </a:lnTo>
                  <a:lnTo>
                    <a:pt x="916" y="1000"/>
                  </a:lnTo>
                  <a:lnTo>
                    <a:pt x="920" y="1003"/>
                  </a:lnTo>
                  <a:lnTo>
                    <a:pt x="920" y="1003"/>
                  </a:lnTo>
                  <a:lnTo>
                    <a:pt x="944" y="1018"/>
                  </a:lnTo>
                  <a:lnTo>
                    <a:pt x="967" y="1032"/>
                  </a:lnTo>
                  <a:lnTo>
                    <a:pt x="992" y="1045"/>
                  </a:lnTo>
                  <a:lnTo>
                    <a:pt x="1017" y="1057"/>
                  </a:lnTo>
                  <a:lnTo>
                    <a:pt x="1043" y="1068"/>
                  </a:lnTo>
                  <a:lnTo>
                    <a:pt x="1069" y="1078"/>
                  </a:lnTo>
                  <a:lnTo>
                    <a:pt x="1119" y="1098"/>
                  </a:lnTo>
                  <a:lnTo>
                    <a:pt x="1119" y="1098"/>
                  </a:lnTo>
                  <a:lnTo>
                    <a:pt x="1173" y="1120"/>
                  </a:lnTo>
                  <a:lnTo>
                    <a:pt x="1195" y="1128"/>
                  </a:lnTo>
                  <a:lnTo>
                    <a:pt x="1189" y="1105"/>
                  </a:lnTo>
                  <a:lnTo>
                    <a:pt x="1189" y="1105"/>
                  </a:lnTo>
                  <a:lnTo>
                    <a:pt x="1181" y="1067"/>
                  </a:lnTo>
                  <a:lnTo>
                    <a:pt x="1181" y="1067"/>
                  </a:lnTo>
                  <a:lnTo>
                    <a:pt x="1172" y="1029"/>
                  </a:lnTo>
                  <a:lnTo>
                    <a:pt x="1165" y="990"/>
                  </a:lnTo>
                  <a:lnTo>
                    <a:pt x="1162" y="971"/>
                  </a:lnTo>
                  <a:lnTo>
                    <a:pt x="1158" y="951"/>
                  </a:lnTo>
                  <a:lnTo>
                    <a:pt x="1157" y="932"/>
                  </a:lnTo>
                  <a:lnTo>
                    <a:pt x="1156" y="912"/>
                  </a:lnTo>
                  <a:lnTo>
                    <a:pt x="1156" y="912"/>
                  </a:lnTo>
                  <a:lnTo>
                    <a:pt x="1156" y="907"/>
                  </a:lnTo>
                  <a:lnTo>
                    <a:pt x="1158" y="903"/>
                  </a:lnTo>
                  <a:lnTo>
                    <a:pt x="1161" y="899"/>
                  </a:lnTo>
                  <a:lnTo>
                    <a:pt x="1165" y="896"/>
                  </a:lnTo>
                  <a:lnTo>
                    <a:pt x="1170" y="893"/>
                  </a:lnTo>
                  <a:lnTo>
                    <a:pt x="1171" y="887"/>
                  </a:lnTo>
                  <a:lnTo>
                    <a:pt x="1171" y="887"/>
                  </a:lnTo>
                  <a:lnTo>
                    <a:pt x="1173" y="882"/>
                  </a:lnTo>
                  <a:lnTo>
                    <a:pt x="1177" y="878"/>
                  </a:lnTo>
                  <a:lnTo>
                    <a:pt x="1177" y="878"/>
                  </a:lnTo>
                  <a:lnTo>
                    <a:pt x="1193" y="864"/>
                  </a:lnTo>
                  <a:lnTo>
                    <a:pt x="1207" y="849"/>
                  </a:lnTo>
                  <a:lnTo>
                    <a:pt x="1220" y="833"/>
                  </a:lnTo>
                  <a:lnTo>
                    <a:pt x="1233" y="817"/>
                  </a:lnTo>
                  <a:lnTo>
                    <a:pt x="1243" y="799"/>
                  </a:lnTo>
                  <a:lnTo>
                    <a:pt x="1253" y="782"/>
                  </a:lnTo>
                  <a:lnTo>
                    <a:pt x="1262" y="762"/>
                  </a:lnTo>
                  <a:lnTo>
                    <a:pt x="1270" y="743"/>
                  </a:lnTo>
                  <a:lnTo>
                    <a:pt x="1276" y="723"/>
                  </a:lnTo>
                  <a:lnTo>
                    <a:pt x="1282" y="701"/>
                  </a:lnTo>
                  <a:lnTo>
                    <a:pt x="1287" y="681"/>
                  </a:lnTo>
                  <a:lnTo>
                    <a:pt x="1291" y="659"/>
                  </a:lnTo>
                  <a:lnTo>
                    <a:pt x="1294" y="636"/>
                  </a:lnTo>
                  <a:lnTo>
                    <a:pt x="1296" y="614"/>
                  </a:lnTo>
                  <a:lnTo>
                    <a:pt x="1297" y="592"/>
                  </a:lnTo>
                  <a:lnTo>
                    <a:pt x="1297" y="569"/>
                  </a:lnTo>
                  <a:lnTo>
                    <a:pt x="1296" y="546"/>
                  </a:lnTo>
                  <a:lnTo>
                    <a:pt x="1295" y="525"/>
                  </a:lnTo>
                  <a:lnTo>
                    <a:pt x="1293" y="502"/>
                  </a:lnTo>
                  <a:lnTo>
                    <a:pt x="1290" y="479"/>
                  </a:lnTo>
                  <a:lnTo>
                    <a:pt x="1286" y="457"/>
                  </a:lnTo>
                  <a:lnTo>
                    <a:pt x="1281" y="436"/>
                  </a:lnTo>
                  <a:lnTo>
                    <a:pt x="1276" y="414"/>
                  </a:lnTo>
                  <a:lnTo>
                    <a:pt x="1271" y="393"/>
                  </a:lnTo>
                  <a:lnTo>
                    <a:pt x="1265" y="373"/>
                  </a:lnTo>
                  <a:lnTo>
                    <a:pt x="1258" y="353"/>
                  </a:lnTo>
                  <a:lnTo>
                    <a:pt x="1250" y="334"/>
                  </a:lnTo>
                  <a:lnTo>
                    <a:pt x="1242" y="316"/>
                  </a:lnTo>
                  <a:lnTo>
                    <a:pt x="1233" y="298"/>
                  </a:lnTo>
                  <a:lnTo>
                    <a:pt x="1225" y="281"/>
                  </a:lnTo>
                  <a:lnTo>
                    <a:pt x="1214" y="265"/>
                  </a:lnTo>
                  <a:lnTo>
                    <a:pt x="1205" y="251"/>
                  </a:lnTo>
                  <a:lnTo>
                    <a:pt x="1205" y="251"/>
                  </a:lnTo>
                  <a:lnTo>
                    <a:pt x="1187" y="229"/>
                  </a:lnTo>
                  <a:lnTo>
                    <a:pt x="1169" y="208"/>
                  </a:lnTo>
                  <a:lnTo>
                    <a:pt x="1147" y="187"/>
                  </a:lnTo>
                  <a:lnTo>
                    <a:pt x="1124" y="168"/>
                  </a:lnTo>
                  <a:lnTo>
                    <a:pt x="1101" y="150"/>
                  </a:lnTo>
                  <a:lnTo>
                    <a:pt x="1075" y="132"/>
                  </a:lnTo>
                  <a:lnTo>
                    <a:pt x="1048" y="116"/>
                  </a:lnTo>
                  <a:lnTo>
                    <a:pt x="1020" y="101"/>
                  </a:lnTo>
                  <a:lnTo>
                    <a:pt x="991" y="88"/>
                  </a:lnTo>
                  <a:lnTo>
                    <a:pt x="962" y="75"/>
                  </a:lnTo>
                  <a:lnTo>
                    <a:pt x="932" y="65"/>
                  </a:lnTo>
                  <a:lnTo>
                    <a:pt x="902" y="56"/>
                  </a:lnTo>
                  <a:lnTo>
                    <a:pt x="872" y="49"/>
                  </a:lnTo>
                  <a:lnTo>
                    <a:pt x="843" y="44"/>
                  </a:lnTo>
                  <a:lnTo>
                    <a:pt x="815" y="41"/>
                  </a:lnTo>
                  <a:lnTo>
                    <a:pt x="786" y="39"/>
                  </a:lnTo>
                  <a:lnTo>
                    <a:pt x="786" y="39"/>
                  </a:lnTo>
                  <a:lnTo>
                    <a:pt x="765" y="40"/>
                  </a:lnTo>
                  <a:lnTo>
                    <a:pt x="744" y="42"/>
                  </a:lnTo>
                  <a:lnTo>
                    <a:pt x="725" y="45"/>
                  </a:lnTo>
                  <a:lnTo>
                    <a:pt x="705" y="49"/>
                  </a:lnTo>
                  <a:lnTo>
                    <a:pt x="705" y="49"/>
                  </a:lnTo>
                  <a:lnTo>
                    <a:pt x="700" y="50"/>
                  </a:lnTo>
                  <a:lnTo>
                    <a:pt x="700" y="50"/>
                  </a:lnTo>
                  <a:lnTo>
                    <a:pt x="695" y="49"/>
                  </a:lnTo>
                  <a:lnTo>
                    <a:pt x="690" y="47"/>
                  </a:lnTo>
                  <a:lnTo>
                    <a:pt x="686" y="45"/>
                  </a:lnTo>
                  <a:lnTo>
                    <a:pt x="686" y="45"/>
                  </a:lnTo>
                  <a:lnTo>
                    <a:pt x="633" y="44"/>
                  </a:lnTo>
                  <a:lnTo>
                    <a:pt x="633" y="44"/>
                  </a:lnTo>
                  <a:lnTo>
                    <a:pt x="575" y="45"/>
                  </a:lnTo>
                  <a:lnTo>
                    <a:pt x="516" y="47"/>
                  </a:lnTo>
                  <a:lnTo>
                    <a:pt x="488" y="49"/>
                  </a:lnTo>
                  <a:lnTo>
                    <a:pt x="459" y="52"/>
                  </a:lnTo>
                  <a:lnTo>
                    <a:pt x="430" y="56"/>
                  </a:lnTo>
                  <a:lnTo>
                    <a:pt x="402" y="60"/>
                  </a:lnTo>
                  <a:lnTo>
                    <a:pt x="374" y="65"/>
                  </a:lnTo>
                  <a:lnTo>
                    <a:pt x="348" y="71"/>
                  </a:lnTo>
                  <a:lnTo>
                    <a:pt x="321" y="79"/>
                  </a:lnTo>
                  <a:lnTo>
                    <a:pt x="295" y="89"/>
                  </a:lnTo>
                  <a:lnTo>
                    <a:pt x="270" y="99"/>
                  </a:lnTo>
                  <a:lnTo>
                    <a:pt x="245" y="111"/>
                  </a:lnTo>
                  <a:lnTo>
                    <a:pt x="223" y="125"/>
                  </a:lnTo>
                  <a:lnTo>
                    <a:pt x="200" y="140"/>
                  </a:lnTo>
                  <a:lnTo>
                    <a:pt x="200" y="140"/>
                  </a:lnTo>
                  <a:lnTo>
                    <a:pt x="184" y="153"/>
                  </a:lnTo>
                  <a:lnTo>
                    <a:pt x="169" y="165"/>
                  </a:lnTo>
                  <a:lnTo>
                    <a:pt x="156" y="179"/>
                  </a:lnTo>
                  <a:lnTo>
                    <a:pt x="142" y="193"/>
                  </a:lnTo>
                  <a:lnTo>
                    <a:pt x="131" y="208"/>
                  </a:lnTo>
                  <a:lnTo>
                    <a:pt x="119" y="223"/>
                  </a:lnTo>
                  <a:lnTo>
                    <a:pt x="109" y="238"/>
                  </a:lnTo>
                  <a:lnTo>
                    <a:pt x="99" y="254"/>
                  </a:lnTo>
                  <a:lnTo>
                    <a:pt x="90" y="271"/>
                  </a:lnTo>
                  <a:lnTo>
                    <a:pt x="82" y="287"/>
                  </a:lnTo>
                  <a:lnTo>
                    <a:pt x="74" y="305"/>
                  </a:lnTo>
                  <a:lnTo>
                    <a:pt x="68" y="321"/>
                  </a:lnTo>
                  <a:lnTo>
                    <a:pt x="62" y="340"/>
                  </a:lnTo>
                  <a:lnTo>
                    <a:pt x="56" y="357"/>
                  </a:lnTo>
                  <a:lnTo>
                    <a:pt x="52" y="375"/>
                  </a:lnTo>
                  <a:lnTo>
                    <a:pt x="48" y="393"/>
                  </a:lnTo>
                  <a:lnTo>
                    <a:pt x="45" y="412"/>
                  </a:lnTo>
                  <a:lnTo>
                    <a:pt x="42" y="431"/>
                  </a:lnTo>
                  <a:lnTo>
                    <a:pt x="40" y="448"/>
                  </a:lnTo>
                  <a:lnTo>
                    <a:pt x="39" y="467"/>
                  </a:lnTo>
                  <a:lnTo>
                    <a:pt x="38" y="504"/>
                  </a:lnTo>
                  <a:lnTo>
                    <a:pt x="39" y="541"/>
                  </a:lnTo>
                  <a:lnTo>
                    <a:pt x="43" y="577"/>
                  </a:lnTo>
                  <a:lnTo>
                    <a:pt x="48" y="612"/>
                  </a:lnTo>
                  <a:lnTo>
                    <a:pt x="55" y="647"/>
                  </a:lnTo>
                  <a:lnTo>
                    <a:pt x="65" y="679"/>
                  </a:lnTo>
                  <a:lnTo>
                    <a:pt x="65" y="679"/>
                  </a:lnTo>
                  <a:lnTo>
                    <a:pt x="77" y="713"/>
                  </a:lnTo>
                  <a:lnTo>
                    <a:pt x="90" y="745"/>
                  </a:lnTo>
                  <a:lnTo>
                    <a:pt x="105" y="776"/>
                  </a:lnTo>
                  <a:lnTo>
                    <a:pt x="121" y="805"/>
                  </a:lnTo>
                  <a:lnTo>
                    <a:pt x="139" y="831"/>
                  </a:lnTo>
                  <a:lnTo>
                    <a:pt x="159" y="856"/>
                  </a:lnTo>
                  <a:lnTo>
                    <a:pt x="179" y="880"/>
                  </a:lnTo>
                  <a:lnTo>
                    <a:pt x="201" y="902"/>
                  </a:lnTo>
                  <a:lnTo>
                    <a:pt x="225" y="922"/>
                  </a:lnTo>
                  <a:lnTo>
                    <a:pt x="251" y="941"/>
                  </a:lnTo>
                  <a:lnTo>
                    <a:pt x="277" y="957"/>
                  </a:lnTo>
                  <a:lnTo>
                    <a:pt x="305" y="973"/>
                  </a:lnTo>
                  <a:lnTo>
                    <a:pt x="335" y="986"/>
                  </a:lnTo>
                  <a:lnTo>
                    <a:pt x="367" y="998"/>
                  </a:lnTo>
                  <a:lnTo>
                    <a:pt x="400" y="1008"/>
                  </a:lnTo>
                  <a:lnTo>
                    <a:pt x="434" y="1017"/>
                  </a:lnTo>
                  <a:lnTo>
                    <a:pt x="434" y="1017"/>
                  </a:lnTo>
                  <a:lnTo>
                    <a:pt x="468" y="1025"/>
                  </a:lnTo>
                  <a:lnTo>
                    <a:pt x="500" y="1031"/>
                  </a:lnTo>
                  <a:lnTo>
                    <a:pt x="533" y="1036"/>
                  </a:lnTo>
                  <a:lnTo>
                    <a:pt x="562" y="1040"/>
                  </a:lnTo>
                  <a:lnTo>
                    <a:pt x="592" y="1043"/>
                  </a:lnTo>
                  <a:lnTo>
                    <a:pt x="622" y="1045"/>
                  </a:lnTo>
                  <a:lnTo>
                    <a:pt x="650" y="1046"/>
                  </a:lnTo>
                  <a:lnTo>
                    <a:pt x="678" y="1047"/>
                  </a:lnTo>
                  <a:lnTo>
                    <a:pt x="678" y="1047"/>
                  </a:lnTo>
                  <a:lnTo>
                    <a:pt x="707" y="1046"/>
                  </a:lnTo>
                  <a:lnTo>
                    <a:pt x="736" y="1045"/>
                  </a:lnTo>
                  <a:lnTo>
                    <a:pt x="764" y="1042"/>
                  </a:lnTo>
                  <a:lnTo>
                    <a:pt x="791" y="1038"/>
                  </a:lnTo>
                  <a:lnTo>
                    <a:pt x="817" y="1033"/>
                  </a:lnTo>
                  <a:lnTo>
                    <a:pt x="842" y="1028"/>
                  </a:lnTo>
                  <a:lnTo>
                    <a:pt x="866" y="1020"/>
                  </a:lnTo>
                  <a:lnTo>
                    <a:pt x="890" y="1012"/>
                  </a:lnTo>
                  <a:lnTo>
                    <a:pt x="890" y="1012"/>
                  </a:lnTo>
                  <a:lnTo>
                    <a:pt x="892" y="1011"/>
                  </a:lnTo>
                  <a:lnTo>
                    <a:pt x="895" y="1010"/>
                  </a:lnTo>
                  <a:lnTo>
                    <a:pt x="897" y="1007"/>
                  </a:lnTo>
                  <a:lnTo>
                    <a:pt x="897" y="1007"/>
                  </a:lnTo>
                  <a:lnTo>
                    <a:pt x="900" y="1005"/>
                  </a:lnTo>
                  <a:lnTo>
                    <a:pt x="903" y="1002"/>
                  </a:lnTo>
                  <a:lnTo>
                    <a:pt x="912" y="999"/>
                  </a:lnTo>
                  <a:lnTo>
                    <a:pt x="912" y="9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8" name="Freeform 829"/>
            <p:cNvSpPr/>
            <p:nvPr/>
          </p:nvSpPr>
          <p:spPr bwMode="auto">
            <a:xfrm>
              <a:off x="6411913" y="1501775"/>
              <a:ext cx="71438" cy="65088"/>
            </a:xfrm>
            <a:custGeom>
              <a:avLst/>
              <a:gdLst/>
              <a:ahLst/>
              <a:cxnLst>
                <a:cxn ang="0">
                  <a:pos x="76" y="123"/>
                </a:cxn>
                <a:cxn ang="0">
                  <a:pos x="76" y="123"/>
                </a:cxn>
                <a:cxn ang="0">
                  <a:pos x="71" y="123"/>
                </a:cxn>
                <a:cxn ang="0">
                  <a:pos x="66" y="122"/>
                </a:cxn>
                <a:cxn ang="0">
                  <a:pos x="64" y="121"/>
                </a:cxn>
                <a:cxn ang="0">
                  <a:pos x="64" y="121"/>
                </a:cxn>
                <a:cxn ang="0">
                  <a:pos x="57" y="121"/>
                </a:cxn>
                <a:cxn ang="0">
                  <a:pos x="57" y="121"/>
                </a:cxn>
                <a:cxn ang="0">
                  <a:pos x="55" y="121"/>
                </a:cxn>
                <a:cxn ang="0">
                  <a:pos x="55" y="121"/>
                </a:cxn>
                <a:cxn ang="0">
                  <a:pos x="45" y="119"/>
                </a:cxn>
                <a:cxn ang="0">
                  <a:pos x="36" y="115"/>
                </a:cxn>
                <a:cxn ang="0">
                  <a:pos x="27" y="110"/>
                </a:cxn>
                <a:cxn ang="0">
                  <a:pos x="19" y="104"/>
                </a:cxn>
                <a:cxn ang="0">
                  <a:pos x="13" y="98"/>
                </a:cxn>
                <a:cxn ang="0">
                  <a:pos x="8" y="89"/>
                </a:cxn>
                <a:cxn ang="0">
                  <a:pos x="4" y="81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0" y="63"/>
                </a:cxn>
                <a:cxn ang="0">
                  <a:pos x="1" y="53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9" y="27"/>
                </a:cxn>
                <a:cxn ang="0">
                  <a:pos x="13" y="20"/>
                </a:cxn>
                <a:cxn ang="0">
                  <a:pos x="19" y="14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33" y="5"/>
                </a:cxn>
                <a:cxn ang="0">
                  <a:pos x="40" y="2"/>
                </a:cxn>
                <a:cxn ang="0">
                  <a:pos x="47" y="1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1"/>
                </a:cxn>
                <a:cxn ang="0">
                  <a:pos x="72" y="3"/>
                </a:cxn>
                <a:cxn ang="0">
                  <a:pos x="80" y="6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99" y="15"/>
                </a:cxn>
                <a:cxn ang="0">
                  <a:pos x="108" y="22"/>
                </a:cxn>
                <a:cxn ang="0">
                  <a:pos x="118" y="31"/>
                </a:cxn>
                <a:cxn ang="0">
                  <a:pos x="125" y="40"/>
                </a:cxn>
                <a:cxn ang="0">
                  <a:pos x="130" y="49"/>
                </a:cxn>
                <a:cxn ang="0">
                  <a:pos x="132" y="54"/>
                </a:cxn>
                <a:cxn ang="0">
                  <a:pos x="134" y="59"/>
                </a:cxn>
                <a:cxn ang="0">
                  <a:pos x="134" y="65"/>
                </a:cxn>
                <a:cxn ang="0">
                  <a:pos x="134" y="70"/>
                </a:cxn>
                <a:cxn ang="0">
                  <a:pos x="134" y="75"/>
                </a:cxn>
                <a:cxn ang="0">
                  <a:pos x="132" y="80"/>
                </a:cxn>
                <a:cxn ang="0">
                  <a:pos x="132" y="80"/>
                </a:cxn>
                <a:cxn ang="0">
                  <a:pos x="128" y="88"/>
                </a:cxn>
                <a:cxn ang="0">
                  <a:pos x="123" y="96"/>
                </a:cxn>
                <a:cxn ang="0">
                  <a:pos x="116" y="103"/>
                </a:cxn>
                <a:cxn ang="0">
                  <a:pos x="109" y="110"/>
                </a:cxn>
                <a:cxn ang="0">
                  <a:pos x="101" y="115"/>
                </a:cxn>
                <a:cxn ang="0">
                  <a:pos x="93" y="120"/>
                </a:cxn>
                <a:cxn ang="0">
                  <a:pos x="84" y="122"/>
                </a:cxn>
                <a:cxn ang="0">
                  <a:pos x="76" y="123"/>
                </a:cxn>
                <a:cxn ang="0">
                  <a:pos x="76" y="123"/>
                </a:cxn>
              </a:cxnLst>
              <a:rect l="0" t="0" r="r" b="b"/>
              <a:pathLst>
                <a:path w="134" h="123">
                  <a:moveTo>
                    <a:pt x="76" y="123"/>
                  </a:moveTo>
                  <a:lnTo>
                    <a:pt x="76" y="123"/>
                  </a:lnTo>
                  <a:lnTo>
                    <a:pt x="71" y="123"/>
                  </a:lnTo>
                  <a:lnTo>
                    <a:pt x="66" y="122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5" y="121"/>
                  </a:lnTo>
                  <a:lnTo>
                    <a:pt x="55" y="121"/>
                  </a:lnTo>
                  <a:lnTo>
                    <a:pt x="45" y="119"/>
                  </a:lnTo>
                  <a:lnTo>
                    <a:pt x="36" y="115"/>
                  </a:lnTo>
                  <a:lnTo>
                    <a:pt x="27" y="110"/>
                  </a:lnTo>
                  <a:lnTo>
                    <a:pt x="19" y="104"/>
                  </a:lnTo>
                  <a:lnTo>
                    <a:pt x="13" y="98"/>
                  </a:lnTo>
                  <a:lnTo>
                    <a:pt x="8" y="89"/>
                  </a:lnTo>
                  <a:lnTo>
                    <a:pt x="4" y="81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0" y="63"/>
                  </a:lnTo>
                  <a:lnTo>
                    <a:pt x="1" y="53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9" y="27"/>
                  </a:lnTo>
                  <a:lnTo>
                    <a:pt x="13" y="20"/>
                  </a:lnTo>
                  <a:lnTo>
                    <a:pt x="19" y="14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3" y="5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1"/>
                  </a:lnTo>
                  <a:lnTo>
                    <a:pt x="72" y="3"/>
                  </a:lnTo>
                  <a:lnTo>
                    <a:pt x="80" y="6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99" y="15"/>
                  </a:lnTo>
                  <a:lnTo>
                    <a:pt x="108" y="22"/>
                  </a:lnTo>
                  <a:lnTo>
                    <a:pt x="118" y="31"/>
                  </a:lnTo>
                  <a:lnTo>
                    <a:pt x="125" y="40"/>
                  </a:lnTo>
                  <a:lnTo>
                    <a:pt x="130" y="49"/>
                  </a:lnTo>
                  <a:lnTo>
                    <a:pt x="132" y="54"/>
                  </a:lnTo>
                  <a:lnTo>
                    <a:pt x="134" y="59"/>
                  </a:lnTo>
                  <a:lnTo>
                    <a:pt x="134" y="65"/>
                  </a:lnTo>
                  <a:lnTo>
                    <a:pt x="134" y="70"/>
                  </a:lnTo>
                  <a:lnTo>
                    <a:pt x="134" y="75"/>
                  </a:lnTo>
                  <a:lnTo>
                    <a:pt x="132" y="80"/>
                  </a:lnTo>
                  <a:lnTo>
                    <a:pt x="132" y="80"/>
                  </a:lnTo>
                  <a:lnTo>
                    <a:pt x="128" y="88"/>
                  </a:lnTo>
                  <a:lnTo>
                    <a:pt x="123" y="96"/>
                  </a:lnTo>
                  <a:lnTo>
                    <a:pt x="116" y="103"/>
                  </a:lnTo>
                  <a:lnTo>
                    <a:pt x="109" y="110"/>
                  </a:lnTo>
                  <a:lnTo>
                    <a:pt x="101" y="115"/>
                  </a:lnTo>
                  <a:lnTo>
                    <a:pt x="93" y="120"/>
                  </a:lnTo>
                  <a:lnTo>
                    <a:pt x="84" y="122"/>
                  </a:lnTo>
                  <a:lnTo>
                    <a:pt x="76" y="123"/>
                  </a:lnTo>
                  <a:lnTo>
                    <a:pt x="76" y="1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9" name="Freeform 830"/>
            <p:cNvSpPr/>
            <p:nvPr/>
          </p:nvSpPr>
          <p:spPr bwMode="auto">
            <a:xfrm>
              <a:off x="6535738" y="1511300"/>
              <a:ext cx="63500" cy="57150"/>
            </a:xfrm>
            <a:custGeom>
              <a:avLst/>
              <a:gdLst/>
              <a:ahLst/>
              <a:cxnLst>
                <a:cxn ang="0">
                  <a:pos x="66" y="110"/>
                </a:cxn>
                <a:cxn ang="0">
                  <a:pos x="46" y="106"/>
                </a:cxn>
                <a:cxn ang="0">
                  <a:pos x="44" y="106"/>
                </a:cxn>
                <a:cxn ang="0">
                  <a:pos x="42" y="106"/>
                </a:cxn>
                <a:cxn ang="0">
                  <a:pos x="38" y="106"/>
                </a:cxn>
                <a:cxn ang="0">
                  <a:pos x="33" y="104"/>
                </a:cxn>
                <a:cxn ang="0">
                  <a:pos x="29" y="100"/>
                </a:cxn>
                <a:cxn ang="0">
                  <a:pos x="28" y="99"/>
                </a:cxn>
                <a:cxn ang="0">
                  <a:pos x="11" y="83"/>
                </a:cxn>
                <a:cxn ang="0">
                  <a:pos x="1" y="62"/>
                </a:cxn>
                <a:cxn ang="0">
                  <a:pos x="0" y="52"/>
                </a:cxn>
                <a:cxn ang="0">
                  <a:pos x="3" y="33"/>
                </a:cxn>
                <a:cxn ang="0">
                  <a:pos x="7" y="26"/>
                </a:cxn>
                <a:cxn ang="0">
                  <a:pos x="15" y="18"/>
                </a:cxn>
                <a:cxn ang="0">
                  <a:pos x="35" y="5"/>
                </a:cxn>
                <a:cxn ang="0">
                  <a:pos x="49" y="1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3" y="0"/>
                </a:cxn>
                <a:cxn ang="0">
                  <a:pos x="80" y="1"/>
                </a:cxn>
                <a:cxn ang="0">
                  <a:pos x="89" y="4"/>
                </a:cxn>
                <a:cxn ang="0">
                  <a:pos x="102" y="11"/>
                </a:cxn>
                <a:cxn ang="0">
                  <a:pos x="112" y="21"/>
                </a:cxn>
                <a:cxn ang="0">
                  <a:pos x="119" y="35"/>
                </a:cxn>
                <a:cxn ang="0">
                  <a:pos x="120" y="43"/>
                </a:cxn>
                <a:cxn ang="0">
                  <a:pos x="120" y="60"/>
                </a:cxn>
                <a:cxn ang="0">
                  <a:pos x="116" y="76"/>
                </a:cxn>
                <a:cxn ang="0">
                  <a:pos x="109" y="91"/>
                </a:cxn>
                <a:cxn ang="0">
                  <a:pos x="99" y="100"/>
                </a:cxn>
                <a:cxn ang="0">
                  <a:pos x="99" y="103"/>
                </a:cxn>
                <a:cxn ang="0">
                  <a:pos x="93" y="105"/>
                </a:cxn>
                <a:cxn ang="0">
                  <a:pos x="85" y="109"/>
                </a:cxn>
                <a:cxn ang="0">
                  <a:pos x="76" y="109"/>
                </a:cxn>
                <a:cxn ang="0">
                  <a:pos x="66" y="110"/>
                </a:cxn>
              </a:cxnLst>
              <a:rect l="0" t="0" r="r" b="b"/>
              <a:pathLst>
                <a:path w="121" h="110">
                  <a:moveTo>
                    <a:pt x="66" y="110"/>
                  </a:moveTo>
                  <a:lnTo>
                    <a:pt x="66" y="110"/>
                  </a:lnTo>
                  <a:lnTo>
                    <a:pt x="56" y="109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4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6" y="105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18" y="92"/>
                  </a:lnTo>
                  <a:lnTo>
                    <a:pt x="11" y="83"/>
                  </a:lnTo>
                  <a:lnTo>
                    <a:pt x="4" y="7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24" y="10"/>
                  </a:lnTo>
                  <a:lnTo>
                    <a:pt x="35" y="5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9" y="4"/>
                  </a:lnTo>
                  <a:lnTo>
                    <a:pt x="96" y="7"/>
                  </a:lnTo>
                  <a:lnTo>
                    <a:pt x="102" y="11"/>
                  </a:lnTo>
                  <a:lnTo>
                    <a:pt x="108" y="16"/>
                  </a:lnTo>
                  <a:lnTo>
                    <a:pt x="112" y="21"/>
                  </a:lnTo>
                  <a:lnTo>
                    <a:pt x="115" y="25"/>
                  </a:lnTo>
                  <a:lnTo>
                    <a:pt x="119" y="35"/>
                  </a:lnTo>
                  <a:lnTo>
                    <a:pt x="119" y="35"/>
                  </a:lnTo>
                  <a:lnTo>
                    <a:pt x="120" y="43"/>
                  </a:lnTo>
                  <a:lnTo>
                    <a:pt x="121" y="52"/>
                  </a:lnTo>
                  <a:lnTo>
                    <a:pt x="120" y="60"/>
                  </a:lnTo>
                  <a:lnTo>
                    <a:pt x="119" y="68"/>
                  </a:lnTo>
                  <a:lnTo>
                    <a:pt x="116" y="76"/>
                  </a:lnTo>
                  <a:lnTo>
                    <a:pt x="113" y="84"/>
                  </a:lnTo>
                  <a:lnTo>
                    <a:pt x="109" y="91"/>
                  </a:lnTo>
                  <a:lnTo>
                    <a:pt x="104" y="97"/>
                  </a:lnTo>
                  <a:lnTo>
                    <a:pt x="99" y="100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7" y="103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85" y="109"/>
                  </a:lnTo>
                  <a:lnTo>
                    <a:pt x="77" y="109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66" y="110"/>
                  </a:lnTo>
                  <a:lnTo>
                    <a:pt x="66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0" name="Freeform 831"/>
            <p:cNvSpPr/>
            <p:nvPr/>
          </p:nvSpPr>
          <p:spPr bwMode="auto">
            <a:xfrm>
              <a:off x="6656388" y="1506538"/>
              <a:ext cx="73025" cy="68263"/>
            </a:xfrm>
            <a:custGeom>
              <a:avLst/>
              <a:gdLst/>
              <a:ahLst/>
              <a:cxnLst>
                <a:cxn ang="0">
                  <a:pos x="62" y="128"/>
                </a:cxn>
                <a:cxn ang="0">
                  <a:pos x="46" y="124"/>
                </a:cxn>
                <a:cxn ang="0">
                  <a:pos x="42" y="122"/>
                </a:cxn>
                <a:cxn ang="0">
                  <a:pos x="30" y="109"/>
                </a:cxn>
                <a:cxn ang="0">
                  <a:pos x="18" y="85"/>
                </a:cxn>
                <a:cxn ang="0">
                  <a:pos x="15" y="79"/>
                </a:cxn>
                <a:cxn ang="0">
                  <a:pos x="11" y="75"/>
                </a:cxn>
                <a:cxn ang="0">
                  <a:pos x="4" y="64"/>
                </a:cxn>
                <a:cxn ang="0">
                  <a:pos x="0" y="51"/>
                </a:cxn>
                <a:cxn ang="0">
                  <a:pos x="3" y="39"/>
                </a:cxn>
                <a:cxn ang="0">
                  <a:pos x="6" y="34"/>
                </a:cxn>
                <a:cxn ang="0">
                  <a:pos x="18" y="20"/>
                </a:cxn>
                <a:cxn ang="0">
                  <a:pos x="35" y="10"/>
                </a:cxn>
                <a:cxn ang="0">
                  <a:pos x="53" y="3"/>
                </a:cxn>
                <a:cxn ang="0">
                  <a:pos x="72" y="0"/>
                </a:cxn>
                <a:cxn ang="0">
                  <a:pos x="80" y="1"/>
                </a:cxn>
                <a:cxn ang="0">
                  <a:pos x="94" y="6"/>
                </a:cxn>
                <a:cxn ang="0">
                  <a:pos x="102" y="13"/>
                </a:cxn>
                <a:cxn ang="0">
                  <a:pos x="105" y="14"/>
                </a:cxn>
                <a:cxn ang="0">
                  <a:pos x="114" y="18"/>
                </a:cxn>
                <a:cxn ang="0">
                  <a:pos x="122" y="26"/>
                </a:cxn>
                <a:cxn ang="0">
                  <a:pos x="135" y="45"/>
                </a:cxn>
                <a:cxn ang="0">
                  <a:pos x="138" y="56"/>
                </a:cxn>
                <a:cxn ang="0">
                  <a:pos x="139" y="70"/>
                </a:cxn>
                <a:cxn ang="0">
                  <a:pos x="136" y="81"/>
                </a:cxn>
                <a:cxn ang="0">
                  <a:pos x="134" y="86"/>
                </a:cxn>
                <a:cxn ang="0">
                  <a:pos x="120" y="98"/>
                </a:cxn>
                <a:cxn ang="0">
                  <a:pos x="104" y="104"/>
                </a:cxn>
                <a:cxn ang="0">
                  <a:pos x="96" y="109"/>
                </a:cxn>
                <a:cxn ang="0">
                  <a:pos x="90" y="116"/>
                </a:cxn>
                <a:cxn ang="0">
                  <a:pos x="84" y="121"/>
                </a:cxn>
                <a:cxn ang="0">
                  <a:pos x="70" y="128"/>
                </a:cxn>
                <a:cxn ang="0">
                  <a:pos x="62" y="128"/>
                </a:cxn>
              </a:cxnLst>
              <a:rect l="0" t="0" r="r" b="b"/>
              <a:pathLst>
                <a:path w="139" h="128">
                  <a:moveTo>
                    <a:pt x="62" y="128"/>
                  </a:moveTo>
                  <a:lnTo>
                    <a:pt x="62" y="128"/>
                  </a:lnTo>
                  <a:lnTo>
                    <a:pt x="54" y="127"/>
                  </a:lnTo>
                  <a:lnTo>
                    <a:pt x="46" y="124"/>
                  </a:lnTo>
                  <a:lnTo>
                    <a:pt x="46" y="124"/>
                  </a:lnTo>
                  <a:lnTo>
                    <a:pt x="42" y="122"/>
                  </a:lnTo>
                  <a:lnTo>
                    <a:pt x="38" y="118"/>
                  </a:lnTo>
                  <a:lnTo>
                    <a:pt x="30" y="109"/>
                  </a:lnTo>
                  <a:lnTo>
                    <a:pt x="24" y="98"/>
                  </a:lnTo>
                  <a:lnTo>
                    <a:pt x="18" y="85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1" y="75"/>
                  </a:lnTo>
                  <a:lnTo>
                    <a:pt x="7" y="70"/>
                  </a:lnTo>
                  <a:lnTo>
                    <a:pt x="4" y="64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8" y="20"/>
                  </a:lnTo>
                  <a:lnTo>
                    <a:pt x="26" y="15"/>
                  </a:lnTo>
                  <a:lnTo>
                    <a:pt x="35" y="10"/>
                  </a:lnTo>
                  <a:lnTo>
                    <a:pt x="44" y="6"/>
                  </a:lnTo>
                  <a:lnTo>
                    <a:pt x="53" y="3"/>
                  </a:lnTo>
                  <a:lnTo>
                    <a:pt x="6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1"/>
                  </a:lnTo>
                  <a:lnTo>
                    <a:pt x="87" y="3"/>
                  </a:lnTo>
                  <a:lnTo>
                    <a:pt x="94" y="6"/>
                  </a:lnTo>
                  <a:lnTo>
                    <a:pt x="100" y="11"/>
                  </a:lnTo>
                  <a:lnTo>
                    <a:pt x="102" y="13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8" y="22"/>
                  </a:lnTo>
                  <a:lnTo>
                    <a:pt x="122" y="26"/>
                  </a:lnTo>
                  <a:lnTo>
                    <a:pt x="130" y="35"/>
                  </a:lnTo>
                  <a:lnTo>
                    <a:pt x="135" y="45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9" y="63"/>
                  </a:lnTo>
                  <a:lnTo>
                    <a:pt x="139" y="70"/>
                  </a:lnTo>
                  <a:lnTo>
                    <a:pt x="137" y="78"/>
                  </a:lnTo>
                  <a:lnTo>
                    <a:pt x="136" y="81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28" y="92"/>
                  </a:lnTo>
                  <a:lnTo>
                    <a:pt x="120" y="98"/>
                  </a:lnTo>
                  <a:lnTo>
                    <a:pt x="113" y="101"/>
                  </a:lnTo>
                  <a:lnTo>
                    <a:pt x="104" y="104"/>
                  </a:lnTo>
                  <a:lnTo>
                    <a:pt x="99" y="105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84" y="121"/>
                  </a:lnTo>
                  <a:lnTo>
                    <a:pt x="78" y="125"/>
                  </a:lnTo>
                  <a:lnTo>
                    <a:pt x="70" y="128"/>
                  </a:lnTo>
                  <a:lnTo>
                    <a:pt x="62" y="128"/>
                  </a:lnTo>
                  <a:lnTo>
                    <a:pt x="62" y="1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4765182" y="2485228"/>
            <a:ext cx="703550" cy="688452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162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3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4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5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6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7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8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9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0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1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2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3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4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5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6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7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8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9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0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1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2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3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4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5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6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7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8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9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0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1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2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3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4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95" name="矩形 194"/>
          <p:cNvSpPr/>
          <p:nvPr/>
        </p:nvSpPr>
        <p:spPr>
          <a:xfrm>
            <a:off x="8144402" y="2604555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9784051" y="213433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7" name="Freeform 30"/>
          <p:cNvSpPr>
            <a:spLocks noEditPoints="1"/>
          </p:cNvSpPr>
          <p:nvPr/>
        </p:nvSpPr>
        <p:spPr bwMode="auto">
          <a:xfrm>
            <a:off x="9792957" y="22101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8112300" y="4638600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9751949" y="4168378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0" name="Freeform 30"/>
          <p:cNvSpPr>
            <a:spLocks noEditPoints="1"/>
          </p:cNvSpPr>
          <p:nvPr/>
        </p:nvSpPr>
        <p:spPr bwMode="auto">
          <a:xfrm>
            <a:off x="9760855" y="424421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943526" y="2543531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1369153" y="2090452"/>
            <a:ext cx="1107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3" name="Freeform 30"/>
          <p:cNvSpPr>
            <a:spLocks noEditPoints="1"/>
          </p:cNvSpPr>
          <p:nvPr/>
        </p:nvSpPr>
        <p:spPr bwMode="auto">
          <a:xfrm>
            <a:off x="1069060" y="2166287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911424" y="4577576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1337051" y="4124497"/>
            <a:ext cx="1107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6" name="Freeform 30"/>
          <p:cNvSpPr>
            <a:spLocks noEditPoints="1"/>
          </p:cNvSpPr>
          <p:nvPr/>
        </p:nvSpPr>
        <p:spPr bwMode="auto">
          <a:xfrm>
            <a:off x="1036958" y="42003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任意多边形 20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任意多边形 207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任意多边形 208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任意多边形 209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1" name="组合 210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12" name="图片 2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13" name="任意多边形 21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4" name="矩形 213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16" name="图片 2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17" name="任意多边形 21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80274" y="1988664"/>
            <a:ext cx="3687762" cy="3503612"/>
            <a:chOff x="1133" y="1545"/>
            <a:chExt cx="2323" cy="2207"/>
          </a:xfrm>
          <a:solidFill>
            <a:schemeClr val="tx1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133" y="2148"/>
              <a:ext cx="2148" cy="1604"/>
            </a:xfrm>
            <a:custGeom>
              <a:avLst/>
              <a:gdLst>
                <a:gd name="T0" fmla="*/ 221 w 552"/>
                <a:gd name="T1" fmla="*/ 173 h 412"/>
                <a:gd name="T2" fmla="*/ 122 w 552"/>
                <a:gd name="T3" fmla="*/ 165 h 412"/>
                <a:gd name="T4" fmla="*/ 61 w 552"/>
                <a:gd name="T5" fmla="*/ 206 h 412"/>
                <a:gd name="T6" fmla="*/ 20 w 552"/>
                <a:gd name="T7" fmla="*/ 308 h 412"/>
                <a:gd name="T8" fmla="*/ 3 w 552"/>
                <a:gd name="T9" fmla="*/ 364 h 412"/>
                <a:gd name="T10" fmla="*/ 31 w 552"/>
                <a:gd name="T11" fmla="*/ 376 h 412"/>
                <a:gd name="T12" fmla="*/ 60 w 552"/>
                <a:gd name="T13" fmla="*/ 394 h 412"/>
                <a:gd name="T14" fmla="*/ 95 w 552"/>
                <a:gd name="T15" fmla="*/ 412 h 412"/>
                <a:gd name="T16" fmla="*/ 215 w 552"/>
                <a:gd name="T17" fmla="*/ 357 h 412"/>
                <a:gd name="T18" fmla="*/ 231 w 552"/>
                <a:gd name="T19" fmla="*/ 370 h 412"/>
                <a:gd name="T20" fmla="*/ 251 w 552"/>
                <a:gd name="T21" fmla="*/ 382 h 412"/>
                <a:gd name="T22" fmla="*/ 401 w 552"/>
                <a:gd name="T23" fmla="*/ 333 h 412"/>
                <a:gd name="T24" fmla="*/ 417 w 552"/>
                <a:gd name="T25" fmla="*/ 342 h 412"/>
                <a:gd name="T26" fmla="*/ 549 w 552"/>
                <a:gd name="T27" fmla="*/ 310 h 412"/>
                <a:gd name="T28" fmla="*/ 444 w 552"/>
                <a:gd name="T29" fmla="*/ 126 h 412"/>
                <a:gd name="T30" fmla="*/ 408 w 552"/>
                <a:gd name="T31" fmla="*/ 195 h 412"/>
                <a:gd name="T32" fmla="*/ 348 w 552"/>
                <a:gd name="T33" fmla="*/ 198 h 412"/>
                <a:gd name="T34" fmla="*/ 267 w 552"/>
                <a:gd name="T35" fmla="*/ 7 h 412"/>
                <a:gd name="T36" fmla="*/ 192 w 552"/>
                <a:gd name="T37" fmla="*/ 313 h 412"/>
                <a:gd name="T38" fmla="*/ 270 w 552"/>
                <a:gd name="T39" fmla="*/ 129 h 412"/>
                <a:gd name="T40" fmla="*/ 210 w 552"/>
                <a:gd name="T41" fmla="*/ 236 h 412"/>
                <a:gd name="T42" fmla="*/ 269 w 552"/>
                <a:gd name="T43" fmla="*/ 94 h 412"/>
                <a:gd name="T44" fmla="*/ 240 w 552"/>
                <a:gd name="T45" fmla="*/ 132 h 412"/>
                <a:gd name="T46" fmla="*/ 188 w 552"/>
                <a:gd name="T47" fmla="*/ 301 h 412"/>
                <a:gd name="T48" fmla="*/ 191 w 552"/>
                <a:gd name="T49" fmla="*/ 309 h 412"/>
                <a:gd name="T50" fmla="*/ 21 w 552"/>
                <a:gd name="T51" fmla="*/ 333 h 412"/>
                <a:gd name="T52" fmla="*/ 9 w 552"/>
                <a:gd name="T53" fmla="*/ 358 h 412"/>
                <a:gd name="T54" fmla="*/ 59 w 552"/>
                <a:gd name="T55" fmla="*/ 229 h 412"/>
                <a:gd name="T56" fmla="*/ 93 w 552"/>
                <a:gd name="T57" fmla="*/ 158 h 412"/>
                <a:gd name="T58" fmla="*/ 94 w 552"/>
                <a:gd name="T59" fmla="*/ 179 h 412"/>
                <a:gd name="T60" fmla="*/ 36 w 552"/>
                <a:gd name="T61" fmla="*/ 292 h 412"/>
                <a:gd name="T62" fmla="*/ 24 w 552"/>
                <a:gd name="T63" fmla="*/ 323 h 412"/>
                <a:gd name="T64" fmla="*/ 33 w 552"/>
                <a:gd name="T65" fmla="*/ 370 h 412"/>
                <a:gd name="T66" fmla="*/ 51 w 552"/>
                <a:gd name="T67" fmla="*/ 375 h 412"/>
                <a:gd name="T68" fmla="*/ 62 w 552"/>
                <a:gd name="T69" fmla="*/ 388 h 412"/>
                <a:gd name="T70" fmla="*/ 78 w 552"/>
                <a:gd name="T71" fmla="*/ 398 h 412"/>
                <a:gd name="T72" fmla="*/ 81 w 552"/>
                <a:gd name="T73" fmla="*/ 400 h 412"/>
                <a:gd name="T74" fmla="*/ 102 w 552"/>
                <a:gd name="T75" fmla="*/ 288 h 412"/>
                <a:gd name="T76" fmla="*/ 100 w 552"/>
                <a:gd name="T77" fmla="*/ 216 h 412"/>
                <a:gd name="T78" fmla="*/ 193 w 552"/>
                <a:gd name="T79" fmla="*/ 339 h 412"/>
                <a:gd name="T80" fmla="*/ 200 w 552"/>
                <a:gd name="T81" fmla="*/ 348 h 412"/>
                <a:gd name="T82" fmla="*/ 203 w 552"/>
                <a:gd name="T83" fmla="*/ 336 h 412"/>
                <a:gd name="T84" fmla="*/ 269 w 552"/>
                <a:gd name="T85" fmla="*/ 310 h 412"/>
                <a:gd name="T86" fmla="*/ 239 w 552"/>
                <a:gd name="T87" fmla="*/ 365 h 412"/>
                <a:gd name="T88" fmla="*/ 257 w 552"/>
                <a:gd name="T89" fmla="*/ 376 h 412"/>
                <a:gd name="T90" fmla="*/ 398 w 552"/>
                <a:gd name="T91" fmla="*/ 325 h 412"/>
                <a:gd name="T92" fmla="*/ 438 w 552"/>
                <a:gd name="T93" fmla="*/ 288 h 412"/>
                <a:gd name="T94" fmla="*/ 439 w 552"/>
                <a:gd name="T95" fmla="*/ 208 h 412"/>
                <a:gd name="T96" fmla="*/ 383 w 552"/>
                <a:gd name="T97" fmla="*/ 290 h 412"/>
                <a:gd name="T98" fmla="*/ 420 w 552"/>
                <a:gd name="T99" fmla="*/ 336 h 412"/>
                <a:gd name="T100" fmla="*/ 423 w 552"/>
                <a:gd name="T101" fmla="*/ 337 h 412"/>
                <a:gd name="T102" fmla="*/ 445 w 552"/>
                <a:gd name="T103" fmla="*/ 282 h 412"/>
                <a:gd name="T104" fmla="*/ 446 w 552"/>
                <a:gd name="T105" fmla="*/ 172 h 412"/>
                <a:gd name="T106" fmla="*/ 438 w 552"/>
                <a:gd name="T107" fmla="*/ 173 h 412"/>
                <a:gd name="T108" fmla="*/ 404 w 552"/>
                <a:gd name="T109" fmla="*/ 220 h 412"/>
                <a:gd name="T110" fmla="*/ 381 w 552"/>
                <a:gd name="T111" fmla="*/ 287 h 412"/>
                <a:gd name="T112" fmla="*/ 385 w 552"/>
                <a:gd name="T113" fmla="*/ 318 h 412"/>
                <a:gd name="T114" fmla="*/ 276 w 552"/>
                <a:gd name="T115" fmla="*/ 379 h 412"/>
                <a:gd name="T116" fmla="*/ 269 w 552"/>
                <a:gd name="T117" fmla="*/ 6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2" h="412">
                  <a:moveTo>
                    <a:pt x="240" y="100"/>
                  </a:moveTo>
                  <a:cubicBezTo>
                    <a:pt x="239" y="101"/>
                    <a:pt x="239" y="102"/>
                    <a:pt x="240" y="102"/>
                  </a:cubicBezTo>
                  <a:cubicBezTo>
                    <a:pt x="240" y="103"/>
                    <a:pt x="241" y="103"/>
                    <a:pt x="242" y="102"/>
                  </a:cubicBezTo>
                  <a:cubicBezTo>
                    <a:pt x="236" y="124"/>
                    <a:pt x="230" y="146"/>
                    <a:pt x="224" y="168"/>
                  </a:cubicBezTo>
                  <a:cubicBezTo>
                    <a:pt x="223" y="169"/>
                    <a:pt x="222" y="170"/>
                    <a:pt x="221" y="171"/>
                  </a:cubicBezTo>
                  <a:cubicBezTo>
                    <a:pt x="220" y="171"/>
                    <a:pt x="220" y="172"/>
                    <a:pt x="221" y="173"/>
                  </a:cubicBezTo>
                  <a:cubicBezTo>
                    <a:pt x="221" y="173"/>
                    <a:pt x="222" y="173"/>
                    <a:pt x="222" y="173"/>
                  </a:cubicBezTo>
                  <a:cubicBezTo>
                    <a:pt x="212" y="208"/>
                    <a:pt x="202" y="243"/>
                    <a:pt x="191" y="275"/>
                  </a:cubicBezTo>
                  <a:cubicBezTo>
                    <a:pt x="191" y="275"/>
                    <a:pt x="190" y="275"/>
                    <a:pt x="190" y="275"/>
                  </a:cubicBezTo>
                  <a:cubicBezTo>
                    <a:pt x="189" y="276"/>
                    <a:pt x="189" y="277"/>
                    <a:pt x="190" y="278"/>
                  </a:cubicBezTo>
                  <a:cubicBezTo>
                    <a:pt x="188" y="283"/>
                    <a:pt x="186" y="289"/>
                    <a:pt x="184" y="294"/>
                  </a:cubicBezTo>
                  <a:cubicBezTo>
                    <a:pt x="163" y="251"/>
                    <a:pt x="142" y="208"/>
                    <a:pt x="122" y="165"/>
                  </a:cubicBezTo>
                  <a:cubicBezTo>
                    <a:pt x="112" y="145"/>
                    <a:pt x="102" y="124"/>
                    <a:pt x="99" y="102"/>
                  </a:cubicBezTo>
                  <a:cubicBezTo>
                    <a:pt x="99" y="100"/>
                    <a:pt x="97" y="99"/>
                    <a:pt x="95" y="99"/>
                  </a:cubicBezTo>
                  <a:cubicBezTo>
                    <a:pt x="94" y="99"/>
                    <a:pt x="92" y="101"/>
                    <a:pt x="93" y="102"/>
                  </a:cubicBezTo>
                  <a:cubicBezTo>
                    <a:pt x="93" y="103"/>
                    <a:pt x="93" y="103"/>
                    <a:pt x="93" y="104"/>
                  </a:cubicBezTo>
                  <a:cubicBezTo>
                    <a:pt x="92" y="104"/>
                    <a:pt x="91" y="105"/>
                    <a:pt x="91" y="105"/>
                  </a:cubicBezTo>
                  <a:cubicBezTo>
                    <a:pt x="82" y="139"/>
                    <a:pt x="72" y="173"/>
                    <a:pt x="61" y="206"/>
                  </a:cubicBezTo>
                  <a:cubicBezTo>
                    <a:pt x="60" y="207"/>
                    <a:pt x="58" y="208"/>
                    <a:pt x="57" y="209"/>
                  </a:cubicBezTo>
                  <a:cubicBezTo>
                    <a:pt x="56" y="210"/>
                    <a:pt x="56" y="211"/>
                    <a:pt x="57" y="211"/>
                  </a:cubicBezTo>
                  <a:cubicBezTo>
                    <a:pt x="57" y="212"/>
                    <a:pt x="58" y="212"/>
                    <a:pt x="59" y="211"/>
                  </a:cubicBezTo>
                  <a:cubicBezTo>
                    <a:pt x="49" y="241"/>
                    <a:pt x="38" y="271"/>
                    <a:pt x="26" y="300"/>
                  </a:cubicBezTo>
                  <a:cubicBezTo>
                    <a:pt x="24" y="302"/>
                    <a:pt x="22" y="304"/>
                    <a:pt x="20" y="306"/>
                  </a:cubicBezTo>
                  <a:cubicBezTo>
                    <a:pt x="20" y="306"/>
                    <a:pt x="19" y="307"/>
                    <a:pt x="20" y="308"/>
                  </a:cubicBezTo>
                  <a:cubicBezTo>
                    <a:pt x="21" y="309"/>
                    <a:pt x="22" y="309"/>
                    <a:pt x="22" y="308"/>
                  </a:cubicBezTo>
                  <a:cubicBezTo>
                    <a:pt x="23" y="308"/>
                    <a:pt x="23" y="307"/>
                    <a:pt x="24" y="307"/>
                  </a:cubicBezTo>
                  <a:cubicBezTo>
                    <a:pt x="17" y="323"/>
                    <a:pt x="10" y="340"/>
                    <a:pt x="3" y="356"/>
                  </a:cubicBezTo>
                  <a:cubicBezTo>
                    <a:pt x="2" y="356"/>
                    <a:pt x="1" y="357"/>
                    <a:pt x="1" y="358"/>
                  </a:cubicBezTo>
                  <a:cubicBezTo>
                    <a:pt x="0" y="359"/>
                    <a:pt x="0" y="360"/>
                    <a:pt x="1" y="361"/>
                  </a:cubicBezTo>
                  <a:cubicBezTo>
                    <a:pt x="1" y="363"/>
                    <a:pt x="2" y="364"/>
                    <a:pt x="3" y="364"/>
                  </a:cubicBezTo>
                  <a:cubicBezTo>
                    <a:pt x="4" y="365"/>
                    <a:pt x="6" y="365"/>
                    <a:pt x="7" y="364"/>
                  </a:cubicBezTo>
                  <a:cubicBezTo>
                    <a:pt x="14" y="367"/>
                    <a:pt x="21" y="371"/>
                    <a:pt x="28" y="374"/>
                  </a:cubicBezTo>
                  <a:cubicBezTo>
                    <a:pt x="27" y="375"/>
                    <a:pt x="27" y="375"/>
                    <a:pt x="26" y="375"/>
                  </a:cubicBezTo>
                  <a:cubicBezTo>
                    <a:pt x="26" y="376"/>
                    <a:pt x="26" y="377"/>
                    <a:pt x="26" y="378"/>
                  </a:cubicBezTo>
                  <a:cubicBezTo>
                    <a:pt x="27" y="378"/>
                    <a:pt x="28" y="378"/>
                    <a:pt x="28" y="378"/>
                  </a:cubicBezTo>
                  <a:cubicBezTo>
                    <a:pt x="29" y="377"/>
                    <a:pt x="30" y="376"/>
                    <a:pt x="31" y="376"/>
                  </a:cubicBezTo>
                  <a:cubicBezTo>
                    <a:pt x="38" y="380"/>
                    <a:pt x="45" y="385"/>
                    <a:pt x="52" y="389"/>
                  </a:cubicBezTo>
                  <a:cubicBezTo>
                    <a:pt x="54" y="390"/>
                    <a:pt x="55" y="391"/>
                    <a:pt x="57" y="392"/>
                  </a:cubicBezTo>
                  <a:cubicBezTo>
                    <a:pt x="57" y="393"/>
                    <a:pt x="56" y="393"/>
                    <a:pt x="56" y="393"/>
                  </a:cubicBezTo>
                  <a:cubicBezTo>
                    <a:pt x="55" y="394"/>
                    <a:pt x="55" y="395"/>
                    <a:pt x="55" y="396"/>
                  </a:cubicBezTo>
                  <a:cubicBezTo>
                    <a:pt x="56" y="396"/>
                    <a:pt x="57" y="396"/>
                    <a:pt x="58" y="396"/>
                  </a:cubicBezTo>
                  <a:cubicBezTo>
                    <a:pt x="58" y="395"/>
                    <a:pt x="59" y="395"/>
                    <a:pt x="60" y="394"/>
                  </a:cubicBezTo>
                  <a:cubicBezTo>
                    <a:pt x="64" y="397"/>
                    <a:pt x="69" y="400"/>
                    <a:pt x="73" y="402"/>
                  </a:cubicBezTo>
                  <a:cubicBezTo>
                    <a:pt x="73" y="403"/>
                    <a:pt x="73" y="403"/>
                    <a:pt x="73" y="404"/>
                  </a:cubicBezTo>
                  <a:cubicBezTo>
                    <a:pt x="74" y="405"/>
                    <a:pt x="75" y="405"/>
                    <a:pt x="76" y="404"/>
                  </a:cubicBezTo>
                  <a:cubicBezTo>
                    <a:pt x="76" y="404"/>
                    <a:pt x="76" y="404"/>
                    <a:pt x="76" y="404"/>
                  </a:cubicBezTo>
                  <a:cubicBezTo>
                    <a:pt x="81" y="407"/>
                    <a:pt x="86" y="409"/>
                    <a:pt x="92" y="412"/>
                  </a:cubicBezTo>
                  <a:cubicBezTo>
                    <a:pt x="93" y="412"/>
                    <a:pt x="94" y="412"/>
                    <a:pt x="95" y="412"/>
                  </a:cubicBezTo>
                  <a:cubicBezTo>
                    <a:pt x="120" y="402"/>
                    <a:pt x="140" y="390"/>
                    <a:pt x="158" y="379"/>
                  </a:cubicBezTo>
                  <a:cubicBezTo>
                    <a:pt x="174" y="369"/>
                    <a:pt x="189" y="360"/>
                    <a:pt x="206" y="355"/>
                  </a:cubicBezTo>
                  <a:cubicBezTo>
                    <a:pt x="206" y="355"/>
                    <a:pt x="206" y="355"/>
                    <a:pt x="206" y="355"/>
                  </a:cubicBezTo>
                  <a:cubicBezTo>
                    <a:pt x="207" y="357"/>
                    <a:pt x="209" y="358"/>
                    <a:pt x="210" y="357"/>
                  </a:cubicBezTo>
                  <a:cubicBezTo>
                    <a:pt x="211" y="357"/>
                    <a:pt x="211" y="356"/>
                    <a:pt x="212" y="355"/>
                  </a:cubicBezTo>
                  <a:cubicBezTo>
                    <a:pt x="213" y="356"/>
                    <a:pt x="214" y="357"/>
                    <a:pt x="215" y="357"/>
                  </a:cubicBezTo>
                  <a:cubicBezTo>
                    <a:pt x="215" y="358"/>
                    <a:pt x="214" y="359"/>
                    <a:pt x="213" y="359"/>
                  </a:cubicBezTo>
                  <a:cubicBezTo>
                    <a:pt x="213" y="360"/>
                    <a:pt x="213" y="361"/>
                    <a:pt x="213" y="362"/>
                  </a:cubicBezTo>
                  <a:cubicBezTo>
                    <a:pt x="214" y="362"/>
                    <a:pt x="215" y="362"/>
                    <a:pt x="215" y="362"/>
                  </a:cubicBezTo>
                  <a:cubicBezTo>
                    <a:pt x="216" y="361"/>
                    <a:pt x="217" y="360"/>
                    <a:pt x="218" y="359"/>
                  </a:cubicBezTo>
                  <a:cubicBezTo>
                    <a:pt x="222" y="362"/>
                    <a:pt x="227" y="365"/>
                    <a:pt x="231" y="368"/>
                  </a:cubicBezTo>
                  <a:cubicBezTo>
                    <a:pt x="231" y="368"/>
                    <a:pt x="231" y="369"/>
                    <a:pt x="231" y="370"/>
                  </a:cubicBezTo>
                  <a:cubicBezTo>
                    <a:pt x="232" y="370"/>
                    <a:pt x="233" y="370"/>
                    <a:pt x="233" y="370"/>
                  </a:cubicBezTo>
                  <a:cubicBezTo>
                    <a:pt x="233" y="370"/>
                    <a:pt x="234" y="370"/>
                    <a:pt x="234" y="370"/>
                  </a:cubicBezTo>
                  <a:cubicBezTo>
                    <a:pt x="239" y="373"/>
                    <a:pt x="244" y="376"/>
                    <a:pt x="250" y="379"/>
                  </a:cubicBezTo>
                  <a:cubicBezTo>
                    <a:pt x="249" y="379"/>
                    <a:pt x="249" y="380"/>
                    <a:pt x="249" y="380"/>
                  </a:cubicBezTo>
                  <a:cubicBezTo>
                    <a:pt x="248" y="380"/>
                    <a:pt x="248" y="381"/>
                    <a:pt x="249" y="382"/>
                  </a:cubicBezTo>
                  <a:cubicBezTo>
                    <a:pt x="250" y="383"/>
                    <a:pt x="251" y="383"/>
                    <a:pt x="251" y="382"/>
                  </a:cubicBezTo>
                  <a:cubicBezTo>
                    <a:pt x="252" y="382"/>
                    <a:pt x="252" y="381"/>
                    <a:pt x="253" y="381"/>
                  </a:cubicBezTo>
                  <a:cubicBezTo>
                    <a:pt x="257" y="383"/>
                    <a:pt x="262" y="386"/>
                    <a:pt x="268" y="388"/>
                  </a:cubicBezTo>
                  <a:cubicBezTo>
                    <a:pt x="268" y="388"/>
                    <a:pt x="269" y="388"/>
                    <a:pt x="270" y="388"/>
                  </a:cubicBezTo>
                  <a:cubicBezTo>
                    <a:pt x="298" y="377"/>
                    <a:pt x="319" y="364"/>
                    <a:pt x="339" y="352"/>
                  </a:cubicBezTo>
                  <a:cubicBezTo>
                    <a:pt x="356" y="342"/>
                    <a:pt x="371" y="333"/>
                    <a:pt x="388" y="327"/>
                  </a:cubicBezTo>
                  <a:cubicBezTo>
                    <a:pt x="392" y="329"/>
                    <a:pt x="396" y="331"/>
                    <a:pt x="401" y="333"/>
                  </a:cubicBezTo>
                  <a:cubicBezTo>
                    <a:pt x="400" y="334"/>
                    <a:pt x="399" y="334"/>
                    <a:pt x="399" y="335"/>
                  </a:cubicBezTo>
                  <a:cubicBezTo>
                    <a:pt x="398" y="335"/>
                    <a:pt x="398" y="336"/>
                    <a:pt x="399" y="337"/>
                  </a:cubicBezTo>
                  <a:cubicBezTo>
                    <a:pt x="399" y="338"/>
                    <a:pt x="400" y="338"/>
                    <a:pt x="401" y="337"/>
                  </a:cubicBezTo>
                  <a:cubicBezTo>
                    <a:pt x="402" y="337"/>
                    <a:pt x="403" y="336"/>
                    <a:pt x="404" y="335"/>
                  </a:cubicBezTo>
                  <a:cubicBezTo>
                    <a:pt x="408" y="337"/>
                    <a:pt x="412" y="339"/>
                    <a:pt x="417" y="341"/>
                  </a:cubicBezTo>
                  <a:cubicBezTo>
                    <a:pt x="417" y="342"/>
                    <a:pt x="417" y="342"/>
                    <a:pt x="417" y="342"/>
                  </a:cubicBezTo>
                  <a:cubicBezTo>
                    <a:pt x="418" y="343"/>
                    <a:pt x="418" y="342"/>
                    <a:pt x="419" y="342"/>
                  </a:cubicBezTo>
                  <a:cubicBezTo>
                    <a:pt x="425" y="345"/>
                    <a:pt x="431" y="347"/>
                    <a:pt x="438" y="349"/>
                  </a:cubicBezTo>
                  <a:cubicBezTo>
                    <a:pt x="439" y="349"/>
                    <a:pt x="439" y="349"/>
                    <a:pt x="439" y="349"/>
                  </a:cubicBezTo>
                  <a:cubicBezTo>
                    <a:pt x="463" y="342"/>
                    <a:pt x="482" y="333"/>
                    <a:pt x="499" y="326"/>
                  </a:cubicBezTo>
                  <a:cubicBezTo>
                    <a:pt x="514" y="319"/>
                    <a:pt x="529" y="312"/>
                    <a:pt x="544" y="309"/>
                  </a:cubicBezTo>
                  <a:cubicBezTo>
                    <a:pt x="545" y="310"/>
                    <a:pt x="547" y="311"/>
                    <a:pt x="549" y="310"/>
                  </a:cubicBezTo>
                  <a:cubicBezTo>
                    <a:pt x="550" y="309"/>
                    <a:pt x="550" y="308"/>
                    <a:pt x="550" y="307"/>
                  </a:cubicBezTo>
                  <a:cubicBezTo>
                    <a:pt x="551" y="306"/>
                    <a:pt x="552" y="305"/>
                    <a:pt x="552" y="304"/>
                  </a:cubicBezTo>
                  <a:cubicBezTo>
                    <a:pt x="551" y="302"/>
                    <a:pt x="550" y="301"/>
                    <a:pt x="548" y="301"/>
                  </a:cubicBezTo>
                  <a:cubicBezTo>
                    <a:pt x="548" y="301"/>
                    <a:pt x="547" y="301"/>
                    <a:pt x="547" y="302"/>
                  </a:cubicBezTo>
                  <a:cubicBezTo>
                    <a:pt x="520" y="258"/>
                    <a:pt x="492" y="214"/>
                    <a:pt x="465" y="171"/>
                  </a:cubicBezTo>
                  <a:cubicBezTo>
                    <a:pt x="456" y="156"/>
                    <a:pt x="447" y="142"/>
                    <a:pt x="444" y="126"/>
                  </a:cubicBezTo>
                  <a:cubicBezTo>
                    <a:pt x="443" y="124"/>
                    <a:pt x="442" y="123"/>
                    <a:pt x="440" y="123"/>
                  </a:cubicBezTo>
                  <a:cubicBezTo>
                    <a:pt x="438" y="124"/>
                    <a:pt x="437" y="125"/>
                    <a:pt x="437" y="127"/>
                  </a:cubicBezTo>
                  <a:cubicBezTo>
                    <a:pt x="437" y="127"/>
                    <a:pt x="436" y="128"/>
                    <a:pt x="436" y="128"/>
                  </a:cubicBezTo>
                  <a:cubicBezTo>
                    <a:pt x="431" y="143"/>
                    <a:pt x="421" y="167"/>
                    <a:pt x="409" y="193"/>
                  </a:cubicBezTo>
                  <a:cubicBezTo>
                    <a:pt x="409" y="193"/>
                    <a:pt x="409" y="193"/>
                    <a:pt x="409" y="193"/>
                  </a:cubicBezTo>
                  <a:cubicBezTo>
                    <a:pt x="408" y="194"/>
                    <a:pt x="408" y="194"/>
                    <a:pt x="408" y="195"/>
                  </a:cubicBezTo>
                  <a:cubicBezTo>
                    <a:pt x="404" y="205"/>
                    <a:pt x="400" y="215"/>
                    <a:pt x="395" y="224"/>
                  </a:cubicBezTo>
                  <a:cubicBezTo>
                    <a:pt x="394" y="225"/>
                    <a:pt x="394" y="225"/>
                    <a:pt x="393" y="225"/>
                  </a:cubicBezTo>
                  <a:cubicBezTo>
                    <a:pt x="393" y="226"/>
                    <a:pt x="392" y="227"/>
                    <a:pt x="393" y="227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87" y="242"/>
                    <a:pt x="380" y="256"/>
                    <a:pt x="374" y="269"/>
                  </a:cubicBezTo>
                  <a:cubicBezTo>
                    <a:pt x="366" y="247"/>
                    <a:pt x="357" y="223"/>
                    <a:pt x="348" y="198"/>
                  </a:cubicBezTo>
                  <a:cubicBezTo>
                    <a:pt x="332" y="153"/>
                    <a:pt x="316" y="107"/>
                    <a:pt x="299" y="73"/>
                  </a:cubicBezTo>
                  <a:cubicBezTo>
                    <a:pt x="288" y="50"/>
                    <a:pt x="278" y="28"/>
                    <a:pt x="274" y="3"/>
                  </a:cubicBezTo>
                  <a:cubicBezTo>
                    <a:pt x="274" y="1"/>
                    <a:pt x="272" y="0"/>
                    <a:pt x="271" y="0"/>
                  </a:cubicBezTo>
                  <a:cubicBezTo>
                    <a:pt x="269" y="1"/>
                    <a:pt x="268" y="2"/>
                    <a:pt x="268" y="4"/>
                  </a:cubicBezTo>
                  <a:cubicBezTo>
                    <a:pt x="268" y="4"/>
                    <a:pt x="268" y="5"/>
                    <a:pt x="268" y="5"/>
                  </a:cubicBezTo>
                  <a:cubicBezTo>
                    <a:pt x="268" y="6"/>
                    <a:pt x="267" y="6"/>
                    <a:pt x="267" y="7"/>
                  </a:cubicBezTo>
                  <a:cubicBezTo>
                    <a:pt x="259" y="34"/>
                    <a:pt x="252" y="64"/>
                    <a:pt x="243" y="95"/>
                  </a:cubicBezTo>
                  <a:cubicBezTo>
                    <a:pt x="242" y="97"/>
                    <a:pt x="241" y="98"/>
                    <a:pt x="240" y="100"/>
                  </a:cubicBezTo>
                  <a:close/>
                  <a:moveTo>
                    <a:pt x="269" y="250"/>
                  </a:moveTo>
                  <a:cubicBezTo>
                    <a:pt x="269" y="277"/>
                    <a:pt x="269" y="277"/>
                    <a:pt x="269" y="277"/>
                  </a:cubicBezTo>
                  <a:cubicBezTo>
                    <a:pt x="247" y="295"/>
                    <a:pt x="224" y="314"/>
                    <a:pt x="202" y="333"/>
                  </a:cubicBezTo>
                  <a:cubicBezTo>
                    <a:pt x="199" y="326"/>
                    <a:pt x="196" y="319"/>
                    <a:pt x="192" y="313"/>
                  </a:cubicBezTo>
                  <a:cubicBezTo>
                    <a:pt x="216" y="290"/>
                    <a:pt x="242" y="269"/>
                    <a:pt x="269" y="250"/>
                  </a:cubicBezTo>
                  <a:close/>
                  <a:moveTo>
                    <a:pt x="270" y="155"/>
                  </a:moveTo>
                  <a:cubicBezTo>
                    <a:pt x="269" y="155"/>
                    <a:pt x="269" y="155"/>
                    <a:pt x="269" y="155"/>
                  </a:cubicBezTo>
                  <a:cubicBezTo>
                    <a:pt x="254" y="169"/>
                    <a:pt x="238" y="182"/>
                    <a:pt x="223" y="195"/>
                  </a:cubicBezTo>
                  <a:cubicBezTo>
                    <a:pt x="225" y="185"/>
                    <a:pt x="228" y="176"/>
                    <a:pt x="231" y="166"/>
                  </a:cubicBezTo>
                  <a:cubicBezTo>
                    <a:pt x="244" y="155"/>
                    <a:pt x="257" y="142"/>
                    <a:pt x="270" y="129"/>
                  </a:cubicBezTo>
                  <a:cubicBezTo>
                    <a:pt x="270" y="138"/>
                    <a:pt x="270" y="147"/>
                    <a:pt x="270" y="155"/>
                  </a:cubicBezTo>
                  <a:close/>
                  <a:moveTo>
                    <a:pt x="221" y="200"/>
                  </a:moveTo>
                  <a:cubicBezTo>
                    <a:pt x="238" y="186"/>
                    <a:pt x="254" y="173"/>
                    <a:pt x="270" y="158"/>
                  </a:cubicBezTo>
                  <a:cubicBezTo>
                    <a:pt x="270" y="160"/>
                    <a:pt x="270" y="162"/>
                    <a:pt x="270" y="164"/>
                  </a:cubicBezTo>
                  <a:cubicBezTo>
                    <a:pt x="270" y="170"/>
                    <a:pt x="270" y="176"/>
                    <a:pt x="270" y="182"/>
                  </a:cubicBezTo>
                  <a:cubicBezTo>
                    <a:pt x="250" y="200"/>
                    <a:pt x="230" y="218"/>
                    <a:pt x="210" y="236"/>
                  </a:cubicBezTo>
                  <a:cubicBezTo>
                    <a:pt x="214" y="224"/>
                    <a:pt x="217" y="212"/>
                    <a:pt x="221" y="200"/>
                  </a:cubicBezTo>
                  <a:close/>
                  <a:moveTo>
                    <a:pt x="269" y="94"/>
                  </a:moveTo>
                  <a:cubicBezTo>
                    <a:pt x="261" y="105"/>
                    <a:pt x="251" y="116"/>
                    <a:pt x="242" y="126"/>
                  </a:cubicBezTo>
                  <a:cubicBezTo>
                    <a:pt x="245" y="114"/>
                    <a:pt x="248" y="103"/>
                    <a:pt x="251" y="91"/>
                  </a:cubicBezTo>
                  <a:cubicBezTo>
                    <a:pt x="257" y="84"/>
                    <a:pt x="263" y="77"/>
                    <a:pt x="269" y="69"/>
                  </a:cubicBezTo>
                  <a:cubicBezTo>
                    <a:pt x="269" y="78"/>
                    <a:pt x="269" y="86"/>
                    <a:pt x="269" y="94"/>
                  </a:cubicBezTo>
                  <a:close/>
                  <a:moveTo>
                    <a:pt x="240" y="132"/>
                  </a:moveTo>
                  <a:cubicBezTo>
                    <a:pt x="250" y="122"/>
                    <a:pt x="260" y="111"/>
                    <a:pt x="269" y="99"/>
                  </a:cubicBezTo>
                  <a:cubicBezTo>
                    <a:pt x="269" y="108"/>
                    <a:pt x="270" y="117"/>
                    <a:pt x="270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57" y="138"/>
                    <a:pt x="245" y="150"/>
                    <a:pt x="232" y="161"/>
                  </a:cubicBezTo>
                  <a:cubicBezTo>
                    <a:pt x="235" y="151"/>
                    <a:pt x="237" y="142"/>
                    <a:pt x="240" y="132"/>
                  </a:cubicBezTo>
                  <a:close/>
                  <a:moveTo>
                    <a:pt x="208" y="242"/>
                  </a:moveTo>
                  <a:cubicBezTo>
                    <a:pt x="229" y="223"/>
                    <a:pt x="249" y="205"/>
                    <a:pt x="270" y="186"/>
                  </a:cubicBezTo>
                  <a:cubicBezTo>
                    <a:pt x="270" y="197"/>
                    <a:pt x="270" y="207"/>
                    <a:pt x="269" y="216"/>
                  </a:cubicBezTo>
                  <a:cubicBezTo>
                    <a:pt x="247" y="234"/>
                    <a:pt x="223" y="252"/>
                    <a:pt x="199" y="269"/>
                  </a:cubicBezTo>
                  <a:cubicBezTo>
                    <a:pt x="202" y="260"/>
                    <a:pt x="205" y="251"/>
                    <a:pt x="208" y="242"/>
                  </a:cubicBezTo>
                  <a:close/>
                  <a:moveTo>
                    <a:pt x="188" y="301"/>
                  </a:moveTo>
                  <a:cubicBezTo>
                    <a:pt x="191" y="292"/>
                    <a:pt x="195" y="283"/>
                    <a:pt x="198" y="274"/>
                  </a:cubicBezTo>
                  <a:cubicBezTo>
                    <a:pt x="222" y="257"/>
                    <a:pt x="246" y="239"/>
                    <a:pt x="269" y="220"/>
                  </a:cubicBezTo>
                  <a:cubicBezTo>
                    <a:pt x="269" y="223"/>
                    <a:pt x="269" y="226"/>
                    <a:pt x="269" y="228"/>
                  </a:cubicBezTo>
                  <a:cubicBezTo>
                    <a:pt x="269" y="228"/>
                    <a:pt x="269" y="247"/>
                    <a:pt x="269" y="247"/>
                  </a:cubicBezTo>
                  <a:cubicBezTo>
                    <a:pt x="242" y="265"/>
                    <a:pt x="216" y="286"/>
                    <a:pt x="192" y="308"/>
                  </a:cubicBezTo>
                  <a:cubicBezTo>
                    <a:pt x="192" y="308"/>
                    <a:pt x="191" y="308"/>
                    <a:pt x="191" y="309"/>
                  </a:cubicBezTo>
                  <a:cubicBezTo>
                    <a:pt x="190" y="307"/>
                    <a:pt x="188" y="304"/>
                    <a:pt x="187" y="302"/>
                  </a:cubicBezTo>
                  <a:cubicBezTo>
                    <a:pt x="188" y="302"/>
                    <a:pt x="188" y="301"/>
                    <a:pt x="188" y="301"/>
                  </a:cubicBezTo>
                  <a:close/>
                  <a:moveTo>
                    <a:pt x="9" y="358"/>
                  </a:moveTo>
                  <a:cubicBezTo>
                    <a:pt x="12" y="350"/>
                    <a:pt x="16" y="343"/>
                    <a:pt x="19" y="335"/>
                  </a:cubicBezTo>
                  <a:cubicBezTo>
                    <a:pt x="20" y="335"/>
                    <a:pt x="20" y="335"/>
                    <a:pt x="20" y="334"/>
                  </a:cubicBezTo>
                  <a:cubicBezTo>
                    <a:pt x="21" y="334"/>
                    <a:pt x="21" y="333"/>
                    <a:pt x="21" y="333"/>
                  </a:cubicBezTo>
                  <a:cubicBezTo>
                    <a:pt x="21" y="331"/>
                    <a:pt x="21" y="331"/>
                    <a:pt x="21" y="331"/>
                  </a:cubicBezTo>
                  <a:cubicBezTo>
                    <a:pt x="21" y="331"/>
                    <a:pt x="21" y="330"/>
                    <a:pt x="21" y="330"/>
                  </a:cubicBezTo>
                  <a:cubicBezTo>
                    <a:pt x="43" y="308"/>
                    <a:pt x="68" y="288"/>
                    <a:pt x="94" y="271"/>
                  </a:cubicBezTo>
                  <a:cubicBezTo>
                    <a:pt x="94" y="294"/>
                    <a:pt x="94" y="294"/>
                    <a:pt x="94" y="294"/>
                  </a:cubicBezTo>
                  <a:cubicBezTo>
                    <a:pt x="66" y="314"/>
                    <a:pt x="39" y="336"/>
                    <a:pt x="15" y="361"/>
                  </a:cubicBezTo>
                  <a:cubicBezTo>
                    <a:pt x="13" y="360"/>
                    <a:pt x="11" y="359"/>
                    <a:pt x="9" y="358"/>
                  </a:cubicBezTo>
                  <a:close/>
                  <a:moveTo>
                    <a:pt x="94" y="203"/>
                  </a:moveTo>
                  <a:cubicBezTo>
                    <a:pt x="83" y="210"/>
                    <a:pt x="72" y="217"/>
                    <a:pt x="61" y="224"/>
                  </a:cubicBezTo>
                  <a:cubicBezTo>
                    <a:pt x="63" y="218"/>
                    <a:pt x="66" y="211"/>
                    <a:pt x="68" y="204"/>
                  </a:cubicBezTo>
                  <a:cubicBezTo>
                    <a:pt x="77" y="197"/>
                    <a:pt x="85" y="190"/>
                    <a:pt x="94" y="183"/>
                  </a:cubicBezTo>
                  <a:cubicBezTo>
                    <a:pt x="94" y="190"/>
                    <a:pt x="94" y="197"/>
                    <a:pt x="94" y="203"/>
                  </a:cubicBezTo>
                  <a:close/>
                  <a:moveTo>
                    <a:pt x="59" y="229"/>
                  </a:moveTo>
                  <a:cubicBezTo>
                    <a:pt x="71" y="222"/>
                    <a:pt x="83" y="214"/>
                    <a:pt x="94" y="207"/>
                  </a:cubicBezTo>
                  <a:cubicBezTo>
                    <a:pt x="94" y="210"/>
                    <a:pt x="94" y="213"/>
                    <a:pt x="94" y="216"/>
                  </a:cubicBezTo>
                  <a:cubicBezTo>
                    <a:pt x="94" y="218"/>
                    <a:pt x="94" y="219"/>
                    <a:pt x="94" y="221"/>
                  </a:cubicBezTo>
                  <a:cubicBezTo>
                    <a:pt x="80" y="231"/>
                    <a:pt x="65" y="242"/>
                    <a:pt x="51" y="252"/>
                  </a:cubicBezTo>
                  <a:cubicBezTo>
                    <a:pt x="54" y="245"/>
                    <a:pt x="57" y="237"/>
                    <a:pt x="59" y="229"/>
                  </a:cubicBezTo>
                  <a:close/>
                  <a:moveTo>
                    <a:pt x="93" y="158"/>
                  </a:moveTo>
                  <a:cubicBezTo>
                    <a:pt x="88" y="163"/>
                    <a:pt x="83" y="168"/>
                    <a:pt x="78" y="173"/>
                  </a:cubicBezTo>
                  <a:cubicBezTo>
                    <a:pt x="83" y="157"/>
                    <a:pt x="88" y="141"/>
                    <a:pt x="92" y="126"/>
                  </a:cubicBezTo>
                  <a:cubicBezTo>
                    <a:pt x="92" y="136"/>
                    <a:pt x="93" y="147"/>
                    <a:pt x="93" y="158"/>
                  </a:cubicBezTo>
                  <a:close/>
                  <a:moveTo>
                    <a:pt x="76" y="179"/>
                  </a:moveTo>
                  <a:cubicBezTo>
                    <a:pt x="82" y="173"/>
                    <a:pt x="88" y="168"/>
                    <a:pt x="93" y="162"/>
                  </a:cubicBezTo>
                  <a:cubicBezTo>
                    <a:pt x="94" y="168"/>
                    <a:pt x="94" y="174"/>
                    <a:pt x="94" y="179"/>
                  </a:cubicBezTo>
                  <a:cubicBezTo>
                    <a:pt x="86" y="186"/>
                    <a:pt x="78" y="192"/>
                    <a:pt x="70" y="199"/>
                  </a:cubicBezTo>
                  <a:cubicBezTo>
                    <a:pt x="72" y="192"/>
                    <a:pt x="74" y="186"/>
                    <a:pt x="76" y="179"/>
                  </a:cubicBezTo>
                  <a:close/>
                  <a:moveTo>
                    <a:pt x="49" y="258"/>
                  </a:moveTo>
                  <a:cubicBezTo>
                    <a:pt x="64" y="247"/>
                    <a:pt x="79" y="236"/>
                    <a:pt x="94" y="225"/>
                  </a:cubicBezTo>
                  <a:cubicBezTo>
                    <a:pt x="94" y="232"/>
                    <a:pt x="94" y="239"/>
                    <a:pt x="94" y="246"/>
                  </a:cubicBezTo>
                  <a:cubicBezTo>
                    <a:pt x="74" y="261"/>
                    <a:pt x="55" y="276"/>
                    <a:pt x="36" y="292"/>
                  </a:cubicBezTo>
                  <a:cubicBezTo>
                    <a:pt x="41" y="280"/>
                    <a:pt x="45" y="269"/>
                    <a:pt x="49" y="258"/>
                  </a:cubicBezTo>
                  <a:close/>
                  <a:moveTo>
                    <a:pt x="94" y="250"/>
                  </a:moveTo>
                  <a:cubicBezTo>
                    <a:pt x="94" y="255"/>
                    <a:pt x="94" y="260"/>
                    <a:pt x="94" y="265"/>
                  </a:cubicBezTo>
                  <a:cubicBezTo>
                    <a:pt x="94" y="265"/>
                    <a:pt x="94" y="268"/>
                    <a:pt x="94" y="268"/>
                  </a:cubicBezTo>
                  <a:cubicBezTo>
                    <a:pt x="93" y="268"/>
                    <a:pt x="93" y="268"/>
                    <a:pt x="93" y="268"/>
                  </a:cubicBezTo>
                  <a:cubicBezTo>
                    <a:pt x="68" y="284"/>
                    <a:pt x="45" y="302"/>
                    <a:pt x="24" y="323"/>
                  </a:cubicBezTo>
                  <a:cubicBezTo>
                    <a:pt x="27" y="314"/>
                    <a:pt x="31" y="306"/>
                    <a:pt x="34" y="298"/>
                  </a:cubicBezTo>
                  <a:cubicBezTo>
                    <a:pt x="53" y="281"/>
                    <a:pt x="73" y="265"/>
                    <a:pt x="94" y="250"/>
                  </a:cubicBezTo>
                  <a:close/>
                  <a:moveTo>
                    <a:pt x="18" y="362"/>
                  </a:moveTo>
                  <a:cubicBezTo>
                    <a:pt x="42" y="339"/>
                    <a:pt x="67" y="317"/>
                    <a:pt x="94" y="29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73" y="335"/>
                    <a:pt x="53" y="352"/>
                    <a:pt x="33" y="370"/>
                  </a:cubicBezTo>
                  <a:cubicBezTo>
                    <a:pt x="28" y="367"/>
                    <a:pt x="23" y="365"/>
                    <a:pt x="18" y="362"/>
                  </a:cubicBezTo>
                  <a:close/>
                  <a:moveTo>
                    <a:pt x="55" y="384"/>
                  </a:moveTo>
                  <a:cubicBezTo>
                    <a:pt x="49" y="380"/>
                    <a:pt x="43" y="376"/>
                    <a:pt x="36" y="371"/>
                  </a:cubicBezTo>
                  <a:cubicBezTo>
                    <a:pt x="55" y="354"/>
                    <a:pt x="74" y="338"/>
                    <a:pt x="94" y="322"/>
                  </a:cubicBezTo>
                  <a:cubicBezTo>
                    <a:pt x="94" y="345"/>
                    <a:pt x="94" y="345"/>
                    <a:pt x="94" y="345"/>
                  </a:cubicBezTo>
                  <a:cubicBezTo>
                    <a:pt x="79" y="355"/>
                    <a:pt x="65" y="365"/>
                    <a:pt x="51" y="375"/>
                  </a:cubicBezTo>
                  <a:cubicBezTo>
                    <a:pt x="50" y="376"/>
                    <a:pt x="50" y="377"/>
                    <a:pt x="50" y="377"/>
                  </a:cubicBezTo>
                  <a:cubicBezTo>
                    <a:pt x="51" y="378"/>
                    <a:pt x="52" y="378"/>
                    <a:pt x="53" y="378"/>
                  </a:cubicBezTo>
                  <a:cubicBezTo>
                    <a:pt x="66" y="368"/>
                    <a:pt x="80" y="358"/>
                    <a:pt x="94" y="349"/>
                  </a:cubicBezTo>
                  <a:cubicBezTo>
                    <a:pt x="94" y="364"/>
                    <a:pt x="94" y="364"/>
                    <a:pt x="94" y="364"/>
                  </a:cubicBezTo>
                  <a:cubicBezTo>
                    <a:pt x="93" y="364"/>
                    <a:pt x="93" y="364"/>
                    <a:pt x="92" y="364"/>
                  </a:cubicBezTo>
                  <a:cubicBezTo>
                    <a:pt x="82" y="372"/>
                    <a:pt x="72" y="380"/>
                    <a:pt x="62" y="388"/>
                  </a:cubicBezTo>
                  <a:cubicBezTo>
                    <a:pt x="60" y="387"/>
                    <a:pt x="58" y="385"/>
                    <a:pt x="55" y="384"/>
                  </a:cubicBezTo>
                  <a:close/>
                  <a:moveTo>
                    <a:pt x="81" y="400"/>
                  </a:moveTo>
                  <a:cubicBezTo>
                    <a:pt x="85" y="396"/>
                    <a:pt x="89" y="393"/>
                    <a:pt x="92" y="389"/>
                  </a:cubicBezTo>
                  <a:cubicBezTo>
                    <a:pt x="92" y="388"/>
                    <a:pt x="92" y="387"/>
                    <a:pt x="92" y="387"/>
                  </a:cubicBezTo>
                  <a:cubicBezTo>
                    <a:pt x="91" y="386"/>
                    <a:pt x="90" y="386"/>
                    <a:pt x="89" y="387"/>
                  </a:cubicBezTo>
                  <a:cubicBezTo>
                    <a:pt x="86" y="391"/>
                    <a:pt x="82" y="395"/>
                    <a:pt x="78" y="398"/>
                  </a:cubicBezTo>
                  <a:cubicBezTo>
                    <a:pt x="74" y="395"/>
                    <a:pt x="69" y="393"/>
                    <a:pt x="65" y="390"/>
                  </a:cubicBezTo>
                  <a:cubicBezTo>
                    <a:pt x="75" y="382"/>
                    <a:pt x="84" y="375"/>
                    <a:pt x="94" y="367"/>
                  </a:cubicBezTo>
                  <a:cubicBezTo>
                    <a:pt x="94" y="404"/>
                    <a:pt x="94" y="404"/>
                    <a:pt x="94" y="404"/>
                  </a:cubicBezTo>
                  <a:cubicBezTo>
                    <a:pt x="94" y="404"/>
                    <a:pt x="94" y="405"/>
                    <a:pt x="94" y="405"/>
                  </a:cubicBezTo>
                  <a:cubicBezTo>
                    <a:pt x="94" y="405"/>
                    <a:pt x="94" y="405"/>
                    <a:pt x="94" y="406"/>
                  </a:cubicBezTo>
                  <a:cubicBezTo>
                    <a:pt x="89" y="404"/>
                    <a:pt x="85" y="402"/>
                    <a:pt x="81" y="400"/>
                  </a:cubicBezTo>
                  <a:close/>
                  <a:moveTo>
                    <a:pt x="155" y="373"/>
                  </a:moveTo>
                  <a:cubicBezTo>
                    <a:pt x="139" y="383"/>
                    <a:pt x="121" y="394"/>
                    <a:pt x="100" y="40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2"/>
                    <a:pt x="102" y="291"/>
                    <a:pt x="104" y="290"/>
                  </a:cubicBezTo>
                  <a:cubicBezTo>
                    <a:pt x="105" y="290"/>
                    <a:pt x="105" y="289"/>
                    <a:pt x="104" y="288"/>
                  </a:cubicBezTo>
                  <a:cubicBezTo>
                    <a:pt x="104" y="287"/>
                    <a:pt x="103" y="287"/>
                    <a:pt x="102" y="288"/>
                  </a:cubicBezTo>
                  <a:cubicBezTo>
                    <a:pt x="101" y="288"/>
                    <a:pt x="101" y="289"/>
                    <a:pt x="100" y="289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58"/>
                    <a:pt x="100" y="252"/>
                    <a:pt x="100" y="245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36"/>
                    <a:pt x="100" y="227"/>
                    <a:pt x="100" y="219"/>
                  </a:cubicBezTo>
                  <a:cubicBezTo>
                    <a:pt x="100" y="218"/>
                    <a:pt x="100" y="217"/>
                    <a:pt x="100" y="216"/>
                  </a:cubicBezTo>
                  <a:cubicBezTo>
                    <a:pt x="100" y="186"/>
                    <a:pt x="100" y="156"/>
                    <a:pt x="98" y="126"/>
                  </a:cubicBezTo>
                  <a:cubicBezTo>
                    <a:pt x="103" y="140"/>
                    <a:pt x="109" y="154"/>
                    <a:pt x="116" y="168"/>
                  </a:cubicBezTo>
                  <a:cubicBezTo>
                    <a:pt x="143" y="224"/>
                    <a:pt x="170" y="280"/>
                    <a:pt x="197" y="337"/>
                  </a:cubicBezTo>
                  <a:cubicBezTo>
                    <a:pt x="197" y="336"/>
                    <a:pt x="196" y="336"/>
                    <a:pt x="195" y="336"/>
                  </a:cubicBezTo>
                  <a:cubicBezTo>
                    <a:pt x="194" y="336"/>
                    <a:pt x="194" y="336"/>
                    <a:pt x="193" y="337"/>
                  </a:cubicBezTo>
                  <a:cubicBezTo>
                    <a:pt x="193" y="337"/>
                    <a:pt x="193" y="338"/>
                    <a:pt x="193" y="339"/>
                  </a:cubicBezTo>
                  <a:cubicBezTo>
                    <a:pt x="193" y="339"/>
                    <a:pt x="193" y="340"/>
                    <a:pt x="194" y="340"/>
                  </a:cubicBezTo>
                  <a:cubicBezTo>
                    <a:pt x="195" y="341"/>
                    <a:pt x="195" y="341"/>
                    <a:pt x="195" y="341"/>
                  </a:cubicBezTo>
                  <a:cubicBezTo>
                    <a:pt x="197" y="341"/>
                    <a:pt x="198" y="340"/>
                    <a:pt x="199" y="340"/>
                  </a:cubicBezTo>
                  <a:cubicBezTo>
                    <a:pt x="199" y="341"/>
                    <a:pt x="200" y="342"/>
                    <a:pt x="200" y="343"/>
                  </a:cubicBezTo>
                  <a:cubicBezTo>
                    <a:pt x="199" y="343"/>
                    <a:pt x="199" y="343"/>
                    <a:pt x="199" y="344"/>
                  </a:cubicBezTo>
                  <a:cubicBezTo>
                    <a:pt x="198" y="345"/>
                    <a:pt x="198" y="347"/>
                    <a:pt x="200" y="348"/>
                  </a:cubicBezTo>
                  <a:cubicBezTo>
                    <a:pt x="201" y="349"/>
                    <a:pt x="201" y="349"/>
                    <a:pt x="202" y="350"/>
                  </a:cubicBezTo>
                  <a:cubicBezTo>
                    <a:pt x="186" y="355"/>
                    <a:pt x="171" y="364"/>
                    <a:pt x="155" y="373"/>
                  </a:cubicBezTo>
                  <a:close/>
                  <a:moveTo>
                    <a:pt x="213" y="349"/>
                  </a:moveTo>
                  <a:cubicBezTo>
                    <a:pt x="213" y="348"/>
                    <a:pt x="212" y="347"/>
                    <a:pt x="210" y="347"/>
                  </a:cubicBezTo>
                  <a:cubicBezTo>
                    <a:pt x="210" y="347"/>
                    <a:pt x="209" y="347"/>
                    <a:pt x="209" y="346"/>
                  </a:cubicBezTo>
                  <a:cubicBezTo>
                    <a:pt x="207" y="343"/>
                    <a:pt x="205" y="339"/>
                    <a:pt x="203" y="336"/>
                  </a:cubicBezTo>
                  <a:cubicBezTo>
                    <a:pt x="225" y="317"/>
                    <a:pt x="247" y="299"/>
                    <a:pt x="269" y="281"/>
                  </a:cubicBezTo>
                  <a:cubicBezTo>
                    <a:pt x="269" y="306"/>
                    <a:pt x="269" y="306"/>
                    <a:pt x="269" y="306"/>
                  </a:cubicBezTo>
                  <a:cubicBezTo>
                    <a:pt x="269" y="306"/>
                    <a:pt x="268" y="306"/>
                    <a:pt x="268" y="307"/>
                  </a:cubicBezTo>
                  <a:cubicBezTo>
                    <a:pt x="251" y="322"/>
                    <a:pt x="235" y="337"/>
                    <a:pt x="220" y="353"/>
                  </a:cubicBezTo>
                  <a:cubicBezTo>
                    <a:pt x="218" y="352"/>
                    <a:pt x="216" y="350"/>
                    <a:pt x="213" y="349"/>
                  </a:cubicBezTo>
                  <a:close/>
                  <a:moveTo>
                    <a:pt x="269" y="310"/>
                  </a:moveTo>
                  <a:cubicBezTo>
                    <a:pt x="269" y="336"/>
                    <a:pt x="269" y="336"/>
                    <a:pt x="269" y="336"/>
                  </a:cubicBezTo>
                  <a:cubicBezTo>
                    <a:pt x="269" y="336"/>
                    <a:pt x="268" y="336"/>
                    <a:pt x="268" y="336"/>
                  </a:cubicBezTo>
                  <a:cubicBezTo>
                    <a:pt x="257" y="345"/>
                    <a:pt x="247" y="354"/>
                    <a:pt x="236" y="364"/>
                  </a:cubicBezTo>
                  <a:cubicBezTo>
                    <a:pt x="232" y="361"/>
                    <a:pt x="227" y="358"/>
                    <a:pt x="222" y="355"/>
                  </a:cubicBezTo>
                  <a:cubicBezTo>
                    <a:pt x="238" y="339"/>
                    <a:pt x="253" y="324"/>
                    <a:pt x="269" y="310"/>
                  </a:cubicBezTo>
                  <a:close/>
                  <a:moveTo>
                    <a:pt x="239" y="365"/>
                  </a:moveTo>
                  <a:cubicBezTo>
                    <a:pt x="249" y="356"/>
                    <a:pt x="259" y="348"/>
                    <a:pt x="269" y="339"/>
                  </a:cubicBezTo>
                  <a:cubicBezTo>
                    <a:pt x="269" y="360"/>
                    <a:pt x="269" y="360"/>
                    <a:pt x="269" y="360"/>
                  </a:cubicBezTo>
                  <a:cubicBezTo>
                    <a:pt x="269" y="360"/>
                    <a:pt x="269" y="360"/>
                    <a:pt x="269" y="360"/>
                  </a:cubicBezTo>
                  <a:cubicBezTo>
                    <a:pt x="264" y="365"/>
                    <a:pt x="259" y="370"/>
                    <a:pt x="254" y="375"/>
                  </a:cubicBezTo>
                  <a:cubicBezTo>
                    <a:pt x="249" y="372"/>
                    <a:pt x="244" y="369"/>
                    <a:pt x="239" y="365"/>
                  </a:cubicBezTo>
                  <a:close/>
                  <a:moveTo>
                    <a:pt x="257" y="376"/>
                  </a:moveTo>
                  <a:cubicBezTo>
                    <a:pt x="261" y="372"/>
                    <a:pt x="265" y="368"/>
                    <a:pt x="269" y="364"/>
                  </a:cubicBezTo>
                  <a:cubicBezTo>
                    <a:pt x="269" y="380"/>
                    <a:pt x="269" y="380"/>
                    <a:pt x="269" y="380"/>
                  </a:cubicBezTo>
                  <a:cubicBezTo>
                    <a:pt x="269" y="380"/>
                    <a:pt x="270" y="381"/>
                    <a:pt x="270" y="381"/>
                  </a:cubicBezTo>
                  <a:cubicBezTo>
                    <a:pt x="270" y="381"/>
                    <a:pt x="269" y="381"/>
                    <a:pt x="269" y="382"/>
                  </a:cubicBezTo>
                  <a:cubicBezTo>
                    <a:pt x="265" y="380"/>
                    <a:pt x="261" y="378"/>
                    <a:pt x="257" y="376"/>
                  </a:cubicBezTo>
                  <a:close/>
                  <a:moveTo>
                    <a:pt x="398" y="325"/>
                  </a:moveTo>
                  <a:cubicBezTo>
                    <a:pt x="398" y="325"/>
                    <a:pt x="398" y="324"/>
                    <a:pt x="398" y="324"/>
                  </a:cubicBezTo>
                  <a:cubicBezTo>
                    <a:pt x="399" y="323"/>
                    <a:pt x="400" y="322"/>
                    <a:pt x="400" y="320"/>
                  </a:cubicBezTo>
                  <a:cubicBezTo>
                    <a:pt x="399" y="319"/>
                    <a:pt x="397" y="318"/>
                    <a:pt x="396" y="318"/>
                  </a:cubicBezTo>
                  <a:cubicBezTo>
                    <a:pt x="396" y="318"/>
                    <a:pt x="395" y="318"/>
                    <a:pt x="395" y="318"/>
                  </a:cubicBezTo>
                  <a:cubicBezTo>
                    <a:pt x="395" y="318"/>
                    <a:pt x="394" y="317"/>
                    <a:pt x="394" y="316"/>
                  </a:cubicBezTo>
                  <a:cubicBezTo>
                    <a:pt x="409" y="307"/>
                    <a:pt x="424" y="297"/>
                    <a:pt x="438" y="288"/>
                  </a:cubicBezTo>
                  <a:cubicBezTo>
                    <a:pt x="438" y="303"/>
                    <a:pt x="438" y="303"/>
                    <a:pt x="438" y="303"/>
                  </a:cubicBezTo>
                  <a:cubicBezTo>
                    <a:pt x="428" y="312"/>
                    <a:pt x="417" y="321"/>
                    <a:pt x="406" y="329"/>
                  </a:cubicBezTo>
                  <a:cubicBezTo>
                    <a:pt x="403" y="328"/>
                    <a:pt x="401" y="327"/>
                    <a:pt x="398" y="325"/>
                  </a:cubicBezTo>
                  <a:close/>
                  <a:moveTo>
                    <a:pt x="402" y="225"/>
                  </a:moveTo>
                  <a:cubicBezTo>
                    <a:pt x="415" y="218"/>
                    <a:pt x="428" y="209"/>
                    <a:pt x="439" y="199"/>
                  </a:cubicBezTo>
                  <a:cubicBezTo>
                    <a:pt x="439" y="202"/>
                    <a:pt x="439" y="205"/>
                    <a:pt x="439" y="208"/>
                  </a:cubicBezTo>
                  <a:cubicBezTo>
                    <a:pt x="439" y="213"/>
                    <a:pt x="439" y="219"/>
                    <a:pt x="439" y="224"/>
                  </a:cubicBezTo>
                  <a:cubicBezTo>
                    <a:pt x="423" y="236"/>
                    <a:pt x="406" y="247"/>
                    <a:pt x="388" y="255"/>
                  </a:cubicBezTo>
                  <a:cubicBezTo>
                    <a:pt x="392" y="245"/>
                    <a:pt x="397" y="235"/>
                    <a:pt x="402" y="225"/>
                  </a:cubicBezTo>
                  <a:close/>
                  <a:moveTo>
                    <a:pt x="438" y="284"/>
                  </a:moveTo>
                  <a:cubicBezTo>
                    <a:pt x="423" y="294"/>
                    <a:pt x="408" y="304"/>
                    <a:pt x="393" y="313"/>
                  </a:cubicBezTo>
                  <a:cubicBezTo>
                    <a:pt x="389" y="306"/>
                    <a:pt x="386" y="298"/>
                    <a:pt x="383" y="290"/>
                  </a:cubicBezTo>
                  <a:cubicBezTo>
                    <a:pt x="383" y="290"/>
                    <a:pt x="383" y="290"/>
                    <a:pt x="383" y="290"/>
                  </a:cubicBezTo>
                  <a:cubicBezTo>
                    <a:pt x="401" y="278"/>
                    <a:pt x="420" y="267"/>
                    <a:pt x="438" y="255"/>
                  </a:cubicBezTo>
                  <a:lnTo>
                    <a:pt x="438" y="284"/>
                  </a:lnTo>
                  <a:close/>
                  <a:moveTo>
                    <a:pt x="438" y="307"/>
                  </a:moveTo>
                  <a:cubicBezTo>
                    <a:pt x="439" y="325"/>
                    <a:pt x="439" y="325"/>
                    <a:pt x="439" y="325"/>
                  </a:cubicBezTo>
                  <a:cubicBezTo>
                    <a:pt x="431" y="327"/>
                    <a:pt x="425" y="331"/>
                    <a:pt x="420" y="336"/>
                  </a:cubicBezTo>
                  <a:cubicBezTo>
                    <a:pt x="416" y="334"/>
                    <a:pt x="413" y="333"/>
                    <a:pt x="409" y="331"/>
                  </a:cubicBezTo>
                  <a:cubicBezTo>
                    <a:pt x="419" y="323"/>
                    <a:pt x="429" y="315"/>
                    <a:pt x="438" y="307"/>
                  </a:cubicBezTo>
                  <a:close/>
                  <a:moveTo>
                    <a:pt x="423" y="337"/>
                  </a:moveTo>
                  <a:cubicBezTo>
                    <a:pt x="427" y="333"/>
                    <a:pt x="433" y="330"/>
                    <a:pt x="439" y="329"/>
                  </a:cubicBezTo>
                  <a:cubicBezTo>
                    <a:pt x="439" y="343"/>
                    <a:pt x="439" y="343"/>
                    <a:pt x="439" y="343"/>
                  </a:cubicBezTo>
                  <a:cubicBezTo>
                    <a:pt x="433" y="341"/>
                    <a:pt x="428" y="339"/>
                    <a:pt x="423" y="337"/>
                  </a:cubicBezTo>
                  <a:close/>
                  <a:moveTo>
                    <a:pt x="460" y="174"/>
                  </a:moveTo>
                  <a:cubicBezTo>
                    <a:pt x="487" y="217"/>
                    <a:pt x="514" y="260"/>
                    <a:pt x="541" y="303"/>
                  </a:cubicBezTo>
                  <a:cubicBezTo>
                    <a:pt x="525" y="307"/>
                    <a:pt x="511" y="313"/>
                    <a:pt x="496" y="320"/>
                  </a:cubicBezTo>
                  <a:cubicBezTo>
                    <a:pt x="481" y="327"/>
                    <a:pt x="465" y="335"/>
                    <a:pt x="445" y="341"/>
                  </a:cubicBezTo>
                  <a:cubicBezTo>
                    <a:pt x="445" y="284"/>
                    <a:pt x="445" y="284"/>
                    <a:pt x="445" y="284"/>
                  </a:cubicBezTo>
                  <a:cubicBezTo>
                    <a:pt x="445" y="283"/>
                    <a:pt x="445" y="283"/>
                    <a:pt x="445" y="282"/>
                  </a:cubicBezTo>
                  <a:cubicBezTo>
                    <a:pt x="445" y="282"/>
                    <a:pt x="445" y="243"/>
                    <a:pt x="445" y="243"/>
                  </a:cubicBezTo>
                  <a:cubicBezTo>
                    <a:pt x="445" y="232"/>
                    <a:pt x="445" y="220"/>
                    <a:pt x="445" y="208"/>
                  </a:cubicBezTo>
                  <a:cubicBezTo>
                    <a:pt x="445" y="203"/>
                    <a:pt x="445" y="198"/>
                    <a:pt x="445" y="193"/>
                  </a:cubicBezTo>
                  <a:cubicBezTo>
                    <a:pt x="445" y="192"/>
                    <a:pt x="445" y="192"/>
                    <a:pt x="445" y="191"/>
                  </a:cubicBezTo>
                  <a:cubicBezTo>
                    <a:pt x="445" y="185"/>
                    <a:pt x="445" y="179"/>
                    <a:pt x="444" y="173"/>
                  </a:cubicBezTo>
                  <a:cubicBezTo>
                    <a:pt x="445" y="173"/>
                    <a:pt x="446" y="173"/>
                    <a:pt x="446" y="172"/>
                  </a:cubicBezTo>
                  <a:cubicBezTo>
                    <a:pt x="447" y="172"/>
                    <a:pt x="447" y="171"/>
                    <a:pt x="447" y="170"/>
                  </a:cubicBezTo>
                  <a:cubicBezTo>
                    <a:pt x="446" y="169"/>
                    <a:pt x="445" y="169"/>
                    <a:pt x="445" y="170"/>
                  </a:cubicBezTo>
                  <a:cubicBezTo>
                    <a:pt x="444" y="161"/>
                    <a:pt x="444" y="153"/>
                    <a:pt x="443" y="145"/>
                  </a:cubicBezTo>
                  <a:cubicBezTo>
                    <a:pt x="448" y="155"/>
                    <a:pt x="454" y="165"/>
                    <a:pt x="460" y="174"/>
                  </a:cubicBezTo>
                  <a:close/>
                  <a:moveTo>
                    <a:pt x="437" y="144"/>
                  </a:moveTo>
                  <a:cubicBezTo>
                    <a:pt x="437" y="154"/>
                    <a:pt x="438" y="164"/>
                    <a:pt x="438" y="173"/>
                  </a:cubicBezTo>
                  <a:cubicBezTo>
                    <a:pt x="432" y="177"/>
                    <a:pt x="425" y="181"/>
                    <a:pt x="419" y="185"/>
                  </a:cubicBezTo>
                  <a:cubicBezTo>
                    <a:pt x="426" y="170"/>
                    <a:pt x="432" y="156"/>
                    <a:pt x="437" y="144"/>
                  </a:cubicBezTo>
                  <a:close/>
                  <a:moveTo>
                    <a:pt x="417" y="191"/>
                  </a:moveTo>
                  <a:cubicBezTo>
                    <a:pt x="424" y="186"/>
                    <a:pt x="431" y="181"/>
                    <a:pt x="438" y="177"/>
                  </a:cubicBezTo>
                  <a:cubicBezTo>
                    <a:pt x="438" y="183"/>
                    <a:pt x="439" y="189"/>
                    <a:pt x="439" y="194"/>
                  </a:cubicBezTo>
                  <a:cubicBezTo>
                    <a:pt x="428" y="205"/>
                    <a:pt x="417" y="213"/>
                    <a:pt x="404" y="220"/>
                  </a:cubicBezTo>
                  <a:cubicBezTo>
                    <a:pt x="408" y="210"/>
                    <a:pt x="413" y="200"/>
                    <a:pt x="417" y="191"/>
                  </a:cubicBezTo>
                  <a:close/>
                  <a:moveTo>
                    <a:pt x="386" y="259"/>
                  </a:moveTo>
                  <a:cubicBezTo>
                    <a:pt x="404" y="251"/>
                    <a:pt x="422" y="241"/>
                    <a:pt x="439" y="228"/>
                  </a:cubicBezTo>
                  <a:cubicBezTo>
                    <a:pt x="438" y="233"/>
                    <a:pt x="438" y="238"/>
                    <a:pt x="438" y="243"/>
                  </a:cubicBezTo>
                  <a:cubicBezTo>
                    <a:pt x="438" y="243"/>
                    <a:pt x="438" y="252"/>
                    <a:pt x="438" y="252"/>
                  </a:cubicBezTo>
                  <a:cubicBezTo>
                    <a:pt x="419" y="263"/>
                    <a:pt x="400" y="275"/>
                    <a:pt x="381" y="287"/>
                  </a:cubicBezTo>
                  <a:cubicBezTo>
                    <a:pt x="380" y="284"/>
                    <a:pt x="379" y="280"/>
                    <a:pt x="377" y="277"/>
                  </a:cubicBezTo>
                  <a:cubicBezTo>
                    <a:pt x="380" y="271"/>
                    <a:pt x="383" y="265"/>
                    <a:pt x="386" y="259"/>
                  </a:cubicBezTo>
                  <a:close/>
                  <a:moveTo>
                    <a:pt x="294" y="75"/>
                  </a:moveTo>
                  <a:cubicBezTo>
                    <a:pt x="310" y="109"/>
                    <a:pt x="326" y="155"/>
                    <a:pt x="343" y="201"/>
                  </a:cubicBezTo>
                  <a:cubicBezTo>
                    <a:pt x="358" y="242"/>
                    <a:pt x="372" y="284"/>
                    <a:pt x="387" y="317"/>
                  </a:cubicBezTo>
                  <a:cubicBezTo>
                    <a:pt x="387" y="317"/>
                    <a:pt x="386" y="318"/>
                    <a:pt x="385" y="318"/>
                  </a:cubicBezTo>
                  <a:cubicBezTo>
                    <a:pt x="384" y="319"/>
                    <a:pt x="384" y="320"/>
                    <a:pt x="385" y="320"/>
                  </a:cubicBezTo>
                  <a:cubicBezTo>
                    <a:pt x="385" y="321"/>
                    <a:pt x="386" y="321"/>
                    <a:pt x="387" y="321"/>
                  </a:cubicBezTo>
                  <a:cubicBezTo>
                    <a:pt x="387" y="320"/>
                    <a:pt x="388" y="320"/>
                    <a:pt x="389" y="320"/>
                  </a:cubicBezTo>
                  <a:cubicBezTo>
                    <a:pt x="389" y="320"/>
                    <a:pt x="389" y="320"/>
                    <a:pt x="389" y="320"/>
                  </a:cubicBezTo>
                  <a:cubicBezTo>
                    <a:pt x="370" y="326"/>
                    <a:pt x="354" y="336"/>
                    <a:pt x="336" y="346"/>
                  </a:cubicBezTo>
                  <a:cubicBezTo>
                    <a:pt x="318" y="357"/>
                    <a:pt x="299" y="369"/>
                    <a:pt x="276" y="379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10"/>
                    <a:pt x="276" y="188"/>
                    <a:pt x="276" y="164"/>
                  </a:cubicBezTo>
                  <a:cubicBezTo>
                    <a:pt x="276" y="118"/>
                    <a:pt x="275" y="67"/>
                    <a:pt x="274" y="28"/>
                  </a:cubicBezTo>
                  <a:cubicBezTo>
                    <a:pt x="279" y="44"/>
                    <a:pt x="286" y="60"/>
                    <a:pt x="294" y="75"/>
                  </a:cubicBezTo>
                  <a:close/>
                  <a:moveTo>
                    <a:pt x="267" y="28"/>
                  </a:moveTo>
                  <a:cubicBezTo>
                    <a:pt x="268" y="40"/>
                    <a:pt x="268" y="52"/>
                    <a:pt x="269" y="65"/>
                  </a:cubicBezTo>
                  <a:cubicBezTo>
                    <a:pt x="268" y="65"/>
                    <a:pt x="268" y="66"/>
                    <a:pt x="268" y="66"/>
                  </a:cubicBezTo>
                  <a:cubicBezTo>
                    <a:pt x="263" y="72"/>
                    <a:pt x="258" y="78"/>
                    <a:pt x="253" y="84"/>
                  </a:cubicBezTo>
                  <a:cubicBezTo>
                    <a:pt x="258" y="65"/>
                    <a:pt x="263" y="46"/>
                    <a:pt x="2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456" y="1860"/>
              <a:ext cx="634" cy="506"/>
            </a:xfrm>
            <a:custGeom>
              <a:avLst/>
              <a:gdLst>
                <a:gd name="T0" fmla="*/ 0 w 163"/>
                <a:gd name="T1" fmla="*/ 7 h 130"/>
                <a:gd name="T2" fmla="*/ 0 w 163"/>
                <a:gd name="T3" fmla="*/ 30 h 130"/>
                <a:gd name="T4" fmla="*/ 2 w 163"/>
                <a:gd name="T5" fmla="*/ 128 h 130"/>
                <a:gd name="T6" fmla="*/ 3 w 163"/>
                <a:gd name="T7" fmla="*/ 130 h 130"/>
                <a:gd name="T8" fmla="*/ 5 w 163"/>
                <a:gd name="T9" fmla="*/ 130 h 130"/>
                <a:gd name="T10" fmla="*/ 15 w 163"/>
                <a:gd name="T11" fmla="*/ 123 h 130"/>
                <a:gd name="T12" fmla="*/ 24 w 163"/>
                <a:gd name="T13" fmla="*/ 108 h 130"/>
                <a:gd name="T14" fmla="*/ 34 w 163"/>
                <a:gd name="T15" fmla="*/ 96 h 130"/>
                <a:gd name="T16" fmla="*/ 33 w 163"/>
                <a:gd name="T17" fmla="*/ 93 h 130"/>
                <a:gd name="T18" fmla="*/ 34 w 163"/>
                <a:gd name="T19" fmla="*/ 96 h 130"/>
                <a:gd name="T20" fmla="*/ 49 w 163"/>
                <a:gd name="T21" fmla="*/ 92 h 130"/>
                <a:gd name="T22" fmla="*/ 57 w 163"/>
                <a:gd name="T23" fmla="*/ 93 h 130"/>
                <a:gd name="T24" fmla="*/ 91 w 163"/>
                <a:gd name="T25" fmla="*/ 94 h 130"/>
                <a:gd name="T26" fmla="*/ 157 w 163"/>
                <a:gd name="T27" fmla="*/ 90 h 130"/>
                <a:gd name="T28" fmla="*/ 159 w 163"/>
                <a:gd name="T29" fmla="*/ 88 h 130"/>
                <a:gd name="T30" fmla="*/ 163 w 163"/>
                <a:gd name="T31" fmla="*/ 49 h 130"/>
                <a:gd name="T32" fmla="*/ 157 w 163"/>
                <a:gd name="T33" fmla="*/ 2 h 130"/>
                <a:gd name="T34" fmla="*/ 154 w 163"/>
                <a:gd name="T35" fmla="*/ 0 h 130"/>
                <a:gd name="T36" fmla="*/ 2 w 163"/>
                <a:gd name="T37" fmla="*/ 5 h 130"/>
                <a:gd name="T38" fmla="*/ 0 w 163"/>
                <a:gd name="T39" fmla="*/ 7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20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0" y="7"/>
                  </a:move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2" y="128"/>
                  </a:cubicBezTo>
                  <a:cubicBezTo>
                    <a:pt x="2" y="129"/>
                    <a:pt x="2" y="129"/>
                    <a:pt x="3" y="130"/>
                  </a:cubicBez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2" y="92"/>
                    <a:pt x="54" y="93"/>
                    <a:pt x="57" y="93"/>
                  </a:cubicBezTo>
                  <a:cubicBezTo>
                    <a:pt x="68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8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4"/>
                    <a:pt x="17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180" y="1545"/>
              <a:ext cx="634" cy="506"/>
            </a:xfrm>
            <a:custGeom>
              <a:avLst/>
              <a:gdLst>
                <a:gd name="T0" fmla="*/ 2 w 163"/>
                <a:gd name="T1" fmla="*/ 130 h 130"/>
                <a:gd name="T2" fmla="*/ 5 w 163"/>
                <a:gd name="T3" fmla="*/ 130 h 130"/>
                <a:gd name="T4" fmla="*/ 14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2 w 163"/>
                <a:gd name="T31" fmla="*/ 5 h 130"/>
                <a:gd name="T32" fmla="*/ 0 w 163"/>
                <a:gd name="T33" fmla="*/ 7 h 130"/>
                <a:gd name="T34" fmla="*/ 0 w 163"/>
                <a:gd name="T35" fmla="*/ 30 h 130"/>
                <a:gd name="T36" fmla="*/ 1 w 163"/>
                <a:gd name="T37" fmla="*/ 128 h 130"/>
                <a:gd name="T38" fmla="*/ 2 w 163"/>
                <a:gd name="T39" fmla="*/ 130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7 w 163"/>
                <a:gd name="T47" fmla="*/ 88 h 130"/>
                <a:gd name="T48" fmla="*/ 49 w 163"/>
                <a:gd name="T49" fmla="*/ 87 h 130"/>
                <a:gd name="T50" fmla="*/ 31 w 163"/>
                <a:gd name="T51" fmla="*/ 91 h 130"/>
                <a:gd name="T52" fmla="*/ 16 w 163"/>
                <a:gd name="T53" fmla="*/ 110 h 130"/>
                <a:gd name="T54" fmla="*/ 11 w 163"/>
                <a:gd name="T55" fmla="*/ 120 h 130"/>
                <a:gd name="T56" fmla="*/ 6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2" y="130"/>
                  </a:move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4" y="123"/>
                  </a:cubicBezTo>
                  <a:cubicBezTo>
                    <a:pt x="18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1" y="92"/>
                    <a:pt x="54" y="93"/>
                    <a:pt x="57" y="93"/>
                  </a:cubicBezTo>
                  <a:cubicBezTo>
                    <a:pt x="68" y="93"/>
                    <a:pt x="79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8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6" y="1"/>
                    <a:pt x="155" y="0"/>
                    <a:pt x="154" y="0"/>
                  </a:cubicBezTo>
                  <a:cubicBezTo>
                    <a:pt x="103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1" y="128"/>
                  </a:cubicBezTo>
                  <a:cubicBezTo>
                    <a:pt x="1" y="129"/>
                    <a:pt x="2" y="129"/>
                    <a:pt x="2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79" y="89"/>
                    <a:pt x="68" y="88"/>
                    <a:pt x="57" y="88"/>
                  </a:cubicBezTo>
                  <a:cubicBezTo>
                    <a:pt x="54" y="88"/>
                    <a:pt x="52" y="87"/>
                    <a:pt x="49" y="87"/>
                  </a:cubicBezTo>
                  <a:cubicBezTo>
                    <a:pt x="43" y="87"/>
                    <a:pt x="37" y="88"/>
                    <a:pt x="31" y="91"/>
                  </a:cubicBezTo>
                  <a:cubicBezTo>
                    <a:pt x="24" y="96"/>
                    <a:pt x="20" y="103"/>
                    <a:pt x="16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9" y="121"/>
                    <a:pt x="8" y="122"/>
                    <a:pt x="6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822" y="2031"/>
              <a:ext cx="634" cy="506"/>
            </a:xfrm>
            <a:custGeom>
              <a:avLst/>
              <a:gdLst>
                <a:gd name="T0" fmla="*/ 3 w 163"/>
                <a:gd name="T1" fmla="*/ 130 h 130"/>
                <a:gd name="T2" fmla="*/ 5 w 163"/>
                <a:gd name="T3" fmla="*/ 130 h 130"/>
                <a:gd name="T4" fmla="*/ 15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3 w 163"/>
                <a:gd name="T31" fmla="*/ 4 h 130"/>
                <a:gd name="T32" fmla="*/ 0 w 163"/>
                <a:gd name="T33" fmla="*/ 7 h 130"/>
                <a:gd name="T34" fmla="*/ 0 w 163"/>
                <a:gd name="T35" fmla="*/ 30 h 130"/>
                <a:gd name="T36" fmla="*/ 2 w 163"/>
                <a:gd name="T37" fmla="*/ 128 h 130"/>
                <a:gd name="T38" fmla="*/ 3 w 163"/>
                <a:gd name="T39" fmla="*/ 130 h 130"/>
                <a:gd name="T40" fmla="*/ 158 w 163"/>
                <a:gd name="T41" fmla="*/ 49 h 130"/>
                <a:gd name="T42" fmla="*/ 155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19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9 h 130"/>
                <a:gd name="T62" fmla="*/ 153 w 163"/>
                <a:gd name="T63" fmla="*/ 5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3" y="130"/>
                  </a:moveTo>
                  <a:cubicBezTo>
                    <a:pt x="4" y="130"/>
                    <a:pt x="4" y="130"/>
                    <a:pt x="5" y="130"/>
                  </a:cubicBezTo>
                  <a:cubicBezTo>
                    <a:pt x="9" y="128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9" y="93"/>
                    <a:pt x="44" y="92"/>
                    <a:pt x="49" y="92"/>
                  </a:cubicBezTo>
                  <a:cubicBezTo>
                    <a:pt x="52" y="92"/>
                    <a:pt x="55" y="92"/>
                    <a:pt x="57" y="93"/>
                  </a:cubicBezTo>
                  <a:cubicBezTo>
                    <a:pt x="69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7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3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1" y="95"/>
                    <a:pt x="2" y="128"/>
                  </a:cubicBezTo>
                  <a:cubicBezTo>
                    <a:pt x="2" y="128"/>
                    <a:pt x="2" y="129"/>
                    <a:pt x="3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5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7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3"/>
                    <a:pt x="17" y="110"/>
                  </a:cubicBezTo>
                  <a:cubicBezTo>
                    <a:pt x="15" y="114"/>
                    <a:pt x="13" y="117"/>
                    <a:pt x="11" y="119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6" y="92"/>
                    <a:pt x="5" y="61"/>
                    <a:pt x="5" y="30"/>
                  </a:cubicBezTo>
                  <a:cubicBezTo>
                    <a:pt x="5" y="23"/>
                    <a:pt x="5" y="16"/>
                    <a:pt x="5" y="9"/>
                  </a:cubicBezTo>
                  <a:cubicBezTo>
                    <a:pt x="54" y="8"/>
                    <a:pt x="103" y="7"/>
                    <a:pt x="153" y="5"/>
                  </a:cubicBezTo>
                  <a:cubicBezTo>
                    <a:pt x="156" y="20"/>
                    <a:pt x="158" y="34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3221790" y="2069924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第一名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2017241" y="2561106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第二名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199963" y="2830336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722095" y="1832128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32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444283" y="2416903"/>
            <a:ext cx="400623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20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5" name="Freeform 30"/>
          <p:cNvSpPr>
            <a:spLocks noEditPoints="1"/>
          </p:cNvSpPr>
          <p:nvPr/>
        </p:nvSpPr>
        <p:spPr bwMode="auto">
          <a:xfrm>
            <a:off x="6444283" y="1939541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6722095" y="3821333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32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444283" y="4406108"/>
            <a:ext cx="4006233" cy="121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sz="2000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8" name="Freeform 30"/>
          <p:cNvSpPr>
            <a:spLocks noEditPoints="1"/>
          </p:cNvSpPr>
          <p:nvPr/>
        </p:nvSpPr>
        <p:spPr bwMode="auto">
          <a:xfrm>
            <a:off x="6444283" y="39287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2" name="任意多边形 2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6" name="任意多边形 2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49"/>
          <p:cNvSpPr txBox="1">
            <a:spLocks noChangeArrowheads="1"/>
          </p:cNvSpPr>
          <p:nvPr/>
        </p:nvSpPr>
        <p:spPr bwMode="auto">
          <a:xfrm>
            <a:off x="1991015" y="3446482"/>
            <a:ext cx="4658687" cy="70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</a:t>
            </a:r>
            <a:r>
              <a:rPr lang="en-US" altLang="zh-CN" sz="20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 </a:t>
            </a:r>
            <a:endParaRPr lang="en-US" altLang="zh-CN" sz="200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15640" y="2257856"/>
            <a:ext cx="312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</a:t>
            </a:r>
            <a:r>
              <a:rPr lang="zh-CN" altLang="en-US" sz="36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是一个标题</a:t>
            </a:r>
            <a:endParaRPr lang="en-US" altLang="zh-CN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91015" y="4350647"/>
            <a:ext cx="4658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 A designer can use default text to simulate what text would look like. </a:t>
            </a:r>
            <a:endParaRPr lang="en-US" altLang="zh-CN" sz="20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398068" y="1495303"/>
            <a:ext cx="3619501" cy="6999288"/>
            <a:chOff x="7276148" y="1495303"/>
            <a:chExt cx="3619501" cy="6999288"/>
          </a:xfrm>
        </p:grpSpPr>
        <p:sp>
          <p:nvSpPr>
            <p:cNvPr id="6" name="Freeform 5"/>
            <p:cNvSpPr/>
            <p:nvPr/>
          </p:nvSpPr>
          <p:spPr bwMode="auto">
            <a:xfrm>
              <a:off x="7314248" y="1495303"/>
              <a:ext cx="3563938" cy="6999288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7340283" y="1532766"/>
              <a:ext cx="3494088" cy="6912000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8820786" y="7770691"/>
              <a:ext cx="581025" cy="5794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8852536" y="7800853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9070023" y="1677866"/>
              <a:ext cx="68263" cy="66675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9058911" y="1668341"/>
              <a:ext cx="85725" cy="87313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8481061" y="1882653"/>
              <a:ext cx="112713" cy="107950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8471536" y="1873128"/>
              <a:ext cx="127000" cy="1270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8819198" y="1915991"/>
              <a:ext cx="565150" cy="5873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7511098" y="2335091"/>
              <a:ext cx="3178175" cy="5321300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l="-98000" t="-17000" r="-155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7501573" y="2325566"/>
              <a:ext cx="3197225" cy="5340350"/>
            </a:xfrm>
            <a:custGeom>
              <a:avLst/>
              <a:gdLst>
                <a:gd name="T0" fmla="*/ 2008 w 2014"/>
                <a:gd name="T1" fmla="*/ 3358 h 3364"/>
                <a:gd name="T2" fmla="*/ 2008 w 2014"/>
                <a:gd name="T3" fmla="*/ 3351 h 3364"/>
                <a:gd name="T4" fmla="*/ 13 w 2014"/>
                <a:gd name="T5" fmla="*/ 3351 h 3364"/>
                <a:gd name="T6" fmla="*/ 13 w 2014"/>
                <a:gd name="T7" fmla="*/ 13 h 3364"/>
                <a:gd name="T8" fmla="*/ 2001 w 2014"/>
                <a:gd name="T9" fmla="*/ 13 h 3364"/>
                <a:gd name="T10" fmla="*/ 2001 w 2014"/>
                <a:gd name="T11" fmla="*/ 3358 h 3364"/>
                <a:gd name="T12" fmla="*/ 2008 w 2014"/>
                <a:gd name="T13" fmla="*/ 3358 h 3364"/>
                <a:gd name="T14" fmla="*/ 2008 w 2014"/>
                <a:gd name="T15" fmla="*/ 3351 h 3364"/>
                <a:gd name="T16" fmla="*/ 2008 w 2014"/>
                <a:gd name="T17" fmla="*/ 3358 h 3364"/>
                <a:gd name="T18" fmla="*/ 2014 w 2014"/>
                <a:gd name="T19" fmla="*/ 3358 h 3364"/>
                <a:gd name="T20" fmla="*/ 2014 w 2014"/>
                <a:gd name="T21" fmla="*/ 0 h 3364"/>
                <a:gd name="T22" fmla="*/ 0 w 2014"/>
                <a:gd name="T23" fmla="*/ 0 h 3364"/>
                <a:gd name="T24" fmla="*/ 0 w 2014"/>
                <a:gd name="T25" fmla="*/ 3364 h 3364"/>
                <a:gd name="T26" fmla="*/ 2014 w 2014"/>
                <a:gd name="T27" fmla="*/ 3364 h 3364"/>
                <a:gd name="T28" fmla="*/ 2014 w 2014"/>
                <a:gd name="T29" fmla="*/ 3358 h 3364"/>
                <a:gd name="T30" fmla="*/ 2008 w 2014"/>
                <a:gd name="T31" fmla="*/ 3358 h 3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14" h="3364">
                  <a:moveTo>
                    <a:pt x="2008" y="3358"/>
                  </a:moveTo>
                  <a:lnTo>
                    <a:pt x="2008" y="3351"/>
                  </a:lnTo>
                  <a:lnTo>
                    <a:pt x="13" y="3351"/>
                  </a:lnTo>
                  <a:lnTo>
                    <a:pt x="13" y="13"/>
                  </a:lnTo>
                  <a:lnTo>
                    <a:pt x="2001" y="13"/>
                  </a:lnTo>
                  <a:lnTo>
                    <a:pt x="2001" y="3358"/>
                  </a:lnTo>
                  <a:lnTo>
                    <a:pt x="2008" y="3358"/>
                  </a:lnTo>
                  <a:lnTo>
                    <a:pt x="2008" y="3351"/>
                  </a:lnTo>
                  <a:lnTo>
                    <a:pt x="2008" y="3358"/>
                  </a:lnTo>
                  <a:lnTo>
                    <a:pt x="2014" y="3358"/>
                  </a:lnTo>
                  <a:lnTo>
                    <a:pt x="2014" y="0"/>
                  </a:lnTo>
                  <a:lnTo>
                    <a:pt x="0" y="0"/>
                  </a:lnTo>
                  <a:lnTo>
                    <a:pt x="0" y="3364"/>
                  </a:lnTo>
                  <a:lnTo>
                    <a:pt x="2014" y="3364"/>
                  </a:lnTo>
                  <a:lnTo>
                    <a:pt x="2014" y="3358"/>
                  </a:lnTo>
                  <a:lnTo>
                    <a:pt x="2008" y="33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7276148" y="2373191"/>
              <a:ext cx="46038" cy="312738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7276148" y="2966916"/>
              <a:ext cx="46038" cy="523875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7276148" y="3630491"/>
              <a:ext cx="46038" cy="523875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10849611" y="2966916"/>
              <a:ext cx="46038" cy="523875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Freeform 5"/>
          <p:cNvSpPr/>
          <p:nvPr/>
        </p:nvSpPr>
        <p:spPr bwMode="auto">
          <a:xfrm>
            <a:off x="3438060" y="2927212"/>
            <a:ext cx="3223945" cy="79407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5"/>
          <p:cNvSpPr/>
          <p:nvPr/>
        </p:nvSpPr>
        <p:spPr bwMode="auto">
          <a:xfrm rot="5400000" flipV="1">
            <a:off x="5919819" y="2723500"/>
            <a:ext cx="1007585" cy="45818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2541"/>
          <p:cNvSpPr>
            <a:spLocks noEditPoints="1"/>
          </p:cNvSpPr>
          <p:nvPr/>
        </p:nvSpPr>
        <p:spPr bwMode="auto">
          <a:xfrm>
            <a:off x="1089343" y="5047584"/>
            <a:ext cx="588415" cy="637451"/>
          </a:xfrm>
          <a:custGeom>
            <a:avLst/>
            <a:gdLst/>
            <a:ahLst/>
            <a:cxnLst>
              <a:cxn ang="0">
                <a:pos x="83" y="143"/>
              </a:cxn>
              <a:cxn ang="0">
                <a:pos x="88" y="98"/>
              </a:cxn>
              <a:cxn ang="0">
                <a:pos x="132" y="60"/>
              </a:cxn>
              <a:cxn ang="0">
                <a:pos x="120" y="54"/>
              </a:cxn>
              <a:cxn ang="0">
                <a:pos x="89" y="2"/>
              </a:cxn>
              <a:cxn ang="0">
                <a:pos x="49" y="5"/>
              </a:cxn>
              <a:cxn ang="0">
                <a:pos x="0" y="55"/>
              </a:cxn>
              <a:cxn ang="0">
                <a:pos x="5" y="93"/>
              </a:cxn>
              <a:cxn ang="0">
                <a:pos x="16" y="85"/>
              </a:cxn>
              <a:cxn ang="0">
                <a:pos x="17" y="84"/>
              </a:cxn>
              <a:cxn ang="0">
                <a:pos x="18" y="68"/>
              </a:cxn>
              <a:cxn ang="0">
                <a:pos x="10" y="63"/>
              </a:cxn>
              <a:cxn ang="0">
                <a:pos x="9" y="60"/>
              </a:cxn>
              <a:cxn ang="0">
                <a:pos x="43" y="60"/>
              </a:cxn>
              <a:cxn ang="0">
                <a:pos x="53" y="60"/>
              </a:cxn>
              <a:cxn ang="0">
                <a:pos x="57" y="58"/>
              </a:cxn>
              <a:cxn ang="0">
                <a:pos x="45" y="60"/>
              </a:cxn>
              <a:cxn ang="0">
                <a:pos x="59" y="53"/>
              </a:cxn>
              <a:cxn ang="0">
                <a:pos x="75" y="31"/>
              </a:cxn>
              <a:cxn ang="0">
                <a:pos x="81" y="14"/>
              </a:cxn>
              <a:cxn ang="0">
                <a:pos x="65" y="19"/>
              </a:cxn>
              <a:cxn ang="0">
                <a:pos x="79" y="90"/>
              </a:cxn>
              <a:cxn ang="0">
                <a:pos x="122" y="79"/>
              </a:cxn>
              <a:cxn ang="0">
                <a:pos x="123" y="63"/>
              </a:cxn>
              <a:cxn ang="0">
                <a:pos x="77" y="112"/>
              </a:cxn>
              <a:cxn ang="0">
                <a:pos x="67" y="127"/>
              </a:cxn>
              <a:cxn ang="0">
                <a:pos x="77" y="66"/>
              </a:cxn>
              <a:cxn ang="0">
                <a:pos x="87" y="62"/>
              </a:cxn>
              <a:cxn ang="0">
                <a:pos x="63" y="83"/>
              </a:cxn>
              <a:cxn ang="0">
                <a:pos x="69" y="107"/>
              </a:cxn>
              <a:cxn ang="0">
                <a:pos x="65" y="112"/>
              </a:cxn>
              <a:cxn ang="0">
                <a:pos x="80" y="92"/>
              </a:cxn>
              <a:cxn ang="0">
                <a:pos x="76" y="96"/>
              </a:cxn>
              <a:cxn ang="0">
                <a:pos x="76" y="96"/>
              </a:cxn>
              <a:cxn ang="0">
                <a:pos x="62" y="95"/>
              </a:cxn>
              <a:cxn ang="0">
                <a:pos x="75" y="92"/>
              </a:cxn>
              <a:cxn ang="0">
                <a:pos x="66" y="86"/>
              </a:cxn>
              <a:cxn ang="0">
                <a:pos x="72" y="50"/>
              </a:cxn>
              <a:cxn ang="0">
                <a:pos x="57" y="19"/>
              </a:cxn>
              <a:cxn ang="0">
                <a:pos x="77" y="18"/>
              </a:cxn>
              <a:cxn ang="0">
                <a:pos x="75" y="20"/>
              </a:cxn>
              <a:cxn ang="0">
                <a:pos x="57" y="51"/>
              </a:cxn>
              <a:cxn ang="0">
                <a:pos x="40" y="84"/>
              </a:cxn>
              <a:cxn ang="0">
                <a:pos x="82" y="44"/>
              </a:cxn>
              <a:cxn ang="0">
                <a:pos x="47" y="84"/>
              </a:cxn>
              <a:cxn ang="0">
                <a:pos x="59" y="80"/>
              </a:cxn>
              <a:cxn ang="0">
                <a:pos x="82" y="45"/>
              </a:cxn>
              <a:cxn ang="0">
                <a:pos x="63" y="129"/>
              </a:cxn>
              <a:cxn ang="0">
                <a:pos x="77" y="129"/>
              </a:cxn>
              <a:cxn ang="0">
                <a:pos x="84" y="89"/>
              </a:cxn>
              <a:cxn ang="0">
                <a:pos x="92" y="87"/>
              </a:cxn>
              <a:cxn ang="0">
                <a:pos x="116" y="74"/>
              </a:cxn>
              <a:cxn ang="0">
                <a:pos x="119" y="85"/>
              </a:cxn>
              <a:cxn ang="0">
                <a:pos x="84" y="89"/>
              </a:cxn>
              <a:cxn ang="0">
                <a:pos x="114" y="63"/>
              </a:cxn>
              <a:cxn ang="0">
                <a:pos x="33" y="59"/>
              </a:cxn>
              <a:cxn ang="0">
                <a:pos x="23" y="65"/>
              </a:cxn>
              <a:cxn ang="0">
                <a:pos x="11" y="67"/>
              </a:cxn>
              <a:cxn ang="0">
                <a:pos x="35" y="68"/>
              </a:cxn>
            </a:cxnLst>
            <a:rect l="0" t="0" r="r" b="b"/>
            <a:pathLst>
              <a:path w="132" h="143">
                <a:moveTo>
                  <a:pt x="46" y="136"/>
                </a:moveTo>
                <a:lnTo>
                  <a:pt x="46" y="136"/>
                </a:lnTo>
                <a:lnTo>
                  <a:pt x="46" y="138"/>
                </a:lnTo>
                <a:lnTo>
                  <a:pt x="48" y="140"/>
                </a:lnTo>
                <a:lnTo>
                  <a:pt x="48" y="140"/>
                </a:lnTo>
                <a:lnTo>
                  <a:pt x="49" y="141"/>
                </a:lnTo>
                <a:lnTo>
                  <a:pt x="51" y="142"/>
                </a:lnTo>
                <a:lnTo>
                  <a:pt x="51" y="142"/>
                </a:lnTo>
                <a:lnTo>
                  <a:pt x="59" y="141"/>
                </a:lnTo>
                <a:lnTo>
                  <a:pt x="67" y="142"/>
                </a:lnTo>
                <a:lnTo>
                  <a:pt x="83" y="143"/>
                </a:lnTo>
                <a:lnTo>
                  <a:pt x="83" y="143"/>
                </a:lnTo>
                <a:lnTo>
                  <a:pt x="85" y="142"/>
                </a:lnTo>
                <a:lnTo>
                  <a:pt x="87" y="141"/>
                </a:lnTo>
                <a:lnTo>
                  <a:pt x="87" y="139"/>
                </a:lnTo>
                <a:lnTo>
                  <a:pt x="88" y="138"/>
                </a:lnTo>
                <a:lnTo>
                  <a:pt x="88" y="138"/>
                </a:lnTo>
                <a:lnTo>
                  <a:pt x="88" y="136"/>
                </a:lnTo>
                <a:lnTo>
                  <a:pt x="88" y="136"/>
                </a:lnTo>
                <a:lnTo>
                  <a:pt x="87" y="127"/>
                </a:lnTo>
                <a:lnTo>
                  <a:pt x="87" y="117"/>
                </a:lnTo>
                <a:lnTo>
                  <a:pt x="88" y="98"/>
                </a:lnTo>
                <a:lnTo>
                  <a:pt x="88" y="98"/>
                </a:lnTo>
                <a:lnTo>
                  <a:pt x="108" y="99"/>
                </a:lnTo>
                <a:lnTo>
                  <a:pt x="126" y="98"/>
                </a:lnTo>
                <a:lnTo>
                  <a:pt x="126" y="98"/>
                </a:lnTo>
                <a:lnTo>
                  <a:pt x="128" y="97"/>
                </a:lnTo>
                <a:lnTo>
                  <a:pt x="128" y="97"/>
                </a:lnTo>
                <a:lnTo>
                  <a:pt x="129" y="96"/>
                </a:lnTo>
                <a:lnTo>
                  <a:pt x="130" y="94"/>
                </a:lnTo>
                <a:lnTo>
                  <a:pt x="130" y="94"/>
                </a:lnTo>
                <a:lnTo>
                  <a:pt x="131" y="77"/>
                </a:lnTo>
                <a:lnTo>
                  <a:pt x="132" y="60"/>
                </a:lnTo>
                <a:lnTo>
                  <a:pt x="132" y="60"/>
                </a:lnTo>
                <a:lnTo>
                  <a:pt x="132" y="59"/>
                </a:lnTo>
                <a:lnTo>
                  <a:pt x="132" y="59"/>
                </a:lnTo>
                <a:lnTo>
                  <a:pt x="132" y="59"/>
                </a:lnTo>
                <a:lnTo>
                  <a:pt x="132" y="59"/>
                </a:lnTo>
                <a:lnTo>
                  <a:pt x="132" y="59"/>
                </a:lnTo>
                <a:lnTo>
                  <a:pt x="132" y="59"/>
                </a:lnTo>
                <a:lnTo>
                  <a:pt x="131" y="57"/>
                </a:lnTo>
                <a:lnTo>
                  <a:pt x="129" y="56"/>
                </a:lnTo>
                <a:lnTo>
                  <a:pt x="129" y="56"/>
                </a:lnTo>
                <a:lnTo>
                  <a:pt x="120" y="54"/>
                </a:lnTo>
                <a:lnTo>
                  <a:pt x="111" y="54"/>
                </a:lnTo>
                <a:lnTo>
                  <a:pt x="101" y="54"/>
                </a:lnTo>
                <a:lnTo>
                  <a:pt x="91" y="54"/>
                </a:lnTo>
                <a:lnTo>
                  <a:pt x="91" y="54"/>
                </a:lnTo>
                <a:lnTo>
                  <a:pt x="91" y="30"/>
                </a:lnTo>
                <a:lnTo>
                  <a:pt x="91" y="18"/>
                </a:lnTo>
                <a:lnTo>
                  <a:pt x="91" y="6"/>
                </a:lnTo>
                <a:lnTo>
                  <a:pt x="91" y="6"/>
                </a:lnTo>
                <a:lnTo>
                  <a:pt x="90" y="4"/>
                </a:lnTo>
                <a:lnTo>
                  <a:pt x="90" y="4"/>
                </a:lnTo>
                <a:lnTo>
                  <a:pt x="89" y="2"/>
                </a:lnTo>
                <a:lnTo>
                  <a:pt x="87" y="1"/>
                </a:lnTo>
                <a:lnTo>
                  <a:pt x="87" y="1"/>
                </a:lnTo>
                <a:lnTo>
                  <a:pt x="70" y="0"/>
                </a:lnTo>
                <a:lnTo>
                  <a:pt x="62" y="0"/>
                </a:lnTo>
                <a:lnTo>
                  <a:pt x="53" y="1"/>
                </a:lnTo>
                <a:lnTo>
                  <a:pt x="53" y="1"/>
                </a:lnTo>
                <a:lnTo>
                  <a:pt x="51" y="2"/>
                </a:lnTo>
                <a:lnTo>
                  <a:pt x="51" y="2"/>
                </a:lnTo>
                <a:lnTo>
                  <a:pt x="49" y="3"/>
                </a:lnTo>
                <a:lnTo>
                  <a:pt x="49" y="5"/>
                </a:lnTo>
                <a:lnTo>
                  <a:pt x="49" y="5"/>
                </a:lnTo>
                <a:lnTo>
                  <a:pt x="48" y="28"/>
                </a:lnTo>
                <a:lnTo>
                  <a:pt x="48" y="51"/>
                </a:lnTo>
                <a:lnTo>
                  <a:pt x="48" y="51"/>
                </a:lnTo>
                <a:lnTo>
                  <a:pt x="27" y="50"/>
                </a:lnTo>
                <a:lnTo>
                  <a:pt x="6" y="50"/>
                </a:lnTo>
                <a:lnTo>
                  <a:pt x="6" y="50"/>
                </a:lnTo>
                <a:lnTo>
                  <a:pt x="4" y="51"/>
                </a:lnTo>
                <a:lnTo>
                  <a:pt x="4" y="51"/>
                </a:lnTo>
                <a:lnTo>
                  <a:pt x="1" y="52"/>
                </a:lnTo>
                <a:lnTo>
                  <a:pt x="0" y="53"/>
                </a:lnTo>
                <a:lnTo>
                  <a:pt x="0" y="55"/>
                </a:lnTo>
                <a:lnTo>
                  <a:pt x="0" y="55"/>
                </a:lnTo>
                <a:lnTo>
                  <a:pt x="0" y="63"/>
                </a:lnTo>
                <a:lnTo>
                  <a:pt x="0" y="72"/>
                </a:lnTo>
                <a:lnTo>
                  <a:pt x="0" y="81"/>
                </a:lnTo>
                <a:lnTo>
                  <a:pt x="1" y="90"/>
                </a:lnTo>
                <a:lnTo>
                  <a:pt x="1" y="90"/>
                </a:lnTo>
                <a:lnTo>
                  <a:pt x="2" y="91"/>
                </a:lnTo>
                <a:lnTo>
                  <a:pt x="3" y="92"/>
                </a:lnTo>
                <a:lnTo>
                  <a:pt x="5" y="93"/>
                </a:lnTo>
                <a:lnTo>
                  <a:pt x="5" y="93"/>
                </a:lnTo>
                <a:lnTo>
                  <a:pt x="5" y="93"/>
                </a:lnTo>
                <a:lnTo>
                  <a:pt x="5" y="93"/>
                </a:lnTo>
                <a:lnTo>
                  <a:pt x="16" y="93"/>
                </a:lnTo>
                <a:lnTo>
                  <a:pt x="26" y="93"/>
                </a:lnTo>
                <a:lnTo>
                  <a:pt x="46" y="93"/>
                </a:lnTo>
                <a:lnTo>
                  <a:pt x="46" y="93"/>
                </a:lnTo>
                <a:lnTo>
                  <a:pt x="46" y="115"/>
                </a:lnTo>
                <a:lnTo>
                  <a:pt x="46" y="125"/>
                </a:lnTo>
                <a:lnTo>
                  <a:pt x="46" y="136"/>
                </a:lnTo>
                <a:lnTo>
                  <a:pt x="46" y="136"/>
                </a:lnTo>
                <a:close/>
                <a:moveTo>
                  <a:pt x="16" y="85"/>
                </a:moveTo>
                <a:lnTo>
                  <a:pt x="16" y="85"/>
                </a:lnTo>
                <a:lnTo>
                  <a:pt x="9" y="84"/>
                </a:lnTo>
                <a:lnTo>
                  <a:pt x="9" y="84"/>
                </a:lnTo>
                <a:lnTo>
                  <a:pt x="9" y="84"/>
                </a:lnTo>
                <a:lnTo>
                  <a:pt x="9" y="84"/>
                </a:lnTo>
                <a:lnTo>
                  <a:pt x="10" y="84"/>
                </a:lnTo>
                <a:lnTo>
                  <a:pt x="10" y="84"/>
                </a:lnTo>
                <a:lnTo>
                  <a:pt x="17" y="79"/>
                </a:lnTo>
                <a:lnTo>
                  <a:pt x="22" y="74"/>
                </a:lnTo>
                <a:lnTo>
                  <a:pt x="22" y="74"/>
                </a:lnTo>
                <a:lnTo>
                  <a:pt x="19" y="79"/>
                </a:lnTo>
                <a:lnTo>
                  <a:pt x="17" y="84"/>
                </a:lnTo>
                <a:lnTo>
                  <a:pt x="17" y="84"/>
                </a:lnTo>
                <a:lnTo>
                  <a:pt x="16" y="85"/>
                </a:lnTo>
                <a:lnTo>
                  <a:pt x="16" y="85"/>
                </a:lnTo>
                <a:close/>
                <a:moveTo>
                  <a:pt x="9" y="75"/>
                </a:moveTo>
                <a:lnTo>
                  <a:pt x="9" y="75"/>
                </a:lnTo>
                <a:lnTo>
                  <a:pt x="10" y="75"/>
                </a:lnTo>
                <a:lnTo>
                  <a:pt x="10" y="75"/>
                </a:lnTo>
                <a:lnTo>
                  <a:pt x="20" y="65"/>
                </a:lnTo>
                <a:lnTo>
                  <a:pt x="22" y="63"/>
                </a:lnTo>
                <a:lnTo>
                  <a:pt x="18" y="68"/>
                </a:lnTo>
                <a:lnTo>
                  <a:pt x="18" y="68"/>
                </a:lnTo>
                <a:lnTo>
                  <a:pt x="14" y="75"/>
                </a:lnTo>
                <a:lnTo>
                  <a:pt x="9" y="81"/>
                </a:lnTo>
                <a:lnTo>
                  <a:pt x="9" y="81"/>
                </a:lnTo>
                <a:lnTo>
                  <a:pt x="9" y="75"/>
                </a:lnTo>
                <a:lnTo>
                  <a:pt x="9" y="75"/>
                </a:lnTo>
                <a:close/>
                <a:moveTo>
                  <a:pt x="9" y="71"/>
                </a:moveTo>
                <a:lnTo>
                  <a:pt x="9" y="71"/>
                </a:lnTo>
                <a:lnTo>
                  <a:pt x="9" y="63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2" y="62"/>
                </a:lnTo>
                <a:lnTo>
                  <a:pt x="12" y="64"/>
                </a:lnTo>
                <a:lnTo>
                  <a:pt x="9" y="71"/>
                </a:lnTo>
                <a:lnTo>
                  <a:pt x="9" y="71"/>
                </a:lnTo>
                <a:close/>
                <a:moveTo>
                  <a:pt x="9" y="60"/>
                </a:moveTo>
                <a:lnTo>
                  <a:pt x="9" y="60"/>
                </a:lnTo>
                <a:lnTo>
                  <a:pt x="9" y="59"/>
                </a:lnTo>
                <a:lnTo>
                  <a:pt x="9" y="59"/>
                </a:lnTo>
                <a:lnTo>
                  <a:pt x="12" y="59"/>
                </a:lnTo>
                <a:lnTo>
                  <a:pt x="12" y="59"/>
                </a:lnTo>
                <a:lnTo>
                  <a:pt x="9" y="60"/>
                </a:lnTo>
                <a:lnTo>
                  <a:pt x="9" y="60"/>
                </a:lnTo>
                <a:close/>
                <a:moveTo>
                  <a:pt x="23" y="77"/>
                </a:moveTo>
                <a:lnTo>
                  <a:pt x="23" y="77"/>
                </a:lnTo>
                <a:lnTo>
                  <a:pt x="28" y="68"/>
                </a:lnTo>
                <a:lnTo>
                  <a:pt x="34" y="61"/>
                </a:lnTo>
                <a:lnTo>
                  <a:pt x="34" y="61"/>
                </a:lnTo>
                <a:lnTo>
                  <a:pt x="35" y="60"/>
                </a:lnTo>
                <a:lnTo>
                  <a:pt x="34" y="59"/>
                </a:lnTo>
                <a:lnTo>
                  <a:pt x="34" y="59"/>
                </a:lnTo>
                <a:lnTo>
                  <a:pt x="43" y="60"/>
                </a:lnTo>
                <a:lnTo>
                  <a:pt x="43" y="60"/>
                </a:lnTo>
                <a:lnTo>
                  <a:pt x="35" y="66"/>
                </a:lnTo>
                <a:lnTo>
                  <a:pt x="29" y="74"/>
                </a:lnTo>
                <a:lnTo>
                  <a:pt x="29" y="74"/>
                </a:lnTo>
                <a:lnTo>
                  <a:pt x="22" y="81"/>
                </a:lnTo>
                <a:lnTo>
                  <a:pt x="21" y="82"/>
                </a:lnTo>
                <a:lnTo>
                  <a:pt x="20" y="82"/>
                </a:lnTo>
                <a:lnTo>
                  <a:pt x="23" y="77"/>
                </a:lnTo>
                <a:lnTo>
                  <a:pt x="23" y="77"/>
                </a:lnTo>
                <a:close/>
                <a:moveTo>
                  <a:pt x="45" y="60"/>
                </a:moveTo>
                <a:lnTo>
                  <a:pt x="45" y="60"/>
                </a:lnTo>
                <a:lnTo>
                  <a:pt x="53" y="60"/>
                </a:lnTo>
                <a:lnTo>
                  <a:pt x="53" y="60"/>
                </a:lnTo>
                <a:lnTo>
                  <a:pt x="55" y="59"/>
                </a:lnTo>
                <a:lnTo>
                  <a:pt x="55" y="59"/>
                </a:lnTo>
                <a:lnTo>
                  <a:pt x="57" y="58"/>
                </a:lnTo>
                <a:lnTo>
                  <a:pt x="57" y="55"/>
                </a:lnTo>
                <a:lnTo>
                  <a:pt x="57" y="55"/>
                </a:lnTo>
                <a:lnTo>
                  <a:pt x="57" y="55"/>
                </a:lnTo>
                <a:lnTo>
                  <a:pt x="57" y="55"/>
                </a:lnTo>
                <a:lnTo>
                  <a:pt x="68" y="51"/>
                </a:lnTo>
                <a:lnTo>
                  <a:pt x="68" y="51"/>
                </a:lnTo>
                <a:lnTo>
                  <a:pt x="57" y="58"/>
                </a:lnTo>
                <a:lnTo>
                  <a:pt x="46" y="67"/>
                </a:lnTo>
                <a:lnTo>
                  <a:pt x="46" y="67"/>
                </a:lnTo>
                <a:lnTo>
                  <a:pt x="37" y="74"/>
                </a:lnTo>
                <a:lnTo>
                  <a:pt x="33" y="77"/>
                </a:lnTo>
                <a:lnTo>
                  <a:pt x="30" y="81"/>
                </a:lnTo>
                <a:lnTo>
                  <a:pt x="30" y="81"/>
                </a:lnTo>
                <a:lnTo>
                  <a:pt x="37" y="70"/>
                </a:lnTo>
                <a:lnTo>
                  <a:pt x="44" y="61"/>
                </a:lnTo>
                <a:lnTo>
                  <a:pt x="44" y="61"/>
                </a:lnTo>
                <a:lnTo>
                  <a:pt x="45" y="60"/>
                </a:lnTo>
                <a:lnTo>
                  <a:pt x="45" y="60"/>
                </a:lnTo>
                <a:close/>
                <a:moveTo>
                  <a:pt x="83" y="10"/>
                </a:moveTo>
                <a:lnTo>
                  <a:pt x="83" y="10"/>
                </a:lnTo>
                <a:lnTo>
                  <a:pt x="83" y="27"/>
                </a:lnTo>
                <a:lnTo>
                  <a:pt x="82" y="44"/>
                </a:lnTo>
                <a:lnTo>
                  <a:pt x="82" y="44"/>
                </a:lnTo>
                <a:lnTo>
                  <a:pt x="82" y="43"/>
                </a:lnTo>
                <a:lnTo>
                  <a:pt x="81" y="43"/>
                </a:lnTo>
                <a:lnTo>
                  <a:pt x="81" y="43"/>
                </a:lnTo>
                <a:lnTo>
                  <a:pt x="65" y="50"/>
                </a:lnTo>
                <a:lnTo>
                  <a:pt x="65" y="50"/>
                </a:lnTo>
                <a:lnTo>
                  <a:pt x="59" y="53"/>
                </a:lnTo>
                <a:lnTo>
                  <a:pt x="61" y="51"/>
                </a:lnTo>
                <a:lnTo>
                  <a:pt x="61" y="51"/>
                </a:lnTo>
                <a:lnTo>
                  <a:pt x="68" y="47"/>
                </a:lnTo>
                <a:lnTo>
                  <a:pt x="73" y="42"/>
                </a:lnTo>
                <a:lnTo>
                  <a:pt x="78" y="36"/>
                </a:lnTo>
                <a:lnTo>
                  <a:pt x="82" y="30"/>
                </a:lnTo>
                <a:lnTo>
                  <a:pt x="82" y="30"/>
                </a:lnTo>
                <a:lnTo>
                  <a:pt x="82" y="29"/>
                </a:lnTo>
                <a:lnTo>
                  <a:pt x="81" y="29"/>
                </a:lnTo>
                <a:lnTo>
                  <a:pt x="81" y="29"/>
                </a:lnTo>
                <a:lnTo>
                  <a:pt x="75" y="31"/>
                </a:lnTo>
                <a:lnTo>
                  <a:pt x="69" y="34"/>
                </a:lnTo>
                <a:lnTo>
                  <a:pt x="69" y="34"/>
                </a:lnTo>
                <a:lnTo>
                  <a:pt x="60" y="41"/>
                </a:lnTo>
                <a:lnTo>
                  <a:pt x="57" y="43"/>
                </a:lnTo>
                <a:lnTo>
                  <a:pt x="59" y="41"/>
                </a:lnTo>
                <a:lnTo>
                  <a:pt x="59" y="41"/>
                </a:lnTo>
                <a:lnTo>
                  <a:pt x="71" y="29"/>
                </a:lnTo>
                <a:lnTo>
                  <a:pt x="76" y="23"/>
                </a:lnTo>
                <a:lnTo>
                  <a:pt x="81" y="16"/>
                </a:lnTo>
                <a:lnTo>
                  <a:pt x="81" y="16"/>
                </a:lnTo>
                <a:lnTo>
                  <a:pt x="81" y="14"/>
                </a:lnTo>
                <a:lnTo>
                  <a:pt x="79" y="14"/>
                </a:lnTo>
                <a:lnTo>
                  <a:pt x="79" y="14"/>
                </a:lnTo>
                <a:lnTo>
                  <a:pt x="73" y="18"/>
                </a:lnTo>
                <a:lnTo>
                  <a:pt x="68" y="22"/>
                </a:lnTo>
                <a:lnTo>
                  <a:pt x="62" y="26"/>
                </a:lnTo>
                <a:lnTo>
                  <a:pt x="56" y="30"/>
                </a:lnTo>
                <a:lnTo>
                  <a:pt x="56" y="30"/>
                </a:lnTo>
                <a:lnTo>
                  <a:pt x="56" y="29"/>
                </a:lnTo>
                <a:lnTo>
                  <a:pt x="56" y="29"/>
                </a:lnTo>
                <a:lnTo>
                  <a:pt x="65" y="19"/>
                </a:lnTo>
                <a:lnTo>
                  <a:pt x="65" y="19"/>
                </a:lnTo>
                <a:lnTo>
                  <a:pt x="69" y="14"/>
                </a:lnTo>
                <a:lnTo>
                  <a:pt x="73" y="9"/>
                </a:lnTo>
                <a:lnTo>
                  <a:pt x="73" y="9"/>
                </a:lnTo>
                <a:lnTo>
                  <a:pt x="83" y="10"/>
                </a:lnTo>
                <a:lnTo>
                  <a:pt x="83" y="10"/>
                </a:lnTo>
                <a:close/>
                <a:moveTo>
                  <a:pt x="108" y="63"/>
                </a:moveTo>
                <a:lnTo>
                  <a:pt x="108" y="63"/>
                </a:lnTo>
                <a:lnTo>
                  <a:pt x="98" y="72"/>
                </a:lnTo>
                <a:lnTo>
                  <a:pt x="88" y="82"/>
                </a:lnTo>
                <a:lnTo>
                  <a:pt x="88" y="82"/>
                </a:lnTo>
                <a:lnTo>
                  <a:pt x="79" y="90"/>
                </a:lnTo>
                <a:lnTo>
                  <a:pt x="79" y="90"/>
                </a:lnTo>
                <a:lnTo>
                  <a:pt x="80" y="88"/>
                </a:lnTo>
                <a:lnTo>
                  <a:pt x="82" y="86"/>
                </a:lnTo>
                <a:lnTo>
                  <a:pt x="85" y="81"/>
                </a:lnTo>
                <a:lnTo>
                  <a:pt x="85" y="81"/>
                </a:lnTo>
                <a:lnTo>
                  <a:pt x="98" y="63"/>
                </a:lnTo>
                <a:lnTo>
                  <a:pt x="98" y="63"/>
                </a:lnTo>
                <a:lnTo>
                  <a:pt x="108" y="63"/>
                </a:lnTo>
                <a:lnTo>
                  <a:pt x="108" y="63"/>
                </a:lnTo>
                <a:close/>
                <a:moveTo>
                  <a:pt x="122" y="79"/>
                </a:moveTo>
                <a:lnTo>
                  <a:pt x="122" y="79"/>
                </a:lnTo>
                <a:lnTo>
                  <a:pt x="121" y="79"/>
                </a:lnTo>
                <a:lnTo>
                  <a:pt x="121" y="79"/>
                </a:lnTo>
                <a:lnTo>
                  <a:pt x="115" y="82"/>
                </a:lnTo>
                <a:lnTo>
                  <a:pt x="113" y="82"/>
                </a:lnTo>
                <a:lnTo>
                  <a:pt x="113" y="82"/>
                </a:lnTo>
                <a:lnTo>
                  <a:pt x="115" y="79"/>
                </a:lnTo>
                <a:lnTo>
                  <a:pt x="115" y="79"/>
                </a:lnTo>
                <a:lnTo>
                  <a:pt x="120" y="71"/>
                </a:lnTo>
                <a:lnTo>
                  <a:pt x="123" y="63"/>
                </a:lnTo>
                <a:lnTo>
                  <a:pt x="123" y="63"/>
                </a:lnTo>
                <a:lnTo>
                  <a:pt x="123" y="63"/>
                </a:lnTo>
                <a:lnTo>
                  <a:pt x="123" y="63"/>
                </a:lnTo>
                <a:lnTo>
                  <a:pt x="122" y="79"/>
                </a:lnTo>
                <a:lnTo>
                  <a:pt x="122" y="79"/>
                </a:lnTo>
                <a:close/>
                <a:moveTo>
                  <a:pt x="67" y="127"/>
                </a:moveTo>
                <a:lnTo>
                  <a:pt x="67" y="127"/>
                </a:lnTo>
                <a:lnTo>
                  <a:pt x="73" y="120"/>
                </a:lnTo>
                <a:lnTo>
                  <a:pt x="78" y="114"/>
                </a:lnTo>
                <a:lnTo>
                  <a:pt x="78" y="114"/>
                </a:lnTo>
                <a:lnTo>
                  <a:pt x="78" y="113"/>
                </a:lnTo>
                <a:lnTo>
                  <a:pt x="77" y="112"/>
                </a:lnTo>
                <a:lnTo>
                  <a:pt x="77" y="112"/>
                </a:lnTo>
                <a:lnTo>
                  <a:pt x="69" y="118"/>
                </a:lnTo>
                <a:lnTo>
                  <a:pt x="61" y="123"/>
                </a:lnTo>
                <a:lnTo>
                  <a:pt x="61" y="123"/>
                </a:lnTo>
                <a:lnTo>
                  <a:pt x="71" y="114"/>
                </a:lnTo>
                <a:lnTo>
                  <a:pt x="75" y="109"/>
                </a:lnTo>
                <a:lnTo>
                  <a:pt x="79" y="104"/>
                </a:lnTo>
                <a:lnTo>
                  <a:pt x="79" y="104"/>
                </a:lnTo>
                <a:lnTo>
                  <a:pt x="78" y="122"/>
                </a:lnTo>
                <a:lnTo>
                  <a:pt x="78" y="122"/>
                </a:lnTo>
                <a:lnTo>
                  <a:pt x="73" y="124"/>
                </a:lnTo>
                <a:lnTo>
                  <a:pt x="67" y="127"/>
                </a:lnTo>
                <a:lnTo>
                  <a:pt x="67" y="127"/>
                </a:lnTo>
                <a:close/>
                <a:moveTo>
                  <a:pt x="83" y="55"/>
                </a:moveTo>
                <a:lnTo>
                  <a:pt x="83" y="55"/>
                </a:lnTo>
                <a:lnTo>
                  <a:pt x="83" y="57"/>
                </a:lnTo>
                <a:lnTo>
                  <a:pt x="83" y="57"/>
                </a:lnTo>
                <a:lnTo>
                  <a:pt x="83" y="58"/>
                </a:lnTo>
                <a:lnTo>
                  <a:pt x="83" y="58"/>
                </a:lnTo>
                <a:lnTo>
                  <a:pt x="83" y="59"/>
                </a:lnTo>
                <a:lnTo>
                  <a:pt x="84" y="61"/>
                </a:lnTo>
                <a:lnTo>
                  <a:pt x="84" y="61"/>
                </a:lnTo>
                <a:lnTo>
                  <a:pt x="77" y="66"/>
                </a:lnTo>
                <a:lnTo>
                  <a:pt x="71" y="72"/>
                </a:lnTo>
                <a:lnTo>
                  <a:pt x="64" y="79"/>
                </a:lnTo>
                <a:lnTo>
                  <a:pt x="58" y="84"/>
                </a:lnTo>
                <a:lnTo>
                  <a:pt x="58" y="84"/>
                </a:lnTo>
                <a:lnTo>
                  <a:pt x="64" y="78"/>
                </a:lnTo>
                <a:lnTo>
                  <a:pt x="70" y="70"/>
                </a:lnTo>
                <a:lnTo>
                  <a:pt x="76" y="62"/>
                </a:lnTo>
                <a:lnTo>
                  <a:pt x="83" y="55"/>
                </a:lnTo>
                <a:lnTo>
                  <a:pt x="83" y="55"/>
                </a:lnTo>
                <a:close/>
                <a:moveTo>
                  <a:pt x="87" y="62"/>
                </a:moveTo>
                <a:lnTo>
                  <a:pt x="87" y="62"/>
                </a:lnTo>
                <a:lnTo>
                  <a:pt x="87" y="62"/>
                </a:lnTo>
                <a:lnTo>
                  <a:pt x="87" y="62"/>
                </a:lnTo>
                <a:lnTo>
                  <a:pt x="83" y="65"/>
                </a:lnTo>
                <a:lnTo>
                  <a:pt x="79" y="69"/>
                </a:lnTo>
                <a:lnTo>
                  <a:pt x="72" y="77"/>
                </a:lnTo>
                <a:lnTo>
                  <a:pt x="72" y="77"/>
                </a:lnTo>
                <a:lnTo>
                  <a:pt x="54" y="95"/>
                </a:lnTo>
                <a:lnTo>
                  <a:pt x="54" y="95"/>
                </a:lnTo>
                <a:lnTo>
                  <a:pt x="54" y="89"/>
                </a:lnTo>
                <a:lnTo>
                  <a:pt x="54" y="89"/>
                </a:lnTo>
                <a:lnTo>
                  <a:pt x="63" y="83"/>
                </a:lnTo>
                <a:lnTo>
                  <a:pt x="71" y="76"/>
                </a:lnTo>
                <a:lnTo>
                  <a:pt x="78" y="68"/>
                </a:lnTo>
                <a:lnTo>
                  <a:pt x="87" y="62"/>
                </a:lnTo>
                <a:lnTo>
                  <a:pt x="87" y="62"/>
                </a:lnTo>
                <a:close/>
                <a:moveTo>
                  <a:pt x="79" y="103"/>
                </a:moveTo>
                <a:lnTo>
                  <a:pt x="79" y="103"/>
                </a:lnTo>
                <a:lnTo>
                  <a:pt x="79" y="102"/>
                </a:lnTo>
                <a:lnTo>
                  <a:pt x="78" y="102"/>
                </a:lnTo>
                <a:lnTo>
                  <a:pt x="78" y="102"/>
                </a:lnTo>
                <a:lnTo>
                  <a:pt x="73" y="104"/>
                </a:lnTo>
                <a:lnTo>
                  <a:pt x="69" y="107"/>
                </a:lnTo>
                <a:lnTo>
                  <a:pt x="60" y="113"/>
                </a:lnTo>
                <a:lnTo>
                  <a:pt x="60" y="113"/>
                </a:lnTo>
                <a:lnTo>
                  <a:pt x="70" y="104"/>
                </a:lnTo>
                <a:lnTo>
                  <a:pt x="75" y="100"/>
                </a:lnTo>
                <a:lnTo>
                  <a:pt x="80" y="95"/>
                </a:lnTo>
                <a:lnTo>
                  <a:pt x="80" y="95"/>
                </a:lnTo>
                <a:lnTo>
                  <a:pt x="79" y="103"/>
                </a:lnTo>
                <a:lnTo>
                  <a:pt x="79" y="103"/>
                </a:lnTo>
                <a:close/>
                <a:moveTo>
                  <a:pt x="55" y="118"/>
                </a:moveTo>
                <a:lnTo>
                  <a:pt x="55" y="118"/>
                </a:lnTo>
                <a:lnTo>
                  <a:pt x="65" y="112"/>
                </a:lnTo>
                <a:lnTo>
                  <a:pt x="70" y="108"/>
                </a:lnTo>
                <a:lnTo>
                  <a:pt x="76" y="105"/>
                </a:lnTo>
                <a:lnTo>
                  <a:pt x="76" y="105"/>
                </a:lnTo>
                <a:lnTo>
                  <a:pt x="71" y="111"/>
                </a:lnTo>
                <a:lnTo>
                  <a:pt x="66" y="116"/>
                </a:lnTo>
                <a:lnTo>
                  <a:pt x="55" y="125"/>
                </a:lnTo>
                <a:lnTo>
                  <a:pt x="55" y="125"/>
                </a:lnTo>
                <a:lnTo>
                  <a:pt x="55" y="118"/>
                </a:lnTo>
                <a:lnTo>
                  <a:pt x="55" y="118"/>
                </a:lnTo>
                <a:close/>
                <a:moveTo>
                  <a:pt x="80" y="92"/>
                </a:moveTo>
                <a:lnTo>
                  <a:pt x="80" y="92"/>
                </a:lnTo>
                <a:lnTo>
                  <a:pt x="80" y="92"/>
                </a:lnTo>
                <a:lnTo>
                  <a:pt x="80" y="92"/>
                </a:lnTo>
                <a:lnTo>
                  <a:pt x="79" y="92"/>
                </a:lnTo>
                <a:lnTo>
                  <a:pt x="79" y="92"/>
                </a:lnTo>
                <a:lnTo>
                  <a:pt x="81" y="91"/>
                </a:lnTo>
                <a:lnTo>
                  <a:pt x="81" y="91"/>
                </a:lnTo>
                <a:lnTo>
                  <a:pt x="81" y="91"/>
                </a:lnTo>
                <a:lnTo>
                  <a:pt x="81" y="91"/>
                </a:lnTo>
                <a:lnTo>
                  <a:pt x="80" y="92"/>
                </a:lnTo>
                <a:lnTo>
                  <a:pt x="80" y="92"/>
                </a:lnTo>
                <a:close/>
                <a:moveTo>
                  <a:pt x="76" y="96"/>
                </a:moveTo>
                <a:lnTo>
                  <a:pt x="76" y="96"/>
                </a:lnTo>
                <a:lnTo>
                  <a:pt x="71" y="101"/>
                </a:lnTo>
                <a:lnTo>
                  <a:pt x="65" y="105"/>
                </a:lnTo>
                <a:lnTo>
                  <a:pt x="60" y="110"/>
                </a:lnTo>
                <a:lnTo>
                  <a:pt x="55" y="115"/>
                </a:lnTo>
                <a:lnTo>
                  <a:pt x="55" y="115"/>
                </a:lnTo>
                <a:lnTo>
                  <a:pt x="54" y="108"/>
                </a:lnTo>
                <a:lnTo>
                  <a:pt x="54" y="108"/>
                </a:lnTo>
                <a:lnTo>
                  <a:pt x="65" y="101"/>
                </a:lnTo>
                <a:lnTo>
                  <a:pt x="76" y="96"/>
                </a:lnTo>
                <a:lnTo>
                  <a:pt x="76" y="96"/>
                </a:lnTo>
                <a:close/>
                <a:moveTo>
                  <a:pt x="75" y="92"/>
                </a:moveTo>
                <a:lnTo>
                  <a:pt x="75" y="92"/>
                </a:lnTo>
                <a:lnTo>
                  <a:pt x="75" y="93"/>
                </a:lnTo>
                <a:lnTo>
                  <a:pt x="75" y="94"/>
                </a:lnTo>
                <a:lnTo>
                  <a:pt x="75" y="94"/>
                </a:lnTo>
                <a:lnTo>
                  <a:pt x="65" y="99"/>
                </a:lnTo>
                <a:lnTo>
                  <a:pt x="54" y="105"/>
                </a:lnTo>
                <a:lnTo>
                  <a:pt x="54" y="105"/>
                </a:lnTo>
                <a:lnTo>
                  <a:pt x="54" y="100"/>
                </a:lnTo>
                <a:lnTo>
                  <a:pt x="54" y="100"/>
                </a:lnTo>
                <a:lnTo>
                  <a:pt x="62" y="95"/>
                </a:lnTo>
                <a:lnTo>
                  <a:pt x="69" y="89"/>
                </a:lnTo>
                <a:lnTo>
                  <a:pt x="81" y="75"/>
                </a:lnTo>
                <a:lnTo>
                  <a:pt x="81" y="75"/>
                </a:lnTo>
                <a:lnTo>
                  <a:pt x="88" y="67"/>
                </a:lnTo>
                <a:lnTo>
                  <a:pt x="88" y="67"/>
                </a:lnTo>
                <a:lnTo>
                  <a:pt x="93" y="62"/>
                </a:lnTo>
                <a:lnTo>
                  <a:pt x="93" y="62"/>
                </a:lnTo>
                <a:lnTo>
                  <a:pt x="96" y="62"/>
                </a:lnTo>
                <a:lnTo>
                  <a:pt x="96" y="62"/>
                </a:lnTo>
                <a:lnTo>
                  <a:pt x="85" y="78"/>
                </a:lnTo>
                <a:lnTo>
                  <a:pt x="75" y="92"/>
                </a:lnTo>
                <a:lnTo>
                  <a:pt x="75" y="92"/>
                </a:lnTo>
                <a:close/>
                <a:moveTo>
                  <a:pt x="67" y="87"/>
                </a:moveTo>
                <a:lnTo>
                  <a:pt x="67" y="87"/>
                </a:lnTo>
                <a:lnTo>
                  <a:pt x="62" y="92"/>
                </a:lnTo>
                <a:lnTo>
                  <a:pt x="57" y="96"/>
                </a:lnTo>
                <a:lnTo>
                  <a:pt x="57" y="96"/>
                </a:lnTo>
                <a:lnTo>
                  <a:pt x="55" y="97"/>
                </a:lnTo>
                <a:lnTo>
                  <a:pt x="59" y="93"/>
                </a:lnTo>
                <a:lnTo>
                  <a:pt x="59" y="93"/>
                </a:lnTo>
                <a:lnTo>
                  <a:pt x="66" y="86"/>
                </a:lnTo>
                <a:lnTo>
                  <a:pt x="66" y="86"/>
                </a:lnTo>
                <a:lnTo>
                  <a:pt x="78" y="75"/>
                </a:lnTo>
                <a:lnTo>
                  <a:pt x="89" y="62"/>
                </a:lnTo>
                <a:lnTo>
                  <a:pt x="89" y="62"/>
                </a:lnTo>
                <a:lnTo>
                  <a:pt x="91" y="62"/>
                </a:lnTo>
                <a:lnTo>
                  <a:pt x="91" y="62"/>
                </a:lnTo>
                <a:lnTo>
                  <a:pt x="84" y="68"/>
                </a:lnTo>
                <a:lnTo>
                  <a:pt x="79" y="75"/>
                </a:lnTo>
                <a:lnTo>
                  <a:pt x="67" y="87"/>
                </a:lnTo>
                <a:lnTo>
                  <a:pt x="67" y="87"/>
                </a:lnTo>
                <a:close/>
                <a:moveTo>
                  <a:pt x="72" y="50"/>
                </a:moveTo>
                <a:lnTo>
                  <a:pt x="72" y="50"/>
                </a:lnTo>
                <a:lnTo>
                  <a:pt x="72" y="49"/>
                </a:lnTo>
                <a:lnTo>
                  <a:pt x="72" y="49"/>
                </a:lnTo>
                <a:lnTo>
                  <a:pt x="78" y="47"/>
                </a:lnTo>
                <a:lnTo>
                  <a:pt x="78" y="47"/>
                </a:lnTo>
                <a:lnTo>
                  <a:pt x="72" y="50"/>
                </a:lnTo>
                <a:lnTo>
                  <a:pt x="72" y="50"/>
                </a:lnTo>
                <a:close/>
                <a:moveTo>
                  <a:pt x="64" y="17"/>
                </a:moveTo>
                <a:lnTo>
                  <a:pt x="64" y="17"/>
                </a:lnTo>
                <a:lnTo>
                  <a:pt x="56" y="25"/>
                </a:lnTo>
                <a:lnTo>
                  <a:pt x="56" y="25"/>
                </a:lnTo>
                <a:lnTo>
                  <a:pt x="57" y="19"/>
                </a:lnTo>
                <a:lnTo>
                  <a:pt x="57" y="19"/>
                </a:lnTo>
                <a:lnTo>
                  <a:pt x="66" y="14"/>
                </a:lnTo>
                <a:lnTo>
                  <a:pt x="66" y="14"/>
                </a:lnTo>
                <a:lnTo>
                  <a:pt x="70" y="12"/>
                </a:lnTo>
                <a:lnTo>
                  <a:pt x="69" y="13"/>
                </a:lnTo>
                <a:lnTo>
                  <a:pt x="64" y="17"/>
                </a:lnTo>
                <a:lnTo>
                  <a:pt x="64" y="17"/>
                </a:lnTo>
                <a:close/>
                <a:moveTo>
                  <a:pt x="75" y="20"/>
                </a:moveTo>
                <a:lnTo>
                  <a:pt x="75" y="20"/>
                </a:lnTo>
                <a:lnTo>
                  <a:pt x="77" y="18"/>
                </a:lnTo>
                <a:lnTo>
                  <a:pt x="77" y="18"/>
                </a:lnTo>
                <a:lnTo>
                  <a:pt x="74" y="22"/>
                </a:lnTo>
                <a:lnTo>
                  <a:pt x="66" y="31"/>
                </a:lnTo>
                <a:lnTo>
                  <a:pt x="66" y="31"/>
                </a:lnTo>
                <a:lnTo>
                  <a:pt x="57" y="40"/>
                </a:lnTo>
                <a:lnTo>
                  <a:pt x="57" y="40"/>
                </a:lnTo>
                <a:lnTo>
                  <a:pt x="56" y="33"/>
                </a:lnTo>
                <a:lnTo>
                  <a:pt x="56" y="33"/>
                </a:lnTo>
                <a:lnTo>
                  <a:pt x="61" y="30"/>
                </a:lnTo>
                <a:lnTo>
                  <a:pt x="66" y="27"/>
                </a:lnTo>
                <a:lnTo>
                  <a:pt x="75" y="20"/>
                </a:lnTo>
                <a:lnTo>
                  <a:pt x="75" y="20"/>
                </a:lnTo>
                <a:close/>
                <a:moveTo>
                  <a:pt x="74" y="34"/>
                </a:moveTo>
                <a:lnTo>
                  <a:pt x="74" y="34"/>
                </a:lnTo>
                <a:lnTo>
                  <a:pt x="77" y="32"/>
                </a:lnTo>
                <a:lnTo>
                  <a:pt x="78" y="32"/>
                </a:lnTo>
                <a:lnTo>
                  <a:pt x="78" y="33"/>
                </a:lnTo>
                <a:lnTo>
                  <a:pt x="77" y="34"/>
                </a:lnTo>
                <a:lnTo>
                  <a:pt x="71" y="41"/>
                </a:lnTo>
                <a:lnTo>
                  <a:pt x="71" y="41"/>
                </a:lnTo>
                <a:lnTo>
                  <a:pt x="64" y="47"/>
                </a:lnTo>
                <a:lnTo>
                  <a:pt x="57" y="51"/>
                </a:lnTo>
                <a:lnTo>
                  <a:pt x="57" y="51"/>
                </a:lnTo>
                <a:lnTo>
                  <a:pt x="57" y="45"/>
                </a:lnTo>
                <a:lnTo>
                  <a:pt x="57" y="45"/>
                </a:lnTo>
                <a:lnTo>
                  <a:pt x="65" y="40"/>
                </a:lnTo>
                <a:lnTo>
                  <a:pt x="74" y="34"/>
                </a:lnTo>
                <a:lnTo>
                  <a:pt x="74" y="34"/>
                </a:lnTo>
                <a:close/>
                <a:moveTo>
                  <a:pt x="68" y="52"/>
                </a:moveTo>
                <a:lnTo>
                  <a:pt x="68" y="52"/>
                </a:lnTo>
                <a:lnTo>
                  <a:pt x="53" y="66"/>
                </a:lnTo>
                <a:lnTo>
                  <a:pt x="46" y="75"/>
                </a:lnTo>
                <a:lnTo>
                  <a:pt x="40" y="84"/>
                </a:lnTo>
                <a:lnTo>
                  <a:pt x="40" y="84"/>
                </a:lnTo>
                <a:lnTo>
                  <a:pt x="40" y="84"/>
                </a:lnTo>
                <a:lnTo>
                  <a:pt x="40" y="84"/>
                </a:lnTo>
                <a:lnTo>
                  <a:pt x="28" y="85"/>
                </a:lnTo>
                <a:lnTo>
                  <a:pt x="28" y="85"/>
                </a:lnTo>
                <a:lnTo>
                  <a:pt x="48" y="68"/>
                </a:lnTo>
                <a:lnTo>
                  <a:pt x="58" y="60"/>
                </a:lnTo>
                <a:lnTo>
                  <a:pt x="68" y="52"/>
                </a:lnTo>
                <a:lnTo>
                  <a:pt x="68" y="52"/>
                </a:lnTo>
                <a:close/>
                <a:moveTo>
                  <a:pt x="82" y="45"/>
                </a:moveTo>
                <a:lnTo>
                  <a:pt x="82" y="45"/>
                </a:lnTo>
                <a:lnTo>
                  <a:pt x="82" y="44"/>
                </a:lnTo>
                <a:lnTo>
                  <a:pt x="82" y="44"/>
                </a:lnTo>
                <a:lnTo>
                  <a:pt x="83" y="52"/>
                </a:lnTo>
                <a:lnTo>
                  <a:pt x="83" y="52"/>
                </a:lnTo>
                <a:lnTo>
                  <a:pt x="82" y="52"/>
                </a:lnTo>
                <a:lnTo>
                  <a:pt x="82" y="52"/>
                </a:lnTo>
                <a:lnTo>
                  <a:pt x="64" y="66"/>
                </a:lnTo>
                <a:lnTo>
                  <a:pt x="55" y="74"/>
                </a:lnTo>
                <a:lnTo>
                  <a:pt x="47" y="82"/>
                </a:lnTo>
                <a:lnTo>
                  <a:pt x="47" y="82"/>
                </a:lnTo>
                <a:lnTo>
                  <a:pt x="47" y="83"/>
                </a:lnTo>
                <a:lnTo>
                  <a:pt x="47" y="84"/>
                </a:lnTo>
                <a:lnTo>
                  <a:pt x="48" y="84"/>
                </a:lnTo>
                <a:lnTo>
                  <a:pt x="49" y="84"/>
                </a:lnTo>
                <a:lnTo>
                  <a:pt x="49" y="84"/>
                </a:lnTo>
                <a:lnTo>
                  <a:pt x="62" y="70"/>
                </a:lnTo>
                <a:lnTo>
                  <a:pt x="62" y="70"/>
                </a:lnTo>
                <a:lnTo>
                  <a:pt x="73" y="62"/>
                </a:lnTo>
                <a:lnTo>
                  <a:pt x="73" y="62"/>
                </a:lnTo>
                <a:lnTo>
                  <a:pt x="73" y="61"/>
                </a:lnTo>
                <a:lnTo>
                  <a:pt x="73" y="61"/>
                </a:lnTo>
                <a:lnTo>
                  <a:pt x="64" y="74"/>
                </a:lnTo>
                <a:lnTo>
                  <a:pt x="59" y="80"/>
                </a:lnTo>
                <a:lnTo>
                  <a:pt x="54" y="86"/>
                </a:lnTo>
                <a:lnTo>
                  <a:pt x="54" y="86"/>
                </a:lnTo>
                <a:lnTo>
                  <a:pt x="52" y="85"/>
                </a:lnTo>
                <a:lnTo>
                  <a:pt x="52" y="85"/>
                </a:lnTo>
                <a:lnTo>
                  <a:pt x="50" y="84"/>
                </a:lnTo>
                <a:lnTo>
                  <a:pt x="50" y="84"/>
                </a:lnTo>
                <a:lnTo>
                  <a:pt x="42" y="84"/>
                </a:lnTo>
                <a:lnTo>
                  <a:pt x="42" y="84"/>
                </a:lnTo>
                <a:lnTo>
                  <a:pt x="52" y="74"/>
                </a:lnTo>
                <a:lnTo>
                  <a:pt x="61" y="63"/>
                </a:lnTo>
                <a:lnTo>
                  <a:pt x="82" y="45"/>
                </a:lnTo>
                <a:lnTo>
                  <a:pt x="82" y="45"/>
                </a:lnTo>
                <a:close/>
                <a:moveTo>
                  <a:pt x="55" y="133"/>
                </a:moveTo>
                <a:lnTo>
                  <a:pt x="55" y="133"/>
                </a:lnTo>
                <a:lnTo>
                  <a:pt x="55" y="129"/>
                </a:lnTo>
                <a:lnTo>
                  <a:pt x="55" y="129"/>
                </a:lnTo>
                <a:lnTo>
                  <a:pt x="60" y="126"/>
                </a:lnTo>
                <a:lnTo>
                  <a:pt x="64" y="123"/>
                </a:lnTo>
                <a:lnTo>
                  <a:pt x="73" y="117"/>
                </a:lnTo>
                <a:lnTo>
                  <a:pt x="73" y="117"/>
                </a:lnTo>
                <a:lnTo>
                  <a:pt x="68" y="123"/>
                </a:lnTo>
                <a:lnTo>
                  <a:pt x="63" y="129"/>
                </a:lnTo>
                <a:lnTo>
                  <a:pt x="63" y="129"/>
                </a:lnTo>
                <a:lnTo>
                  <a:pt x="63" y="130"/>
                </a:lnTo>
                <a:lnTo>
                  <a:pt x="64" y="130"/>
                </a:lnTo>
                <a:lnTo>
                  <a:pt x="64" y="130"/>
                </a:lnTo>
                <a:lnTo>
                  <a:pt x="70" y="128"/>
                </a:lnTo>
                <a:lnTo>
                  <a:pt x="70" y="128"/>
                </a:lnTo>
                <a:lnTo>
                  <a:pt x="75" y="125"/>
                </a:lnTo>
                <a:lnTo>
                  <a:pt x="75" y="125"/>
                </a:lnTo>
                <a:lnTo>
                  <a:pt x="77" y="125"/>
                </a:lnTo>
                <a:lnTo>
                  <a:pt x="78" y="126"/>
                </a:lnTo>
                <a:lnTo>
                  <a:pt x="77" y="129"/>
                </a:lnTo>
                <a:lnTo>
                  <a:pt x="77" y="129"/>
                </a:lnTo>
                <a:lnTo>
                  <a:pt x="78" y="130"/>
                </a:lnTo>
                <a:lnTo>
                  <a:pt x="78" y="130"/>
                </a:lnTo>
                <a:lnTo>
                  <a:pt x="78" y="130"/>
                </a:lnTo>
                <a:lnTo>
                  <a:pt x="79" y="134"/>
                </a:lnTo>
                <a:lnTo>
                  <a:pt x="79" y="134"/>
                </a:lnTo>
                <a:lnTo>
                  <a:pt x="67" y="133"/>
                </a:lnTo>
                <a:lnTo>
                  <a:pt x="55" y="133"/>
                </a:lnTo>
                <a:lnTo>
                  <a:pt x="55" y="133"/>
                </a:lnTo>
                <a:close/>
                <a:moveTo>
                  <a:pt x="84" y="89"/>
                </a:moveTo>
                <a:lnTo>
                  <a:pt x="84" y="89"/>
                </a:lnTo>
                <a:lnTo>
                  <a:pt x="83" y="90"/>
                </a:lnTo>
                <a:lnTo>
                  <a:pt x="83" y="90"/>
                </a:lnTo>
                <a:lnTo>
                  <a:pt x="93" y="81"/>
                </a:lnTo>
                <a:lnTo>
                  <a:pt x="103" y="70"/>
                </a:lnTo>
                <a:lnTo>
                  <a:pt x="103" y="70"/>
                </a:lnTo>
                <a:lnTo>
                  <a:pt x="109" y="65"/>
                </a:lnTo>
                <a:lnTo>
                  <a:pt x="110" y="65"/>
                </a:lnTo>
                <a:lnTo>
                  <a:pt x="109" y="66"/>
                </a:lnTo>
                <a:lnTo>
                  <a:pt x="105" y="72"/>
                </a:lnTo>
                <a:lnTo>
                  <a:pt x="105" y="72"/>
                </a:lnTo>
                <a:lnTo>
                  <a:pt x="92" y="87"/>
                </a:lnTo>
                <a:lnTo>
                  <a:pt x="92" y="87"/>
                </a:lnTo>
                <a:lnTo>
                  <a:pt x="92" y="88"/>
                </a:lnTo>
                <a:lnTo>
                  <a:pt x="95" y="88"/>
                </a:lnTo>
                <a:lnTo>
                  <a:pt x="95" y="88"/>
                </a:lnTo>
                <a:lnTo>
                  <a:pt x="104" y="81"/>
                </a:lnTo>
                <a:lnTo>
                  <a:pt x="112" y="74"/>
                </a:lnTo>
                <a:lnTo>
                  <a:pt x="112" y="74"/>
                </a:lnTo>
                <a:lnTo>
                  <a:pt x="116" y="69"/>
                </a:lnTo>
                <a:lnTo>
                  <a:pt x="117" y="69"/>
                </a:lnTo>
                <a:lnTo>
                  <a:pt x="117" y="70"/>
                </a:lnTo>
                <a:lnTo>
                  <a:pt x="116" y="74"/>
                </a:lnTo>
                <a:lnTo>
                  <a:pt x="116" y="74"/>
                </a:lnTo>
                <a:lnTo>
                  <a:pt x="106" y="87"/>
                </a:lnTo>
                <a:lnTo>
                  <a:pt x="106" y="87"/>
                </a:lnTo>
                <a:lnTo>
                  <a:pt x="106" y="88"/>
                </a:lnTo>
                <a:lnTo>
                  <a:pt x="107" y="88"/>
                </a:lnTo>
                <a:lnTo>
                  <a:pt x="107" y="88"/>
                </a:lnTo>
                <a:lnTo>
                  <a:pt x="115" y="84"/>
                </a:lnTo>
                <a:lnTo>
                  <a:pt x="118" y="83"/>
                </a:lnTo>
                <a:lnTo>
                  <a:pt x="119" y="84"/>
                </a:lnTo>
                <a:lnTo>
                  <a:pt x="119" y="85"/>
                </a:lnTo>
                <a:lnTo>
                  <a:pt x="119" y="85"/>
                </a:lnTo>
                <a:lnTo>
                  <a:pt x="119" y="86"/>
                </a:lnTo>
                <a:lnTo>
                  <a:pt x="120" y="87"/>
                </a:lnTo>
                <a:lnTo>
                  <a:pt x="121" y="87"/>
                </a:lnTo>
                <a:lnTo>
                  <a:pt x="121" y="86"/>
                </a:lnTo>
                <a:lnTo>
                  <a:pt x="121" y="86"/>
                </a:lnTo>
                <a:lnTo>
                  <a:pt x="122" y="83"/>
                </a:lnTo>
                <a:lnTo>
                  <a:pt x="122" y="83"/>
                </a:lnTo>
                <a:lnTo>
                  <a:pt x="122" y="90"/>
                </a:lnTo>
                <a:lnTo>
                  <a:pt x="122" y="90"/>
                </a:lnTo>
                <a:lnTo>
                  <a:pt x="103" y="90"/>
                </a:lnTo>
                <a:lnTo>
                  <a:pt x="84" y="89"/>
                </a:lnTo>
                <a:lnTo>
                  <a:pt x="84" y="89"/>
                </a:lnTo>
                <a:close/>
                <a:moveTo>
                  <a:pt x="114" y="63"/>
                </a:moveTo>
                <a:lnTo>
                  <a:pt x="114" y="63"/>
                </a:lnTo>
                <a:lnTo>
                  <a:pt x="120" y="63"/>
                </a:lnTo>
                <a:lnTo>
                  <a:pt x="120" y="63"/>
                </a:lnTo>
                <a:lnTo>
                  <a:pt x="109" y="71"/>
                </a:lnTo>
                <a:lnTo>
                  <a:pt x="100" y="81"/>
                </a:lnTo>
                <a:lnTo>
                  <a:pt x="100" y="81"/>
                </a:lnTo>
                <a:lnTo>
                  <a:pt x="107" y="72"/>
                </a:lnTo>
                <a:lnTo>
                  <a:pt x="111" y="67"/>
                </a:lnTo>
                <a:lnTo>
                  <a:pt x="114" y="63"/>
                </a:lnTo>
                <a:lnTo>
                  <a:pt x="114" y="63"/>
                </a:lnTo>
                <a:close/>
                <a:moveTo>
                  <a:pt x="69" y="9"/>
                </a:moveTo>
                <a:lnTo>
                  <a:pt x="69" y="9"/>
                </a:lnTo>
                <a:lnTo>
                  <a:pt x="57" y="17"/>
                </a:lnTo>
                <a:lnTo>
                  <a:pt x="57" y="17"/>
                </a:lnTo>
                <a:lnTo>
                  <a:pt x="57" y="9"/>
                </a:lnTo>
                <a:lnTo>
                  <a:pt x="57" y="9"/>
                </a:lnTo>
                <a:lnTo>
                  <a:pt x="69" y="9"/>
                </a:lnTo>
                <a:lnTo>
                  <a:pt x="69" y="9"/>
                </a:lnTo>
                <a:close/>
                <a:moveTo>
                  <a:pt x="33" y="59"/>
                </a:moveTo>
                <a:lnTo>
                  <a:pt x="33" y="59"/>
                </a:lnTo>
                <a:lnTo>
                  <a:pt x="33" y="59"/>
                </a:lnTo>
                <a:lnTo>
                  <a:pt x="33" y="59"/>
                </a:lnTo>
                <a:lnTo>
                  <a:pt x="28" y="63"/>
                </a:lnTo>
                <a:lnTo>
                  <a:pt x="24" y="68"/>
                </a:lnTo>
                <a:lnTo>
                  <a:pt x="16" y="78"/>
                </a:lnTo>
                <a:lnTo>
                  <a:pt x="16" y="78"/>
                </a:lnTo>
                <a:lnTo>
                  <a:pt x="12" y="80"/>
                </a:lnTo>
                <a:lnTo>
                  <a:pt x="15" y="77"/>
                </a:lnTo>
                <a:lnTo>
                  <a:pt x="20" y="70"/>
                </a:lnTo>
                <a:lnTo>
                  <a:pt x="20" y="70"/>
                </a:lnTo>
                <a:lnTo>
                  <a:pt x="23" y="65"/>
                </a:lnTo>
                <a:lnTo>
                  <a:pt x="26" y="61"/>
                </a:lnTo>
                <a:lnTo>
                  <a:pt x="26" y="61"/>
                </a:lnTo>
                <a:lnTo>
                  <a:pt x="26" y="59"/>
                </a:lnTo>
                <a:lnTo>
                  <a:pt x="24" y="59"/>
                </a:lnTo>
                <a:lnTo>
                  <a:pt x="24" y="59"/>
                </a:lnTo>
                <a:lnTo>
                  <a:pt x="20" y="63"/>
                </a:lnTo>
                <a:lnTo>
                  <a:pt x="15" y="67"/>
                </a:lnTo>
                <a:lnTo>
                  <a:pt x="15" y="67"/>
                </a:lnTo>
                <a:lnTo>
                  <a:pt x="11" y="69"/>
                </a:lnTo>
                <a:lnTo>
                  <a:pt x="11" y="69"/>
                </a:lnTo>
                <a:lnTo>
                  <a:pt x="11" y="67"/>
                </a:lnTo>
                <a:lnTo>
                  <a:pt x="16" y="59"/>
                </a:lnTo>
                <a:lnTo>
                  <a:pt x="16" y="59"/>
                </a:lnTo>
                <a:lnTo>
                  <a:pt x="16" y="59"/>
                </a:lnTo>
                <a:lnTo>
                  <a:pt x="16" y="59"/>
                </a:lnTo>
                <a:lnTo>
                  <a:pt x="33" y="59"/>
                </a:lnTo>
                <a:lnTo>
                  <a:pt x="33" y="59"/>
                </a:lnTo>
                <a:close/>
                <a:moveTo>
                  <a:pt x="19" y="85"/>
                </a:moveTo>
                <a:lnTo>
                  <a:pt x="19" y="85"/>
                </a:lnTo>
                <a:lnTo>
                  <a:pt x="24" y="81"/>
                </a:lnTo>
                <a:lnTo>
                  <a:pt x="28" y="78"/>
                </a:lnTo>
                <a:lnTo>
                  <a:pt x="35" y="68"/>
                </a:lnTo>
                <a:lnTo>
                  <a:pt x="35" y="68"/>
                </a:lnTo>
                <a:lnTo>
                  <a:pt x="39" y="65"/>
                </a:lnTo>
                <a:lnTo>
                  <a:pt x="34" y="71"/>
                </a:lnTo>
                <a:lnTo>
                  <a:pt x="34" y="71"/>
                </a:lnTo>
                <a:lnTo>
                  <a:pt x="25" y="84"/>
                </a:lnTo>
                <a:lnTo>
                  <a:pt x="25" y="84"/>
                </a:lnTo>
                <a:lnTo>
                  <a:pt x="25" y="85"/>
                </a:lnTo>
                <a:lnTo>
                  <a:pt x="25" y="85"/>
                </a:lnTo>
                <a:lnTo>
                  <a:pt x="19" y="85"/>
                </a:lnTo>
                <a:lnTo>
                  <a:pt x="19" y="85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2" name="任意多边形 3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9" name="任意多边形 3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1" y="4099561"/>
            <a:ext cx="386660" cy="4229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71904" y="3757006"/>
            <a:ext cx="66202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latin typeface="新蒂黑板报" panose="03000600000000000000" pitchFamily="66" charset="-122"/>
                <a:ea typeface="新蒂黑板报" panose="03000600000000000000" pitchFamily="66" charset="-122"/>
                <a:sym typeface="+mn-ea"/>
              </a:rPr>
              <a:t>感谢您的聆听</a:t>
            </a:r>
            <a:endParaRPr lang="zh-CN" altLang="en-US" sz="6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 rot="20785645">
            <a:off x="9120758" y="447791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031122" y="5701991"/>
            <a:ext cx="2101816" cy="494537"/>
            <a:chOff x="5005531" y="3357603"/>
            <a:chExt cx="2180938" cy="513157"/>
          </a:xfrm>
        </p:grpSpPr>
        <p:sp>
          <p:nvSpPr>
            <p:cNvPr id="19" name="任意多边形 18"/>
            <p:cNvSpPr/>
            <p:nvPr/>
          </p:nvSpPr>
          <p:spPr>
            <a:xfrm>
              <a:off x="5005531" y="3357603"/>
              <a:ext cx="2087341" cy="513157"/>
            </a:xfrm>
            <a:custGeom>
              <a:avLst/>
              <a:gdLst>
                <a:gd name="connsiteX0" fmla="*/ 0 w 1339913"/>
                <a:gd name="connsiteY0" fmla="*/ 18107 h 298765"/>
                <a:gd name="connsiteX1" fmla="*/ 1339913 w 1339913"/>
                <a:gd name="connsiteY1" fmla="*/ 0 h 298765"/>
                <a:gd name="connsiteX2" fmla="*/ 1339913 w 1339913"/>
                <a:gd name="connsiteY2" fmla="*/ 298765 h 298765"/>
                <a:gd name="connsiteX3" fmla="*/ 18107 w 1339913"/>
                <a:gd name="connsiteY3" fmla="*/ 289711 h 298765"/>
                <a:gd name="connsiteX4" fmla="*/ 0 w 1339913"/>
                <a:gd name="connsiteY4" fmla="*/ 18107 h 298765"/>
                <a:gd name="connsiteX0-1" fmla="*/ 0 w 1328483"/>
                <a:gd name="connsiteY0-2" fmla="*/ 6677 h 298765"/>
                <a:gd name="connsiteX1-3" fmla="*/ 1328483 w 1328483"/>
                <a:gd name="connsiteY1-4" fmla="*/ 0 h 298765"/>
                <a:gd name="connsiteX2-5" fmla="*/ 1328483 w 1328483"/>
                <a:gd name="connsiteY2-6" fmla="*/ 298765 h 298765"/>
                <a:gd name="connsiteX3-7" fmla="*/ 6677 w 1328483"/>
                <a:gd name="connsiteY3-8" fmla="*/ 289711 h 298765"/>
                <a:gd name="connsiteX4-9" fmla="*/ 0 w 1328483"/>
                <a:gd name="connsiteY4-10" fmla="*/ 6677 h 298765"/>
                <a:gd name="connsiteX0-11" fmla="*/ 162336 w 1490819"/>
                <a:gd name="connsiteY0-12" fmla="*/ 39882 h 331970"/>
                <a:gd name="connsiteX1-13" fmla="*/ 1490819 w 1490819"/>
                <a:gd name="connsiteY1-14" fmla="*/ 33205 h 331970"/>
                <a:gd name="connsiteX2-15" fmla="*/ 1490819 w 1490819"/>
                <a:gd name="connsiteY2-16" fmla="*/ 331970 h 331970"/>
                <a:gd name="connsiteX3-17" fmla="*/ 169013 w 1490819"/>
                <a:gd name="connsiteY3-18" fmla="*/ 322916 h 331970"/>
                <a:gd name="connsiteX4-19" fmla="*/ 162336 w 1490819"/>
                <a:gd name="connsiteY4-20" fmla="*/ 39882 h 331970"/>
                <a:gd name="connsiteX0-21" fmla="*/ 100188 w 1428671"/>
                <a:gd name="connsiteY0-22" fmla="*/ 30672 h 322760"/>
                <a:gd name="connsiteX1-23" fmla="*/ 1428671 w 1428671"/>
                <a:gd name="connsiteY1-24" fmla="*/ 23995 h 322760"/>
                <a:gd name="connsiteX2-25" fmla="*/ 1428671 w 1428671"/>
                <a:gd name="connsiteY2-26" fmla="*/ 322760 h 322760"/>
                <a:gd name="connsiteX3-27" fmla="*/ 106865 w 1428671"/>
                <a:gd name="connsiteY3-28" fmla="*/ 313706 h 322760"/>
                <a:gd name="connsiteX4-29" fmla="*/ 100188 w 1428671"/>
                <a:gd name="connsiteY4-30" fmla="*/ 30672 h 322760"/>
                <a:gd name="connsiteX0-31" fmla="*/ 92731 w 1421214"/>
                <a:gd name="connsiteY0-32" fmla="*/ 30672 h 322760"/>
                <a:gd name="connsiteX1-33" fmla="*/ 1421214 w 1421214"/>
                <a:gd name="connsiteY1-34" fmla="*/ 23995 h 322760"/>
                <a:gd name="connsiteX2-35" fmla="*/ 1421214 w 1421214"/>
                <a:gd name="connsiteY2-36" fmla="*/ 322760 h 322760"/>
                <a:gd name="connsiteX3-37" fmla="*/ 99408 w 1421214"/>
                <a:gd name="connsiteY3-38" fmla="*/ 313706 h 322760"/>
                <a:gd name="connsiteX4-39" fmla="*/ 92731 w 1421214"/>
                <a:gd name="connsiteY4-40" fmla="*/ 30672 h 322760"/>
                <a:gd name="connsiteX0-41" fmla="*/ 162336 w 1490819"/>
                <a:gd name="connsiteY0-42" fmla="*/ 30672 h 354896"/>
                <a:gd name="connsiteX1-43" fmla="*/ 1490819 w 1490819"/>
                <a:gd name="connsiteY1-44" fmla="*/ 23995 h 354896"/>
                <a:gd name="connsiteX2-45" fmla="*/ 1490819 w 1490819"/>
                <a:gd name="connsiteY2-46" fmla="*/ 322760 h 354896"/>
                <a:gd name="connsiteX3-47" fmla="*/ 169013 w 1490819"/>
                <a:gd name="connsiteY3-48" fmla="*/ 313706 h 354896"/>
                <a:gd name="connsiteX4-49" fmla="*/ 162336 w 1490819"/>
                <a:gd name="connsiteY4-50" fmla="*/ 30672 h 354896"/>
                <a:gd name="connsiteX0-51" fmla="*/ 162336 w 1490819"/>
                <a:gd name="connsiteY0-52" fmla="*/ 30672 h 342969"/>
                <a:gd name="connsiteX1-53" fmla="*/ 1490819 w 1490819"/>
                <a:gd name="connsiteY1-54" fmla="*/ 23995 h 342969"/>
                <a:gd name="connsiteX2-55" fmla="*/ 1490819 w 1490819"/>
                <a:gd name="connsiteY2-56" fmla="*/ 322760 h 342969"/>
                <a:gd name="connsiteX3-57" fmla="*/ 169013 w 1490819"/>
                <a:gd name="connsiteY3-58" fmla="*/ 313706 h 342969"/>
                <a:gd name="connsiteX4-59" fmla="*/ 162336 w 1490819"/>
                <a:gd name="connsiteY4-60" fmla="*/ 30672 h 342969"/>
                <a:gd name="connsiteX0-61" fmla="*/ 96717 w 1425200"/>
                <a:gd name="connsiteY0-62" fmla="*/ 30672 h 342969"/>
                <a:gd name="connsiteX1-63" fmla="*/ 1425200 w 1425200"/>
                <a:gd name="connsiteY1-64" fmla="*/ 23995 h 342969"/>
                <a:gd name="connsiteX2-65" fmla="*/ 1425200 w 1425200"/>
                <a:gd name="connsiteY2-66" fmla="*/ 322760 h 342969"/>
                <a:gd name="connsiteX3-67" fmla="*/ 103394 w 1425200"/>
                <a:gd name="connsiteY3-68" fmla="*/ 313706 h 342969"/>
                <a:gd name="connsiteX4-69" fmla="*/ 96717 w 1425200"/>
                <a:gd name="connsiteY4-70" fmla="*/ 30672 h 342969"/>
                <a:gd name="connsiteX0-71" fmla="*/ 14667 w 1343150"/>
                <a:gd name="connsiteY0-72" fmla="*/ 30672 h 342969"/>
                <a:gd name="connsiteX1-73" fmla="*/ 1343150 w 1343150"/>
                <a:gd name="connsiteY1-74" fmla="*/ 23995 h 342969"/>
                <a:gd name="connsiteX2-75" fmla="*/ 1343150 w 1343150"/>
                <a:gd name="connsiteY2-76" fmla="*/ 322760 h 342969"/>
                <a:gd name="connsiteX3-77" fmla="*/ 21344 w 1343150"/>
                <a:gd name="connsiteY3-78" fmla="*/ 313706 h 342969"/>
                <a:gd name="connsiteX4-79" fmla="*/ 14667 w 1343150"/>
                <a:gd name="connsiteY4-80" fmla="*/ 30672 h 342969"/>
                <a:gd name="connsiteX0-81" fmla="*/ 14667 w 1343150"/>
                <a:gd name="connsiteY0-82" fmla="*/ 20620 h 332917"/>
                <a:gd name="connsiteX1-83" fmla="*/ 1343150 w 1343150"/>
                <a:gd name="connsiteY1-84" fmla="*/ 13943 h 332917"/>
                <a:gd name="connsiteX2-85" fmla="*/ 1343150 w 1343150"/>
                <a:gd name="connsiteY2-86" fmla="*/ 312708 h 332917"/>
                <a:gd name="connsiteX3-87" fmla="*/ 21344 w 1343150"/>
                <a:gd name="connsiteY3-88" fmla="*/ 303654 h 332917"/>
                <a:gd name="connsiteX4-89" fmla="*/ 14667 w 1343150"/>
                <a:gd name="connsiteY4-90" fmla="*/ 20620 h 332917"/>
                <a:gd name="connsiteX0-91" fmla="*/ 14667 w 1343150"/>
                <a:gd name="connsiteY0-92" fmla="*/ 20620 h 312708"/>
                <a:gd name="connsiteX1-93" fmla="*/ 1343150 w 1343150"/>
                <a:gd name="connsiteY1-94" fmla="*/ 13943 h 312708"/>
                <a:gd name="connsiteX2-95" fmla="*/ 1343150 w 1343150"/>
                <a:gd name="connsiteY2-96" fmla="*/ 312708 h 312708"/>
                <a:gd name="connsiteX3-97" fmla="*/ 21344 w 1343150"/>
                <a:gd name="connsiteY3-98" fmla="*/ 303654 h 312708"/>
                <a:gd name="connsiteX4-99" fmla="*/ 14667 w 1343150"/>
                <a:gd name="connsiteY4-100" fmla="*/ 20620 h 312708"/>
                <a:gd name="connsiteX0-101" fmla="*/ 14667 w 1343150"/>
                <a:gd name="connsiteY0-102" fmla="*/ 20620 h 322617"/>
                <a:gd name="connsiteX1-103" fmla="*/ 1343150 w 1343150"/>
                <a:gd name="connsiteY1-104" fmla="*/ 13943 h 322617"/>
                <a:gd name="connsiteX2-105" fmla="*/ 1343150 w 1343150"/>
                <a:gd name="connsiteY2-106" fmla="*/ 312708 h 322617"/>
                <a:gd name="connsiteX3-107" fmla="*/ 21344 w 1343150"/>
                <a:gd name="connsiteY3-108" fmla="*/ 303654 h 322617"/>
                <a:gd name="connsiteX4-109" fmla="*/ 14667 w 1343150"/>
                <a:gd name="connsiteY4-110" fmla="*/ 20620 h 322617"/>
                <a:gd name="connsiteX0-111" fmla="*/ 13863 w 1342346"/>
                <a:gd name="connsiteY0-112" fmla="*/ 20620 h 329379"/>
                <a:gd name="connsiteX1-113" fmla="*/ 1342346 w 1342346"/>
                <a:gd name="connsiteY1-114" fmla="*/ 13943 h 329379"/>
                <a:gd name="connsiteX2-115" fmla="*/ 1342346 w 1342346"/>
                <a:gd name="connsiteY2-116" fmla="*/ 312708 h 329379"/>
                <a:gd name="connsiteX3-117" fmla="*/ 24350 w 1342346"/>
                <a:gd name="connsiteY3-118" fmla="*/ 324609 h 329379"/>
                <a:gd name="connsiteX4-119" fmla="*/ 13863 w 1342346"/>
                <a:gd name="connsiteY4-120" fmla="*/ 20620 h 329379"/>
                <a:gd name="connsiteX0-121" fmla="*/ 18362 w 1346845"/>
                <a:gd name="connsiteY0-122" fmla="*/ 20620 h 324369"/>
                <a:gd name="connsiteX1-123" fmla="*/ 1346845 w 1346845"/>
                <a:gd name="connsiteY1-124" fmla="*/ 13943 h 324369"/>
                <a:gd name="connsiteX2-125" fmla="*/ 1346845 w 1346845"/>
                <a:gd name="connsiteY2-126" fmla="*/ 312708 h 324369"/>
                <a:gd name="connsiteX3-127" fmla="*/ 11704 w 1346845"/>
                <a:gd name="connsiteY3-128" fmla="*/ 311274 h 324369"/>
                <a:gd name="connsiteX4-129" fmla="*/ 18362 w 1346845"/>
                <a:gd name="connsiteY4-130" fmla="*/ 20620 h 324369"/>
                <a:gd name="connsiteX0-131" fmla="*/ 10514 w 1338997"/>
                <a:gd name="connsiteY0-132" fmla="*/ 20620 h 324369"/>
                <a:gd name="connsiteX1-133" fmla="*/ 1338997 w 1338997"/>
                <a:gd name="connsiteY1-134" fmla="*/ 13943 h 324369"/>
                <a:gd name="connsiteX2-135" fmla="*/ 1338997 w 1338997"/>
                <a:gd name="connsiteY2-136" fmla="*/ 312708 h 324369"/>
                <a:gd name="connsiteX3-137" fmla="*/ 3856 w 1338997"/>
                <a:gd name="connsiteY3-138" fmla="*/ 311274 h 324369"/>
                <a:gd name="connsiteX4-139" fmla="*/ 101954 w 1338997"/>
                <a:gd name="connsiteY4-140" fmla="*/ 112060 h 324369"/>
                <a:gd name="connsiteX0-141" fmla="*/ 6698 w 1335181"/>
                <a:gd name="connsiteY0-142" fmla="*/ 20620 h 324369"/>
                <a:gd name="connsiteX1-143" fmla="*/ 1335181 w 1335181"/>
                <a:gd name="connsiteY1-144" fmla="*/ 13943 h 324369"/>
                <a:gd name="connsiteX2-145" fmla="*/ 1335181 w 1335181"/>
                <a:gd name="connsiteY2-146" fmla="*/ 312708 h 324369"/>
                <a:gd name="connsiteX3-147" fmla="*/ 40 w 1335181"/>
                <a:gd name="connsiteY3-148" fmla="*/ 311274 h 324369"/>
                <a:gd name="connsiteX4-149" fmla="*/ 98138 w 1335181"/>
                <a:gd name="connsiteY4-150" fmla="*/ 112060 h 324369"/>
                <a:gd name="connsiteX0-151" fmla="*/ 11430 w 1339913"/>
                <a:gd name="connsiteY0-152" fmla="*/ 20620 h 324369"/>
                <a:gd name="connsiteX1-153" fmla="*/ 1339913 w 1339913"/>
                <a:gd name="connsiteY1-154" fmla="*/ 13943 h 324369"/>
                <a:gd name="connsiteX2-155" fmla="*/ 1339913 w 1339913"/>
                <a:gd name="connsiteY2-156" fmla="*/ 312708 h 324369"/>
                <a:gd name="connsiteX3-157" fmla="*/ 4772 w 1339913"/>
                <a:gd name="connsiteY3-158" fmla="*/ 311274 h 324369"/>
                <a:gd name="connsiteX4-159" fmla="*/ 0 w 1339913"/>
                <a:gd name="connsiteY4-160" fmla="*/ 62530 h 324369"/>
                <a:gd name="connsiteX0-161" fmla="*/ 11430 w 1339913"/>
                <a:gd name="connsiteY0-162" fmla="*/ 53229 h 356978"/>
                <a:gd name="connsiteX1-163" fmla="*/ 1339913 w 1339913"/>
                <a:gd name="connsiteY1-164" fmla="*/ 46552 h 356978"/>
                <a:gd name="connsiteX2-165" fmla="*/ 1339913 w 1339913"/>
                <a:gd name="connsiteY2-166" fmla="*/ 345317 h 356978"/>
                <a:gd name="connsiteX3-167" fmla="*/ 4772 w 1339913"/>
                <a:gd name="connsiteY3-168" fmla="*/ 343883 h 356978"/>
                <a:gd name="connsiteX4-169" fmla="*/ 0 w 1339913"/>
                <a:gd name="connsiteY4-170" fmla="*/ 95139 h 356978"/>
                <a:gd name="connsiteX0-171" fmla="*/ 11430 w 1350073"/>
                <a:gd name="connsiteY0-172" fmla="*/ 24560 h 328309"/>
                <a:gd name="connsiteX1-173" fmla="*/ 1339913 w 1350073"/>
                <a:gd name="connsiteY1-174" fmla="*/ 17883 h 328309"/>
                <a:gd name="connsiteX2-175" fmla="*/ 1339913 w 1350073"/>
                <a:gd name="connsiteY2-176" fmla="*/ 316648 h 328309"/>
                <a:gd name="connsiteX3-177" fmla="*/ 4772 w 1350073"/>
                <a:gd name="connsiteY3-178" fmla="*/ 315214 h 328309"/>
                <a:gd name="connsiteX4-179" fmla="*/ 0 w 1350073"/>
                <a:gd name="connsiteY4-180" fmla="*/ 66470 h 328309"/>
                <a:gd name="connsiteX0-181" fmla="*/ 11430 w 1341880"/>
                <a:gd name="connsiteY0-182" fmla="*/ 23276 h 327025"/>
                <a:gd name="connsiteX1-183" fmla="*/ 1326578 w 1341880"/>
                <a:gd name="connsiteY1-184" fmla="*/ 18504 h 327025"/>
                <a:gd name="connsiteX2-185" fmla="*/ 1339913 w 1341880"/>
                <a:gd name="connsiteY2-186" fmla="*/ 315364 h 327025"/>
                <a:gd name="connsiteX3-187" fmla="*/ 4772 w 1341880"/>
                <a:gd name="connsiteY3-188" fmla="*/ 313930 h 327025"/>
                <a:gd name="connsiteX4-189" fmla="*/ 0 w 1341880"/>
                <a:gd name="connsiteY4-190" fmla="*/ 65186 h 327025"/>
                <a:gd name="connsiteX0-191" fmla="*/ 11430 w 1508577"/>
                <a:gd name="connsiteY0-192" fmla="*/ 23276 h 327025"/>
                <a:gd name="connsiteX1-193" fmla="*/ 1326578 w 1508577"/>
                <a:gd name="connsiteY1-194" fmla="*/ 18504 h 327025"/>
                <a:gd name="connsiteX2-195" fmla="*/ 1339913 w 1508577"/>
                <a:gd name="connsiteY2-196" fmla="*/ 315364 h 327025"/>
                <a:gd name="connsiteX3-197" fmla="*/ 4772 w 1508577"/>
                <a:gd name="connsiteY3-198" fmla="*/ 313930 h 327025"/>
                <a:gd name="connsiteX4-199" fmla="*/ 0 w 1508577"/>
                <a:gd name="connsiteY4-200" fmla="*/ 65186 h 327025"/>
                <a:gd name="connsiteX0-201" fmla="*/ 11430 w 1348658"/>
                <a:gd name="connsiteY0-202" fmla="*/ 23276 h 325332"/>
                <a:gd name="connsiteX1-203" fmla="*/ 1326578 w 1348658"/>
                <a:gd name="connsiteY1-204" fmla="*/ 18504 h 325332"/>
                <a:gd name="connsiteX2-205" fmla="*/ 1339913 w 1348658"/>
                <a:gd name="connsiteY2-206" fmla="*/ 315364 h 325332"/>
                <a:gd name="connsiteX3-207" fmla="*/ 4772 w 1348658"/>
                <a:gd name="connsiteY3-208" fmla="*/ 313930 h 325332"/>
                <a:gd name="connsiteX4-209" fmla="*/ 0 w 1348658"/>
                <a:gd name="connsiteY4-210" fmla="*/ 65186 h 325332"/>
                <a:gd name="connsiteX0-211" fmla="*/ 11430 w 1348658"/>
                <a:gd name="connsiteY0-212" fmla="*/ 23276 h 383436"/>
                <a:gd name="connsiteX1-213" fmla="*/ 1326578 w 1348658"/>
                <a:gd name="connsiteY1-214" fmla="*/ 18504 h 383436"/>
                <a:gd name="connsiteX2-215" fmla="*/ 1339913 w 1348658"/>
                <a:gd name="connsiteY2-216" fmla="*/ 315364 h 383436"/>
                <a:gd name="connsiteX3-217" fmla="*/ 4772 w 1348658"/>
                <a:gd name="connsiteY3-218" fmla="*/ 313930 h 383436"/>
                <a:gd name="connsiteX4-219" fmla="*/ 0 w 1348658"/>
                <a:gd name="connsiteY4-220" fmla="*/ 65186 h 383436"/>
                <a:gd name="connsiteX0-221" fmla="*/ 15211 w 1352439"/>
                <a:gd name="connsiteY0-222" fmla="*/ 23276 h 332487"/>
                <a:gd name="connsiteX1-223" fmla="*/ 1330359 w 1352439"/>
                <a:gd name="connsiteY1-224" fmla="*/ 18504 h 332487"/>
                <a:gd name="connsiteX2-225" fmla="*/ 1343694 w 1352439"/>
                <a:gd name="connsiteY2-226" fmla="*/ 315364 h 332487"/>
                <a:gd name="connsiteX3-227" fmla="*/ 8553 w 1352439"/>
                <a:gd name="connsiteY3-228" fmla="*/ 313930 h 332487"/>
                <a:gd name="connsiteX4-229" fmla="*/ 3781 w 1352439"/>
                <a:gd name="connsiteY4-230" fmla="*/ 65186 h 332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52439" h="332487">
                  <a:moveTo>
                    <a:pt x="15211" y="23276"/>
                  </a:moveTo>
                  <a:cubicBezTo>
                    <a:pt x="43107" y="5471"/>
                    <a:pt x="1307499" y="-16314"/>
                    <a:pt x="1330359" y="18504"/>
                  </a:cubicBezTo>
                  <a:cubicBezTo>
                    <a:pt x="1353219" y="53322"/>
                    <a:pt x="1359481" y="293617"/>
                    <a:pt x="1343694" y="315364"/>
                  </a:cubicBezTo>
                  <a:cubicBezTo>
                    <a:pt x="1327907" y="337111"/>
                    <a:pt x="26132" y="339751"/>
                    <a:pt x="8553" y="313930"/>
                  </a:cubicBezTo>
                  <a:cubicBezTo>
                    <a:pt x="-9026" y="288109"/>
                    <a:pt x="6365" y="121091"/>
                    <a:pt x="3781" y="65186"/>
                  </a:cubicBezTo>
                </a:path>
              </a:pathLst>
            </a:custGeom>
            <a:solidFill>
              <a:srgbClr val="F7E5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05531" y="3366747"/>
              <a:ext cx="2180938" cy="477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XXX</a:t>
              </a:r>
              <a:endParaRPr lang="en-US" altLang="zh-CN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405505" y="5005070"/>
            <a:ext cx="588327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495573" y="4063883"/>
            <a:ext cx="620528" cy="542518"/>
            <a:chOff x="4686124" y="2670432"/>
            <a:chExt cx="620528" cy="5425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381233">
            <a:off x="4394281" y="3079093"/>
            <a:ext cx="462140" cy="404042"/>
            <a:chOff x="4686124" y="2670432"/>
            <a:chExt cx="620528" cy="5425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" name="任意多边形 1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381778" y="448647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35899" y="4475349"/>
            <a:ext cx="6707818" cy="464495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24"/>
          <p:cNvPicPr>
            <a:picLocks noChangeAspect="1"/>
          </p:cNvPicPr>
          <p:nvPr/>
        </p:nvPicPr>
        <p:blipFill>
          <a:blip r:embed="rId4"/>
          <a:srcRect r="52197" b="57197"/>
          <a:stretch>
            <a:fillRect/>
          </a:stretch>
        </p:blipFill>
        <p:spPr>
          <a:xfrm>
            <a:off x="4510405" y="0"/>
            <a:ext cx="3143885" cy="375348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t="12475" r="10668" b="10465"/>
          <a:stretch>
            <a:fillRect/>
          </a:stretch>
        </p:blipFill>
        <p:spPr>
          <a:xfrm>
            <a:off x="172035" y="3180861"/>
            <a:ext cx="11847930" cy="3657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1" y="4099561"/>
            <a:ext cx="386660" cy="4229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809024" y="1341866"/>
            <a:ext cx="6620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感谢您的聆听</a:t>
            </a:r>
            <a:endParaRPr lang="zh-CN" altLang="en-US" sz="72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 rot="20785645">
            <a:off x="9134728" y="213222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045092" y="3356301"/>
            <a:ext cx="2101816" cy="494537"/>
            <a:chOff x="5005531" y="3357603"/>
            <a:chExt cx="2180938" cy="513157"/>
          </a:xfrm>
        </p:grpSpPr>
        <p:sp>
          <p:nvSpPr>
            <p:cNvPr id="19" name="任意多边形 18"/>
            <p:cNvSpPr/>
            <p:nvPr/>
          </p:nvSpPr>
          <p:spPr>
            <a:xfrm>
              <a:off x="5005531" y="3357603"/>
              <a:ext cx="2087341" cy="513157"/>
            </a:xfrm>
            <a:custGeom>
              <a:avLst/>
              <a:gdLst>
                <a:gd name="connsiteX0" fmla="*/ 0 w 1339913"/>
                <a:gd name="connsiteY0" fmla="*/ 18107 h 298765"/>
                <a:gd name="connsiteX1" fmla="*/ 1339913 w 1339913"/>
                <a:gd name="connsiteY1" fmla="*/ 0 h 298765"/>
                <a:gd name="connsiteX2" fmla="*/ 1339913 w 1339913"/>
                <a:gd name="connsiteY2" fmla="*/ 298765 h 298765"/>
                <a:gd name="connsiteX3" fmla="*/ 18107 w 1339913"/>
                <a:gd name="connsiteY3" fmla="*/ 289711 h 298765"/>
                <a:gd name="connsiteX4" fmla="*/ 0 w 1339913"/>
                <a:gd name="connsiteY4" fmla="*/ 18107 h 298765"/>
                <a:gd name="connsiteX0-1" fmla="*/ 0 w 1328483"/>
                <a:gd name="connsiteY0-2" fmla="*/ 6677 h 298765"/>
                <a:gd name="connsiteX1-3" fmla="*/ 1328483 w 1328483"/>
                <a:gd name="connsiteY1-4" fmla="*/ 0 h 298765"/>
                <a:gd name="connsiteX2-5" fmla="*/ 1328483 w 1328483"/>
                <a:gd name="connsiteY2-6" fmla="*/ 298765 h 298765"/>
                <a:gd name="connsiteX3-7" fmla="*/ 6677 w 1328483"/>
                <a:gd name="connsiteY3-8" fmla="*/ 289711 h 298765"/>
                <a:gd name="connsiteX4-9" fmla="*/ 0 w 1328483"/>
                <a:gd name="connsiteY4-10" fmla="*/ 6677 h 298765"/>
                <a:gd name="connsiteX0-11" fmla="*/ 162336 w 1490819"/>
                <a:gd name="connsiteY0-12" fmla="*/ 39882 h 331970"/>
                <a:gd name="connsiteX1-13" fmla="*/ 1490819 w 1490819"/>
                <a:gd name="connsiteY1-14" fmla="*/ 33205 h 331970"/>
                <a:gd name="connsiteX2-15" fmla="*/ 1490819 w 1490819"/>
                <a:gd name="connsiteY2-16" fmla="*/ 331970 h 331970"/>
                <a:gd name="connsiteX3-17" fmla="*/ 169013 w 1490819"/>
                <a:gd name="connsiteY3-18" fmla="*/ 322916 h 331970"/>
                <a:gd name="connsiteX4-19" fmla="*/ 162336 w 1490819"/>
                <a:gd name="connsiteY4-20" fmla="*/ 39882 h 331970"/>
                <a:gd name="connsiteX0-21" fmla="*/ 100188 w 1428671"/>
                <a:gd name="connsiteY0-22" fmla="*/ 30672 h 322760"/>
                <a:gd name="connsiteX1-23" fmla="*/ 1428671 w 1428671"/>
                <a:gd name="connsiteY1-24" fmla="*/ 23995 h 322760"/>
                <a:gd name="connsiteX2-25" fmla="*/ 1428671 w 1428671"/>
                <a:gd name="connsiteY2-26" fmla="*/ 322760 h 322760"/>
                <a:gd name="connsiteX3-27" fmla="*/ 106865 w 1428671"/>
                <a:gd name="connsiteY3-28" fmla="*/ 313706 h 322760"/>
                <a:gd name="connsiteX4-29" fmla="*/ 100188 w 1428671"/>
                <a:gd name="connsiteY4-30" fmla="*/ 30672 h 322760"/>
                <a:gd name="connsiteX0-31" fmla="*/ 92731 w 1421214"/>
                <a:gd name="connsiteY0-32" fmla="*/ 30672 h 322760"/>
                <a:gd name="connsiteX1-33" fmla="*/ 1421214 w 1421214"/>
                <a:gd name="connsiteY1-34" fmla="*/ 23995 h 322760"/>
                <a:gd name="connsiteX2-35" fmla="*/ 1421214 w 1421214"/>
                <a:gd name="connsiteY2-36" fmla="*/ 322760 h 322760"/>
                <a:gd name="connsiteX3-37" fmla="*/ 99408 w 1421214"/>
                <a:gd name="connsiteY3-38" fmla="*/ 313706 h 322760"/>
                <a:gd name="connsiteX4-39" fmla="*/ 92731 w 1421214"/>
                <a:gd name="connsiteY4-40" fmla="*/ 30672 h 322760"/>
                <a:gd name="connsiteX0-41" fmla="*/ 162336 w 1490819"/>
                <a:gd name="connsiteY0-42" fmla="*/ 30672 h 354896"/>
                <a:gd name="connsiteX1-43" fmla="*/ 1490819 w 1490819"/>
                <a:gd name="connsiteY1-44" fmla="*/ 23995 h 354896"/>
                <a:gd name="connsiteX2-45" fmla="*/ 1490819 w 1490819"/>
                <a:gd name="connsiteY2-46" fmla="*/ 322760 h 354896"/>
                <a:gd name="connsiteX3-47" fmla="*/ 169013 w 1490819"/>
                <a:gd name="connsiteY3-48" fmla="*/ 313706 h 354896"/>
                <a:gd name="connsiteX4-49" fmla="*/ 162336 w 1490819"/>
                <a:gd name="connsiteY4-50" fmla="*/ 30672 h 354896"/>
                <a:gd name="connsiteX0-51" fmla="*/ 162336 w 1490819"/>
                <a:gd name="connsiteY0-52" fmla="*/ 30672 h 342969"/>
                <a:gd name="connsiteX1-53" fmla="*/ 1490819 w 1490819"/>
                <a:gd name="connsiteY1-54" fmla="*/ 23995 h 342969"/>
                <a:gd name="connsiteX2-55" fmla="*/ 1490819 w 1490819"/>
                <a:gd name="connsiteY2-56" fmla="*/ 322760 h 342969"/>
                <a:gd name="connsiteX3-57" fmla="*/ 169013 w 1490819"/>
                <a:gd name="connsiteY3-58" fmla="*/ 313706 h 342969"/>
                <a:gd name="connsiteX4-59" fmla="*/ 162336 w 1490819"/>
                <a:gd name="connsiteY4-60" fmla="*/ 30672 h 342969"/>
                <a:gd name="connsiteX0-61" fmla="*/ 96717 w 1425200"/>
                <a:gd name="connsiteY0-62" fmla="*/ 30672 h 342969"/>
                <a:gd name="connsiteX1-63" fmla="*/ 1425200 w 1425200"/>
                <a:gd name="connsiteY1-64" fmla="*/ 23995 h 342969"/>
                <a:gd name="connsiteX2-65" fmla="*/ 1425200 w 1425200"/>
                <a:gd name="connsiteY2-66" fmla="*/ 322760 h 342969"/>
                <a:gd name="connsiteX3-67" fmla="*/ 103394 w 1425200"/>
                <a:gd name="connsiteY3-68" fmla="*/ 313706 h 342969"/>
                <a:gd name="connsiteX4-69" fmla="*/ 96717 w 1425200"/>
                <a:gd name="connsiteY4-70" fmla="*/ 30672 h 342969"/>
                <a:gd name="connsiteX0-71" fmla="*/ 14667 w 1343150"/>
                <a:gd name="connsiteY0-72" fmla="*/ 30672 h 342969"/>
                <a:gd name="connsiteX1-73" fmla="*/ 1343150 w 1343150"/>
                <a:gd name="connsiteY1-74" fmla="*/ 23995 h 342969"/>
                <a:gd name="connsiteX2-75" fmla="*/ 1343150 w 1343150"/>
                <a:gd name="connsiteY2-76" fmla="*/ 322760 h 342969"/>
                <a:gd name="connsiteX3-77" fmla="*/ 21344 w 1343150"/>
                <a:gd name="connsiteY3-78" fmla="*/ 313706 h 342969"/>
                <a:gd name="connsiteX4-79" fmla="*/ 14667 w 1343150"/>
                <a:gd name="connsiteY4-80" fmla="*/ 30672 h 342969"/>
                <a:gd name="connsiteX0-81" fmla="*/ 14667 w 1343150"/>
                <a:gd name="connsiteY0-82" fmla="*/ 20620 h 332917"/>
                <a:gd name="connsiteX1-83" fmla="*/ 1343150 w 1343150"/>
                <a:gd name="connsiteY1-84" fmla="*/ 13943 h 332917"/>
                <a:gd name="connsiteX2-85" fmla="*/ 1343150 w 1343150"/>
                <a:gd name="connsiteY2-86" fmla="*/ 312708 h 332917"/>
                <a:gd name="connsiteX3-87" fmla="*/ 21344 w 1343150"/>
                <a:gd name="connsiteY3-88" fmla="*/ 303654 h 332917"/>
                <a:gd name="connsiteX4-89" fmla="*/ 14667 w 1343150"/>
                <a:gd name="connsiteY4-90" fmla="*/ 20620 h 332917"/>
                <a:gd name="connsiteX0-91" fmla="*/ 14667 w 1343150"/>
                <a:gd name="connsiteY0-92" fmla="*/ 20620 h 312708"/>
                <a:gd name="connsiteX1-93" fmla="*/ 1343150 w 1343150"/>
                <a:gd name="connsiteY1-94" fmla="*/ 13943 h 312708"/>
                <a:gd name="connsiteX2-95" fmla="*/ 1343150 w 1343150"/>
                <a:gd name="connsiteY2-96" fmla="*/ 312708 h 312708"/>
                <a:gd name="connsiteX3-97" fmla="*/ 21344 w 1343150"/>
                <a:gd name="connsiteY3-98" fmla="*/ 303654 h 312708"/>
                <a:gd name="connsiteX4-99" fmla="*/ 14667 w 1343150"/>
                <a:gd name="connsiteY4-100" fmla="*/ 20620 h 312708"/>
                <a:gd name="connsiteX0-101" fmla="*/ 14667 w 1343150"/>
                <a:gd name="connsiteY0-102" fmla="*/ 20620 h 322617"/>
                <a:gd name="connsiteX1-103" fmla="*/ 1343150 w 1343150"/>
                <a:gd name="connsiteY1-104" fmla="*/ 13943 h 322617"/>
                <a:gd name="connsiteX2-105" fmla="*/ 1343150 w 1343150"/>
                <a:gd name="connsiteY2-106" fmla="*/ 312708 h 322617"/>
                <a:gd name="connsiteX3-107" fmla="*/ 21344 w 1343150"/>
                <a:gd name="connsiteY3-108" fmla="*/ 303654 h 322617"/>
                <a:gd name="connsiteX4-109" fmla="*/ 14667 w 1343150"/>
                <a:gd name="connsiteY4-110" fmla="*/ 20620 h 322617"/>
                <a:gd name="connsiteX0-111" fmla="*/ 13863 w 1342346"/>
                <a:gd name="connsiteY0-112" fmla="*/ 20620 h 329379"/>
                <a:gd name="connsiteX1-113" fmla="*/ 1342346 w 1342346"/>
                <a:gd name="connsiteY1-114" fmla="*/ 13943 h 329379"/>
                <a:gd name="connsiteX2-115" fmla="*/ 1342346 w 1342346"/>
                <a:gd name="connsiteY2-116" fmla="*/ 312708 h 329379"/>
                <a:gd name="connsiteX3-117" fmla="*/ 24350 w 1342346"/>
                <a:gd name="connsiteY3-118" fmla="*/ 324609 h 329379"/>
                <a:gd name="connsiteX4-119" fmla="*/ 13863 w 1342346"/>
                <a:gd name="connsiteY4-120" fmla="*/ 20620 h 329379"/>
                <a:gd name="connsiteX0-121" fmla="*/ 18362 w 1346845"/>
                <a:gd name="connsiteY0-122" fmla="*/ 20620 h 324369"/>
                <a:gd name="connsiteX1-123" fmla="*/ 1346845 w 1346845"/>
                <a:gd name="connsiteY1-124" fmla="*/ 13943 h 324369"/>
                <a:gd name="connsiteX2-125" fmla="*/ 1346845 w 1346845"/>
                <a:gd name="connsiteY2-126" fmla="*/ 312708 h 324369"/>
                <a:gd name="connsiteX3-127" fmla="*/ 11704 w 1346845"/>
                <a:gd name="connsiteY3-128" fmla="*/ 311274 h 324369"/>
                <a:gd name="connsiteX4-129" fmla="*/ 18362 w 1346845"/>
                <a:gd name="connsiteY4-130" fmla="*/ 20620 h 324369"/>
                <a:gd name="connsiteX0-131" fmla="*/ 10514 w 1338997"/>
                <a:gd name="connsiteY0-132" fmla="*/ 20620 h 324369"/>
                <a:gd name="connsiteX1-133" fmla="*/ 1338997 w 1338997"/>
                <a:gd name="connsiteY1-134" fmla="*/ 13943 h 324369"/>
                <a:gd name="connsiteX2-135" fmla="*/ 1338997 w 1338997"/>
                <a:gd name="connsiteY2-136" fmla="*/ 312708 h 324369"/>
                <a:gd name="connsiteX3-137" fmla="*/ 3856 w 1338997"/>
                <a:gd name="connsiteY3-138" fmla="*/ 311274 h 324369"/>
                <a:gd name="connsiteX4-139" fmla="*/ 101954 w 1338997"/>
                <a:gd name="connsiteY4-140" fmla="*/ 112060 h 324369"/>
                <a:gd name="connsiteX0-141" fmla="*/ 6698 w 1335181"/>
                <a:gd name="connsiteY0-142" fmla="*/ 20620 h 324369"/>
                <a:gd name="connsiteX1-143" fmla="*/ 1335181 w 1335181"/>
                <a:gd name="connsiteY1-144" fmla="*/ 13943 h 324369"/>
                <a:gd name="connsiteX2-145" fmla="*/ 1335181 w 1335181"/>
                <a:gd name="connsiteY2-146" fmla="*/ 312708 h 324369"/>
                <a:gd name="connsiteX3-147" fmla="*/ 40 w 1335181"/>
                <a:gd name="connsiteY3-148" fmla="*/ 311274 h 324369"/>
                <a:gd name="connsiteX4-149" fmla="*/ 98138 w 1335181"/>
                <a:gd name="connsiteY4-150" fmla="*/ 112060 h 324369"/>
                <a:gd name="connsiteX0-151" fmla="*/ 11430 w 1339913"/>
                <a:gd name="connsiteY0-152" fmla="*/ 20620 h 324369"/>
                <a:gd name="connsiteX1-153" fmla="*/ 1339913 w 1339913"/>
                <a:gd name="connsiteY1-154" fmla="*/ 13943 h 324369"/>
                <a:gd name="connsiteX2-155" fmla="*/ 1339913 w 1339913"/>
                <a:gd name="connsiteY2-156" fmla="*/ 312708 h 324369"/>
                <a:gd name="connsiteX3-157" fmla="*/ 4772 w 1339913"/>
                <a:gd name="connsiteY3-158" fmla="*/ 311274 h 324369"/>
                <a:gd name="connsiteX4-159" fmla="*/ 0 w 1339913"/>
                <a:gd name="connsiteY4-160" fmla="*/ 62530 h 324369"/>
                <a:gd name="connsiteX0-161" fmla="*/ 11430 w 1339913"/>
                <a:gd name="connsiteY0-162" fmla="*/ 53229 h 356978"/>
                <a:gd name="connsiteX1-163" fmla="*/ 1339913 w 1339913"/>
                <a:gd name="connsiteY1-164" fmla="*/ 46552 h 356978"/>
                <a:gd name="connsiteX2-165" fmla="*/ 1339913 w 1339913"/>
                <a:gd name="connsiteY2-166" fmla="*/ 345317 h 356978"/>
                <a:gd name="connsiteX3-167" fmla="*/ 4772 w 1339913"/>
                <a:gd name="connsiteY3-168" fmla="*/ 343883 h 356978"/>
                <a:gd name="connsiteX4-169" fmla="*/ 0 w 1339913"/>
                <a:gd name="connsiteY4-170" fmla="*/ 95139 h 356978"/>
                <a:gd name="connsiteX0-171" fmla="*/ 11430 w 1350073"/>
                <a:gd name="connsiteY0-172" fmla="*/ 24560 h 328309"/>
                <a:gd name="connsiteX1-173" fmla="*/ 1339913 w 1350073"/>
                <a:gd name="connsiteY1-174" fmla="*/ 17883 h 328309"/>
                <a:gd name="connsiteX2-175" fmla="*/ 1339913 w 1350073"/>
                <a:gd name="connsiteY2-176" fmla="*/ 316648 h 328309"/>
                <a:gd name="connsiteX3-177" fmla="*/ 4772 w 1350073"/>
                <a:gd name="connsiteY3-178" fmla="*/ 315214 h 328309"/>
                <a:gd name="connsiteX4-179" fmla="*/ 0 w 1350073"/>
                <a:gd name="connsiteY4-180" fmla="*/ 66470 h 328309"/>
                <a:gd name="connsiteX0-181" fmla="*/ 11430 w 1341880"/>
                <a:gd name="connsiteY0-182" fmla="*/ 23276 h 327025"/>
                <a:gd name="connsiteX1-183" fmla="*/ 1326578 w 1341880"/>
                <a:gd name="connsiteY1-184" fmla="*/ 18504 h 327025"/>
                <a:gd name="connsiteX2-185" fmla="*/ 1339913 w 1341880"/>
                <a:gd name="connsiteY2-186" fmla="*/ 315364 h 327025"/>
                <a:gd name="connsiteX3-187" fmla="*/ 4772 w 1341880"/>
                <a:gd name="connsiteY3-188" fmla="*/ 313930 h 327025"/>
                <a:gd name="connsiteX4-189" fmla="*/ 0 w 1341880"/>
                <a:gd name="connsiteY4-190" fmla="*/ 65186 h 327025"/>
                <a:gd name="connsiteX0-191" fmla="*/ 11430 w 1508577"/>
                <a:gd name="connsiteY0-192" fmla="*/ 23276 h 327025"/>
                <a:gd name="connsiteX1-193" fmla="*/ 1326578 w 1508577"/>
                <a:gd name="connsiteY1-194" fmla="*/ 18504 h 327025"/>
                <a:gd name="connsiteX2-195" fmla="*/ 1339913 w 1508577"/>
                <a:gd name="connsiteY2-196" fmla="*/ 315364 h 327025"/>
                <a:gd name="connsiteX3-197" fmla="*/ 4772 w 1508577"/>
                <a:gd name="connsiteY3-198" fmla="*/ 313930 h 327025"/>
                <a:gd name="connsiteX4-199" fmla="*/ 0 w 1508577"/>
                <a:gd name="connsiteY4-200" fmla="*/ 65186 h 327025"/>
                <a:gd name="connsiteX0-201" fmla="*/ 11430 w 1348658"/>
                <a:gd name="connsiteY0-202" fmla="*/ 23276 h 325332"/>
                <a:gd name="connsiteX1-203" fmla="*/ 1326578 w 1348658"/>
                <a:gd name="connsiteY1-204" fmla="*/ 18504 h 325332"/>
                <a:gd name="connsiteX2-205" fmla="*/ 1339913 w 1348658"/>
                <a:gd name="connsiteY2-206" fmla="*/ 315364 h 325332"/>
                <a:gd name="connsiteX3-207" fmla="*/ 4772 w 1348658"/>
                <a:gd name="connsiteY3-208" fmla="*/ 313930 h 325332"/>
                <a:gd name="connsiteX4-209" fmla="*/ 0 w 1348658"/>
                <a:gd name="connsiteY4-210" fmla="*/ 65186 h 325332"/>
                <a:gd name="connsiteX0-211" fmla="*/ 11430 w 1348658"/>
                <a:gd name="connsiteY0-212" fmla="*/ 23276 h 383436"/>
                <a:gd name="connsiteX1-213" fmla="*/ 1326578 w 1348658"/>
                <a:gd name="connsiteY1-214" fmla="*/ 18504 h 383436"/>
                <a:gd name="connsiteX2-215" fmla="*/ 1339913 w 1348658"/>
                <a:gd name="connsiteY2-216" fmla="*/ 315364 h 383436"/>
                <a:gd name="connsiteX3-217" fmla="*/ 4772 w 1348658"/>
                <a:gd name="connsiteY3-218" fmla="*/ 313930 h 383436"/>
                <a:gd name="connsiteX4-219" fmla="*/ 0 w 1348658"/>
                <a:gd name="connsiteY4-220" fmla="*/ 65186 h 383436"/>
                <a:gd name="connsiteX0-221" fmla="*/ 15211 w 1352439"/>
                <a:gd name="connsiteY0-222" fmla="*/ 23276 h 332487"/>
                <a:gd name="connsiteX1-223" fmla="*/ 1330359 w 1352439"/>
                <a:gd name="connsiteY1-224" fmla="*/ 18504 h 332487"/>
                <a:gd name="connsiteX2-225" fmla="*/ 1343694 w 1352439"/>
                <a:gd name="connsiteY2-226" fmla="*/ 315364 h 332487"/>
                <a:gd name="connsiteX3-227" fmla="*/ 8553 w 1352439"/>
                <a:gd name="connsiteY3-228" fmla="*/ 313930 h 332487"/>
                <a:gd name="connsiteX4-229" fmla="*/ 3781 w 1352439"/>
                <a:gd name="connsiteY4-230" fmla="*/ 65186 h 332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52439" h="332487">
                  <a:moveTo>
                    <a:pt x="15211" y="23276"/>
                  </a:moveTo>
                  <a:cubicBezTo>
                    <a:pt x="43107" y="5471"/>
                    <a:pt x="1307499" y="-16314"/>
                    <a:pt x="1330359" y="18504"/>
                  </a:cubicBezTo>
                  <a:cubicBezTo>
                    <a:pt x="1353219" y="53322"/>
                    <a:pt x="1359481" y="293617"/>
                    <a:pt x="1343694" y="315364"/>
                  </a:cubicBezTo>
                  <a:cubicBezTo>
                    <a:pt x="1327907" y="337111"/>
                    <a:pt x="26132" y="339751"/>
                    <a:pt x="8553" y="313930"/>
                  </a:cubicBezTo>
                  <a:cubicBezTo>
                    <a:pt x="-9026" y="288109"/>
                    <a:pt x="6365" y="121091"/>
                    <a:pt x="3781" y="65186"/>
                  </a:cubicBezTo>
                </a:path>
              </a:pathLst>
            </a:custGeom>
            <a:solidFill>
              <a:srgbClr val="F7E5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05531" y="3366747"/>
              <a:ext cx="2180938" cy="477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亮亮图文</a:t>
              </a:r>
              <a:endPara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419475" y="2659380"/>
            <a:ext cx="621919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406673" y="2349383"/>
            <a:ext cx="620528" cy="542518"/>
            <a:chOff x="4686124" y="2670432"/>
            <a:chExt cx="620528" cy="5425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381233">
            <a:off x="4408251" y="733403"/>
            <a:ext cx="462140" cy="404042"/>
            <a:chOff x="4686124" y="2670432"/>
            <a:chExt cx="620528" cy="5425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" name="任意多边形 1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49869" y="2129659"/>
            <a:ext cx="6707818" cy="464495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8001</Words>
  <Application>WPS 演示</Application>
  <PresentationFormat>宽屏</PresentationFormat>
  <Paragraphs>505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新蒂黑板报</vt:lpstr>
      <vt:lpstr>黑体</vt:lpstr>
      <vt:lpstr>方正静蕾简体</vt:lpstr>
      <vt:lpstr>Open Sans</vt:lpstr>
      <vt:lpstr>华文细黑</vt:lpstr>
      <vt:lpstr>微软雅黑</vt:lpstr>
      <vt:lpstr>Calibri</vt:lpstr>
      <vt:lpstr>Arial Unicode MS</vt:lpstr>
      <vt:lpstr>Calibri Light</vt:lpstr>
      <vt:lpstr>Segoe Print</vt:lpstr>
      <vt:lpstr>新蒂下午茶基本版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2017-11-29T05:05:00Z</dcterms:created>
  <dcterms:modified xsi:type="dcterms:W3CDTF">2020-07-31T08:57:19Z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