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340" r:id="rId11"/>
    <p:sldId id="295" r:id="rId12"/>
    <p:sldId id="300" r:id="rId13"/>
    <p:sldId id="317" r:id="rId14"/>
    <p:sldId id="342" r:id="rId15"/>
    <p:sldId id="347" r:id="rId16"/>
    <p:sldId id="344" r:id="rId17"/>
    <p:sldId id="341" r:id="rId18"/>
    <p:sldId id="345" r:id="rId19"/>
    <p:sldId id="350" r:id="rId20"/>
    <p:sldId id="348" r:id="rId21"/>
    <p:sldId id="343" r:id="rId22"/>
    <p:sldId id="349" r:id="rId23"/>
    <p:sldId id="346" r:id="rId24"/>
    <p:sldId id="351" r:id="rId25"/>
    <p:sldId id="352" r:id="rId26"/>
    <p:sldId id="354" r:id="rId27"/>
    <p:sldId id="353" r:id="rId28"/>
    <p:sldId id="356" r:id="rId29"/>
    <p:sldId id="357" r:id="rId30"/>
    <p:sldId id="358" r:id="rId31"/>
    <p:sldId id="360" r:id="rId32"/>
    <p:sldId id="361" r:id="rId33"/>
    <p:sldId id="362"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448C"/>
    <a:srgbClr val="F46268"/>
    <a:srgbClr val="0065BF"/>
    <a:srgbClr val="3B7E87"/>
    <a:srgbClr val="E1C138"/>
    <a:srgbClr val="F58C65"/>
    <a:srgbClr val="4F81BD"/>
    <a:srgbClr val="1983B7"/>
    <a:srgbClr val="4FC34E"/>
    <a:srgbClr val="E94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91" autoAdjust="0"/>
    <p:restoredTop sz="97926" autoAdjust="0"/>
  </p:normalViewPr>
  <p:slideViewPr>
    <p:cSldViewPr snapToGrid="0" showGuides="1">
      <p:cViewPr varScale="1">
        <p:scale>
          <a:sx n="85" d="100"/>
          <a:sy n="85" d="100"/>
        </p:scale>
        <p:origin x="144" y="96"/>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2019/10/25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516867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626081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490231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4133274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7919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744580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882208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29622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284255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237050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933630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952921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953566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404947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690486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803076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541058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024775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8652434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5982653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444335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9525060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499170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2019/10/25</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25/10/2019</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10/25/2019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43.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43.xml"/><Relationship Id="rId5" Type="http://schemas.openxmlformats.org/officeDocument/2006/relationships/image" Target="../media/image19.jp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43.xml"/><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43.xml"/><Relationship Id="rId6" Type="http://schemas.openxmlformats.org/officeDocument/2006/relationships/image" Target="../media/image20.jpg"/><Relationship Id="rId5" Type="http://schemas.openxmlformats.org/officeDocument/2006/relationships/image" Target="../media/image25.jpg"/><Relationship Id="rId4" Type="http://schemas.openxmlformats.org/officeDocument/2006/relationships/image" Target="../media/image24.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43.xml"/><Relationship Id="rId5" Type="http://schemas.openxmlformats.org/officeDocument/2006/relationships/image" Target="../media/image26.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16200000" flipH="1">
            <a:off x="551649" y="205427"/>
            <a:ext cx="6859576" cy="6448711"/>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rot="5400000" flipH="1">
            <a:off x="1118118" y="-109536"/>
            <a:ext cx="5717952" cy="7078649"/>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5400000" flipH="1">
            <a:off x="5706198" y="3461734"/>
            <a:ext cx="3931729" cy="742391"/>
            <a:chOff x="1885155" y="164403"/>
            <a:chExt cx="6987225" cy="627346"/>
          </a:xfrm>
        </p:grpSpPr>
        <p:sp>
          <p:nvSpPr>
            <p:cNvPr id="5" name="矩形 4"/>
            <p:cNvSpPr/>
            <p:nvPr/>
          </p:nvSpPr>
          <p:spPr>
            <a:xfrm>
              <a:off x="1885155" y="164403"/>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358985" y="196153"/>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0031"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29731" y="220249"/>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rot="5400000">
            <a:off x="5701670" y="2661400"/>
            <a:ext cx="3931729" cy="713876"/>
            <a:chOff x="1885156" y="164402"/>
            <a:chExt cx="6987225" cy="603250"/>
          </a:xfrm>
        </p:grpSpPr>
        <p:sp>
          <p:nvSpPr>
            <p:cNvPr id="25" name="矩形 24"/>
            <p:cNvSpPr/>
            <p:nvPr/>
          </p:nvSpPr>
          <p:spPr>
            <a:xfrm>
              <a:off x="1885156" y="164402"/>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358985" y="196152"/>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790028"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229732" y="183452"/>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17"/>
          <p:cNvSpPr txBox="1"/>
          <p:nvPr/>
        </p:nvSpPr>
        <p:spPr>
          <a:xfrm>
            <a:off x="6463441" y="2064394"/>
            <a:ext cx="5508239" cy="707886"/>
          </a:xfrm>
          <a:prstGeom prst="rect">
            <a:avLst/>
          </a:prstGeom>
          <a:noFill/>
        </p:spPr>
        <p:txBody>
          <a:bodyPr wrap="none" rtlCol="0">
            <a:spAutoFit/>
          </a:bodyPr>
          <a:lstStyle/>
          <a:p>
            <a:r>
              <a:rPr lang="zh-CN" altLang="en-US" sz="4000" b="1" spc="300" dirty="0">
                <a:solidFill>
                  <a:srgbClr val="77448C"/>
                </a:solidFill>
                <a:latin typeface="Lato Black" charset="0"/>
                <a:ea typeface="Lato Black" charset="0"/>
                <a:cs typeface="Lato Black" charset="0"/>
              </a:rPr>
              <a:t>干部竞选报告</a:t>
            </a:r>
            <a:r>
              <a:rPr lang="en-US" altLang="zh-CN" sz="4000" b="1" spc="300" dirty="0" err="1">
                <a:solidFill>
                  <a:srgbClr val="77448C"/>
                </a:solidFill>
                <a:latin typeface="Lato Black" charset="0"/>
                <a:ea typeface="Lato Black" charset="0"/>
                <a:cs typeface="Lato Black" charset="0"/>
              </a:rPr>
              <a:t>ppt</a:t>
            </a:r>
            <a:r>
              <a:rPr lang="zh-CN" altLang="en-US" sz="4000" b="1" spc="300" dirty="0">
                <a:solidFill>
                  <a:srgbClr val="77448C"/>
                </a:solidFill>
                <a:latin typeface="Lato Black" charset="0"/>
                <a:ea typeface="Lato Black" charset="0"/>
                <a:cs typeface="Lato Black" charset="0"/>
              </a:rPr>
              <a:t>模板</a:t>
            </a:r>
            <a:endParaRPr lang="en-US" sz="4000" spc="300" dirty="0">
              <a:solidFill>
                <a:srgbClr val="77448C"/>
              </a:solidFill>
              <a:latin typeface="Lato Black" charset="0"/>
              <a:ea typeface="Lato Black" charset="0"/>
              <a:cs typeface="Lato Black" charset="0"/>
            </a:endParaRPr>
          </a:p>
        </p:txBody>
      </p:sp>
      <p:grpSp>
        <p:nvGrpSpPr>
          <p:cNvPr id="20" name="Group 18"/>
          <p:cNvGrpSpPr/>
          <p:nvPr/>
        </p:nvGrpSpPr>
        <p:grpSpPr>
          <a:xfrm flipV="1">
            <a:off x="7408345" y="4439186"/>
            <a:ext cx="4248850" cy="192325"/>
            <a:chOff x="6927228" y="7552706"/>
            <a:chExt cx="5016271" cy="227062"/>
          </a:xfrm>
          <a:solidFill>
            <a:schemeClr val="tx2">
              <a:lumMod val="75000"/>
            </a:schemeClr>
          </a:solidFill>
        </p:grpSpPr>
        <p:sp>
          <p:nvSpPr>
            <p:cNvPr id="29" name="Oval 19"/>
            <p:cNvSpPr>
              <a:spLocks noChangeAspect="1"/>
            </p:cNvSpPr>
            <p:nvPr/>
          </p:nvSpPr>
          <p:spPr>
            <a:xfrm rot="18861538">
              <a:off x="6927228"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0" name="Oval 20"/>
            <p:cNvSpPr>
              <a:spLocks noChangeAspect="1"/>
            </p:cNvSpPr>
            <p:nvPr/>
          </p:nvSpPr>
          <p:spPr>
            <a:xfrm rot="18861538">
              <a:off x="7142741"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1" name="Oval 21"/>
            <p:cNvSpPr>
              <a:spLocks noChangeAspect="1"/>
            </p:cNvSpPr>
            <p:nvPr/>
          </p:nvSpPr>
          <p:spPr>
            <a:xfrm rot="18861538">
              <a:off x="7358254"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2" name="Oval 22"/>
            <p:cNvSpPr>
              <a:spLocks noChangeAspect="1"/>
            </p:cNvSpPr>
            <p:nvPr/>
          </p:nvSpPr>
          <p:spPr>
            <a:xfrm rot="18861538">
              <a:off x="7573766"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3" name="Oval 23"/>
            <p:cNvSpPr>
              <a:spLocks noChangeAspect="1"/>
            </p:cNvSpPr>
            <p:nvPr/>
          </p:nvSpPr>
          <p:spPr>
            <a:xfrm rot="18861538">
              <a:off x="7789279"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4" name="Oval 24"/>
            <p:cNvSpPr>
              <a:spLocks noChangeAspect="1"/>
            </p:cNvSpPr>
            <p:nvPr/>
          </p:nvSpPr>
          <p:spPr>
            <a:xfrm rot="18861538">
              <a:off x="8004792"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5" name="Oval 25"/>
            <p:cNvSpPr>
              <a:spLocks noChangeAspect="1"/>
            </p:cNvSpPr>
            <p:nvPr/>
          </p:nvSpPr>
          <p:spPr>
            <a:xfrm rot="18861538">
              <a:off x="8220304"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6" name="Oval 26"/>
            <p:cNvSpPr>
              <a:spLocks noChangeAspect="1"/>
            </p:cNvSpPr>
            <p:nvPr/>
          </p:nvSpPr>
          <p:spPr>
            <a:xfrm rot="18861538">
              <a:off x="8435817"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7" name="Oval 27"/>
            <p:cNvSpPr>
              <a:spLocks noChangeAspect="1"/>
            </p:cNvSpPr>
            <p:nvPr/>
          </p:nvSpPr>
          <p:spPr>
            <a:xfrm rot="18861538">
              <a:off x="8651330"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8" name="Oval 29"/>
            <p:cNvSpPr>
              <a:spLocks noChangeAspect="1"/>
            </p:cNvSpPr>
            <p:nvPr/>
          </p:nvSpPr>
          <p:spPr>
            <a:xfrm rot="18861538">
              <a:off x="8866842"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9" name="Oval 30"/>
            <p:cNvSpPr>
              <a:spLocks noChangeAspect="1"/>
            </p:cNvSpPr>
            <p:nvPr/>
          </p:nvSpPr>
          <p:spPr>
            <a:xfrm rot="18861538">
              <a:off x="9082355"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0" name="Oval 31"/>
            <p:cNvSpPr>
              <a:spLocks noChangeAspect="1"/>
            </p:cNvSpPr>
            <p:nvPr/>
          </p:nvSpPr>
          <p:spPr>
            <a:xfrm rot="18861538">
              <a:off x="9297868"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1" name="Oval 32"/>
            <p:cNvSpPr>
              <a:spLocks noChangeAspect="1"/>
            </p:cNvSpPr>
            <p:nvPr/>
          </p:nvSpPr>
          <p:spPr>
            <a:xfrm rot="18861538">
              <a:off x="6927228"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2" name="Oval 33"/>
            <p:cNvSpPr>
              <a:spLocks noChangeAspect="1"/>
            </p:cNvSpPr>
            <p:nvPr/>
          </p:nvSpPr>
          <p:spPr>
            <a:xfrm rot="18861538">
              <a:off x="7142741"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3" name="Oval 34"/>
            <p:cNvSpPr>
              <a:spLocks noChangeAspect="1"/>
            </p:cNvSpPr>
            <p:nvPr/>
          </p:nvSpPr>
          <p:spPr>
            <a:xfrm rot="18861538">
              <a:off x="7358254"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4" name="Oval 35"/>
            <p:cNvSpPr>
              <a:spLocks noChangeAspect="1"/>
            </p:cNvSpPr>
            <p:nvPr/>
          </p:nvSpPr>
          <p:spPr>
            <a:xfrm rot="18861538">
              <a:off x="7573766"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5" name="Oval 36"/>
            <p:cNvSpPr>
              <a:spLocks noChangeAspect="1"/>
            </p:cNvSpPr>
            <p:nvPr/>
          </p:nvSpPr>
          <p:spPr>
            <a:xfrm rot="18861538">
              <a:off x="7789279"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6" name="Oval 37"/>
            <p:cNvSpPr>
              <a:spLocks noChangeAspect="1"/>
            </p:cNvSpPr>
            <p:nvPr/>
          </p:nvSpPr>
          <p:spPr>
            <a:xfrm rot="18861538">
              <a:off x="8004792"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7" name="Oval 38"/>
            <p:cNvSpPr>
              <a:spLocks noChangeAspect="1"/>
            </p:cNvSpPr>
            <p:nvPr/>
          </p:nvSpPr>
          <p:spPr>
            <a:xfrm rot="18861538">
              <a:off x="8220304"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8" name="Oval 39"/>
            <p:cNvSpPr>
              <a:spLocks noChangeAspect="1"/>
            </p:cNvSpPr>
            <p:nvPr/>
          </p:nvSpPr>
          <p:spPr>
            <a:xfrm rot="18861538">
              <a:off x="8435817"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9" name="Oval 40"/>
            <p:cNvSpPr>
              <a:spLocks noChangeAspect="1"/>
            </p:cNvSpPr>
            <p:nvPr/>
          </p:nvSpPr>
          <p:spPr>
            <a:xfrm rot="18861538">
              <a:off x="8651330"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0" name="Oval 41"/>
            <p:cNvSpPr>
              <a:spLocks noChangeAspect="1"/>
            </p:cNvSpPr>
            <p:nvPr/>
          </p:nvSpPr>
          <p:spPr>
            <a:xfrm rot="18861538">
              <a:off x="8866842"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1" name="Oval 42"/>
            <p:cNvSpPr>
              <a:spLocks noChangeAspect="1"/>
            </p:cNvSpPr>
            <p:nvPr/>
          </p:nvSpPr>
          <p:spPr>
            <a:xfrm rot="18861538">
              <a:off x="9082355"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2" name="Oval 43"/>
            <p:cNvSpPr>
              <a:spLocks noChangeAspect="1"/>
            </p:cNvSpPr>
            <p:nvPr/>
          </p:nvSpPr>
          <p:spPr>
            <a:xfrm rot="18861538">
              <a:off x="9297868"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3" name="Oval 44"/>
            <p:cNvSpPr>
              <a:spLocks noChangeAspect="1"/>
            </p:cNvSpPr>
            <p:nvPr/>
          </p:nvSpPr>
          <p:spPr>
            <a:xfrm rot="18861538">
              <a:off x="9508851"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4" name="Oval 45"/>
            <p:cNvSpPr>
              <a:spLocks noChangeAspect="1"/>
            </p:cNvSpPr>
            <p:nvPr/>
          </p:nvSpPr>
          <p:spPr>
            <a:xfrm rot="18861538">
              <a:off x="9724364"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5" name="Oval 46"/>
            <p:cNvSpPr>
              <a:spLocks noChangeAspect="1"/>
            </p:cNvSpPr>
            <p:nvPr/>
          </p:nvSpPr>
          <p:spPr>
            <a:xfrm rot="18861538">
              <a:off x="9939877"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6" name="Oval 47"/>
            <p:cNvSpPr>
              <a:spLocks noChangeAspect="1"/>
            </p:cNvSpPr>
            <p:nvPr/>
          </p:nvSpPr>
          <p:spPr>
            <a:xfrm rot="18861538">
              <a:off x="10155389"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7" name="Oval 48"/>
            <p:cNvSpPr>
              <a:spLocks noChangeAspect="1"/>
            </p:cNvSpPr>
            <p:nvPr/>
          </p:nvSpPr>
          <p:spPr>
            <a:xfrm rot="18861538">
              <a:off x="10370902"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8" name="Oval 49"/>
            <p:cNvSpPr>
              <a:spLocks noChangeAspect="1"/>
            </p:cNvSpPr>
            <p:nvPr/>
          </p:nvSpPr>
          <p:spPr>
            <a:xfrm rot="18861538">
              <a:off x="10586415"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9" name="Oval 50"/>
            <p:cNvSpPr>
              <a:spLocks noChangeAspect="1"/>
            </p:cNvSpPr>
            <p:nvPr/>
          </p:nvSpPr>
          <p:spPr>
            <a:xfrm rot="18861538">
              <a:off x="10801927"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0" name="Oval 51"/>
            <p:cNvSpPr>
              <a:spLocks noChangeAspect="1"/>
            </p:cNvSpPr>
            <p:nvPr/>
          </p:nvSpPr>
          <p:spPr>
            <a:xfrm rot="18861538">
              <a:off x="11017440"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1" name="Oval 52"/>
            <p:cNvSpPr>
              <a:spLocks noChangeAspect="1"/>
            </p:cNvSpPr>
            <p:nvPr/>
          </p:nvSpPr>
          <p:spPr>
            <a:xfrm rot="18861538">
              <a:off x="11232953"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2" name="Oval 53"/>
            <p:cNvSpPr>
              <a:spLocks noChangeAspect="1"/>
            </p:cNvSpPr>
            <p:nvPr/>
          </p:nvSpPr>
          <p:spPr>
            <a:xfrm rot="18861538">
              <a:off x="11448465"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3" name="Oval 54"/>
            <p:cNvSpPr>
              <a:spLocks noChangeAspect="1"/>
            </p:cNvSpPr>
            <p:nvPr/>
          </p:nvSpPr>
          <p:spPr>
            <a:xfrm rot="18861538">
              <a:off x="11663978"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4" name="Oval 55"/>
            <p:cNvSpPr>
              <a:spLocks noChangeAspect="1"/>
            </p:cNvSpPr>
            <p:nvPr/>
          </p:nvSpPr>
          <p:spPr>
            <a:xfrm rot="18861538">
              <a:off x="11879491"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5" name="Oval 56"/>
            <p:cNvSpPr>
              <a:spLocks noChangeAspect="1"/>
            </p:cNvSpPr>
            <p:nvPr/>
          </p:nvSpPr>
          <p:spPr>
            <a:xfrm rot="18861538">
              <a:off x="9508851"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6" name="Oval 57"/>
            <p:cNvSpPr>
              <a:spLocks noChangeAspect="1"/>
            </p:cNvSpPr>
            <p:nvPr/>
          </p:nvSpPr>
          <p:spPr>
            <a:xfrm rot="18861538">
              <a:off x="9724364"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7" name="Oval 58"/>
            <p:cNvSpPr>
              <a:spLocks noChangeAspect="1"/>
            </p:cNvSpPr>
            <p:nvPr/>
          </p:nvSpPr>
          <p:spPr>
            <a:xfrm rot="18861538">
              <a:off x="9939877"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8" name="Oval 59"/>
            <p:cNvSpPr>
              <a:spLocks noChangeAspect="1"/>
            </p:cNvSpPr>
            <p:nvPr/>
          </p:nvSpPr>
          <p:spPr>
            <a:xfrm rot="18861538">
              <a:off x="10155389"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9" name="Oval 60"/>
            <p:cNvSpPr>
              <a:spLocks noChangeAspect="1"/>
            </p:cNvSpPr>
            <p:nvPr/>
          </p:nvSpPr>
          <p:spPr>
            <a:xfrm rot="18861538">
              <a:off x="10370902"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0" name="Oval 61"/>
            <p:cNvSpPr>
              <a:spLocks noChangeAspect="1"/>
            </p:cNvSpPr>
            <p:nvPr/>
          </p:nvSpPr>
          <p:spPr>
            <a:xfrm rot="18861538">
              <a:off x="10586415"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1" name="Oval 62"/>
            <p:cNvSpPr>
              <a:spLocks noChangeAspect="1"/>
            </p:cNvSpPr>
            <p:nvPr/>
          </p:nvSpPr>
          <p:spPr>
            <a:xfrm rot="18861538">
              <a:off x="10801927"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2" name="Oval 63"/>
            <p:cNvSpPr>
              <a:spLocks noChangeAspect="1"/>
            </p:cNvSpPr>
            <p:nvPr/>
          </p:nvSpPr>
          <p:spPr>
            <a:xfrm rot="18861538">
              <a:off x="11017440"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3" name="Oval 64"/>
            <p:cNvSpPr>
              <a:spLocks noChangeAspect="1"/>
            </p:cNvSpPr>
            <p:nvPr/>
          </p:nvSpPr>
          <p:spPr>
            <a:xfrm rot="18861538">
              <a:off x="11232953"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4" name="Oval 65"/>
            <p:cNvSpPr>
              <a:spLocks noChangeAspect="1"/>
            </p:cNvSpPr>
            <p:nvPr/>
          </p:nvSpPr>
          <p:spPr>
            <a:xfrm rot="18861538">
              <a:off x="11448465"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5" name="Oval 66"/>
            <p:cNvSpPr>
              <a:spLocks noChangeAspect="1"/>
            </p:cNvSpPr>
            <p:nvPr/>
          </p:nvSpPr>
          <p:spPr>
            <a:xfrm rot="18861538">
              <a:off x="11663978"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6" name="Oval 67"/>
            <p:cNvSpPr>
              <a:spLocks noChangeAspect="1"/>
            </p:cNvSpPr>
            <p:nvPr/>
          </p:nvSpPr>
          <p:spPr>
            <a:xfrm rot="18861538">
              <a:off x="11879491"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grpSp>
      <p:grpSp>
        <p:nvGrpSpPr>
          <p:cNvPr id="77" name="组合 76"/>
          <p:cNvGrpSpPr/>
          <p:nvPr/>
        </p:nvGrpSpPr>
        <p:grpSpPr>
          <a:xfrm rot="16200000">
            <a:off x="9288983" y="2581286"/>
            <a:ext cx="6878342" cy="1678261"/>
            <a:chOff x="-642802" y="5954997"/>
            <a:chExt cx="13394002" cy="3207983"/>
          </a:xfrm>
        </p:grpSpPr>
        <p:sp>
          <p:nvSpPr>
            <p:cNvPr id="78"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79"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0"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1"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2240909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750"/>
                                        <p:tgtEl>
                                          <p:spTgt spid="19"/>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750"/>
                                        <p:tgtEl>
                                          <p:spTgt spid="20"/>
                                        </p:tgtEl>
                                      </p:cBhvr>
                                    </p:animEffect>
                                    <p:anim calcmode="lin" valueType="num">
                                      <p:cBhvr>
                                        <p:cTn id="12" dur="750" fill="hold"/>
                                        <p:tgtEl>
                                          <p:spTgt spid="20"/>
                                        </p:tgtEl>
                                        <p:attrNameLst>
                                          <p:attrName>ppt_x</p:attrName>
                                        </p:attrNameLst>
                                      </p:cBhvr>
                                      <p:tavLst>
                                        <p:tav tm="0">
                                          <p:val>
                                            <p:strVal val="#ppt_x"/>
                                          </p:val>
                                        </p:tav>
                                        <p:tav tm="100000">
                                          <p:val>
                                            <p:strVal val="#ppt_x"/>
                                          </p:val>
                                        </p:tav>
                                      </p:tavLst>
                                    </p:anim>
                                    <p:anim calcmode="lin" valueType="num">
                                      <p:cBhvr>
                                        <p:cTn id="13" dur="750" fill="hold"/>
                                        <p:tgtEl>
                                          <p:spTgt spid="20"/>
                                        </p:tgtEl>
                                        <p:attrNameLst>
                                          <p:attrName>ppt_y</p:attrName>
                                        </p:attrNameLst>
                                      </p:cBhvr>
                                      <p:tavLst>
                                        <p:tav tm="0">
                                          <p:val>
                                            <p:strVal val="#ppt_y+.1"/>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750" fill="hold"/>
                                        <p:tgtEl>
                                          <p:spTgt spid="77"/>
                                        </p:tgtEl>
                                        <p:attrNameLst>
                                          <p:attrName>ppt_x</p:attrName>
                                        </p:attrNameLst>
                                      </p:cBhvr>
                                      <p:tavLst>
                                        <p:tav tm="0">
                                          <p:val>
                                            <p:strVal val="0-#ppt_w/2"/>
                                          </p:val>
                                        </p:tav>
                                        <p:tav tm="100000">
                                          <p:val>
                                            <p:strVal val="#ppt_x"/>
                                          </p:val>
                                        </p:tav>
                                      </p:tavLst>
                                    </p:anim>
                                    <p:anim calcmode="lin" valueType="num">
                                      <p:cBhvr additive="base">
                                        <p:cTn id="17" dur="75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1209320" y="357887"/>
            <a:ext cx="4177333" cy="5110638"/>
            <a:chOff x="1014410" y="146868"/>
            <a:chExt cx="10161590" cy="6267450"/>
          </a:xfrm>
        </p:grpSpPr>
        <p:sp>
          <p:nvSpPr>
            <p:cNvPr id="26" name="矩形 25"/>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880882" y="146868"/>
              <a:ext cx="1260624" cy="603248"/>
              <a:chOff x="1880882" y="323850"/>
              <a:chExt cx="1260624" cy="603248"/>
            </a:xfrm>
          </p:grpSpPr>
          <p:sp>
            <p:nvSpPr>
              <p:cNvPr id="28" name="矩形 27"/>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矩形 38"/>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000" b="1" dirty="0">
                <a:solidFill>
                  <a:schemeClr val="tx2">
                    <a:lumMod val="75000"/>
                  </a:schemeClr>
                </a:solidFill>
                <a:latin typeface="微软雅黑" pitchFamily="34" charset="-122"/>
                <a:ea typeface="微软雅黑" pitchFamily="34" charset="-122"/>
              </a:rPr>
              <a:t>目录</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3" name="组合 2"/>
          <p:cNvGrpSpPr/>
          <p:nvPr/>
        </p:nvGrpSpPr>
        <p:grpSpPr>
          <a:xfrm>
            <a:off x="7222466" y="1941528"/>
            <a:ext cx="1800493" cy="1902970"/>
            <a:chOff x="7622780" y="1683864"/>
            <a:chExt cx="1800493" cy="1902970"/>
          </a:xfrm>
        </p:grpSpPr>
        <p:sp>
          <p:nvSpPr>
            <p:cNvPr id="63" name="TextBox 26"/>
            <p:cNvSpPr txBox="1"/>
            <p:nvPr/>
          </p:nvSpPr>
          <p:spPr>
            <a:xfrm>
              <a:off x="7799108" y="1683864"/>
              <a:ext cx="1447832"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ONE</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64"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65"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9571966" y="1941528"/>
            <a:ext cx="1800493" cy="1902970"/>
            <a:chOff x="7622780" y="1683864"/>
            <a:chExt cx="1800493" cy="1902970"/>
          </a:xfrm>
        </p:grpSpPr>
        <p:sp>
          <p:nvSpPr>
            <p:cNvPr id="67" name="TextBox 26"/>
            <p:cNvSpPr txBox="1"/>
            <p:nvPr/>
          </p:nvSpPr>
          <p:spPr>
            <a:xfrm>
              <a:off x="7713828" y="1683864"/>
              <a:ext cx="1618392"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TWO</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68"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69"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7103041" y="4124289"/>
            <a:ext cx="2039340" cy="1902970"/>
            <a:chOff x="7503355" y="1683864"/>
            <a:chExt cx="2039340" cy="1902970"/>
          </a:xfrm>
        </p:grpSpPr>
        <p:sp>
          <p:nvSpPr>
            <p:cNvPr id="71" name="TextBox 26"/>
            <p:cNvSpPr txBox="1"/>
            <p:nvPr/>
          </p:nvSpPr>
          <p:spPr>
            <a:xfrm>
              <a:off x="7503355" y="1683864"/>
              <a:ext cx="2039340" cy="769441"/>
            </a:xfrm>
            <a:prstGeom prst="rect">
              <a:avLst/>
            </a:prstGeom>
            <a:noFill/>
          </p:spPr>
          <p:txBody>
            <a:bodyPr wrap="none" rtlCol="0">
              <a:spAutoFit/>
            </a:bodyPr>
            <a:lstStyle/>
            <a:p>
              <a:pPr algn="ctr"/>
              <a:r>
                <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THREE</a:t>
              </a:r>
            </a:p>
          </p:txBody>
        </p:sp>
        <p:sp>
          <p:nvSpPr>
            <p:cNvPr id="72"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73"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9571966" y="4124289"/>
            <a:ext cx="1800493" cy="1902970"/>
            <a:chOff x="7622780" y="1683864"/>
            <a:chExt cx="1800493" cy="1902970"/>
          </a:xfrm>
        </p:grpSpPr>
        <p:sp>
          <p:nvSpPr>
            <p:cNvPr id="75" name="TextBox 26"/>
            <p:cNvSpPr txBox="1"/>
            <p:nvPr/>
          </p:nvSpPr>
          <p:spPr>
            <a:xfrm>
              <a:off x="7626786" y="1683864"/>
              <a:ext cx="1792477"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FOUR</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76"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77"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0" y="6442565"/>
            <a:ext cx="12190413" cy="2422802"/>
            <a:chOff x="-642802" y="5954997"/>
            <a:chExt cx="13394002" cy="3207983"/>
          </a:xfrm>
        </p:grpSpPr>
        <p:sp>
          <p:nvSpPr>
            <p:cNvPr id="78"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79"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0"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1"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54439440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 presetClass="entr" presetSubtype="4" accel="26667" fill="hold" nodeType="afterEffect" p14:presetBounceEnd="50667">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50667">
                                          <p:cBhvr additive="base">
                                            <p:cTn id="22" dur="750" fill="hold"/>
                                            <p:tgtEl>
                                              <p:spTgt spid="3"/>
                                            </p:tgtEl>
                                            <p:attrNameLst>
                                              <p:attrName>ppt_x</p:attrName>
                                            </p:attrNameLst>
                                          </p:cBhvr>
                                          <p:tavLst>
                                            <p:tav tm="0">
                                              <p:val>
                                                <p:strVal val="#ppt_x"/>
                                              </p:val>
                                            </p:tav>
                                            <p:tav tm="100000">
                                              <p:val>
                                                <p:strVal val="#ppt_x"/>
                                              </p:val>
                                            </p:tav>
                                          </p:tavLst>
                                        </p:anim>
                                        <p:anim calcmode="lin" valueType="num" p14:bounceEnd="50667">
                                          <p:cBhvr additive="base">
                                            <p:cTn id="23" dur="75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1" accel="26667" fill="hold" nodeType="withEffect" p14:presetBounceEnd="50667">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14:bounceEnd="50667">
                                          <p:cBhvr additive="base">
                                            <p:cTn id="26" dur="750" fill="hold"/>
                                            <p:tgtEl>
                                              <p:spTgt spid="66"/>
                                            </p:tgtEl>
                                            <p:attrNameLst>
                                              <p:attrName>ppt_x</p:attrName>
                                            </p:attrNameLst>
                                          </p:cBhvr>
                                          <p:tavLst>
                                            <p:tav tm="0">
                                              <p:val>
                                                <p:strVal val="#ppt_x"/>
                                              </p:val>
                                            </p:tav>
                                            <p:tav tm="100000">
                                              <p:val>
                                                <p:strVal val="#ppt_x"/>
                                              </p:val>
                                            </p:tav>
                                          </p:tavLst>
                                        </p:anim>
                                        <p:anim calcmode="lin" valueType="num" p14:bounceEnd="50667">
                                          <p:cBhvr additive="base">
                                            <p:cTn id="27" dur="750" fill="hold"/>
                                            <p:tgtEl>
                                              <p:spTgt spid="66"/>
                                            </p:tgtEl>
                                            <p:attrNameLst>
                                              <p:attrName>ppt_y</p:attrName>
                                            </p:attrNameLst>
                                          </p:cBhvr>
                                          <p:tavLst>
                                            <p:tav tm="0">
                                              <p:val>
                                                <p:strVal val="0-#ppt_h/2"/>
                                              </p:val>
                                            </p:tav>
                                            <p:tav tm="100000">
                                              <p:val>
                                                <p:strVal val="#ppt_y"/>
                                              </p:val>
                                            </p:tav>
                                          </p:tavLst>
                                        </p:anim>
                                      </p:childTnLst>
                                    </p:cTn>
                                  </p:par>
                                  <p:par>
                                    <p:cTn id="28" presetID="2" presetClass="entr" presetSubtype="1" accel="26667" fill="hold" nodeType="withEffect" p14:presetBounceEnd="50667">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14:bounceEnd="50667">
                                          <p:cBhvr additive="base">
                                            <p:cTn id="30" dur="750" fill="hold"/>
                                            <p:tgtEl>
                                              <p:spTgt spid="70"/>
                                            </p:tgtEl>
                                            <p:attrNameLst>
                                              <p:attrName>ppt_x</p:attrName>
                                            </p:attrNameLst>
                                          </p:cBhvr>
                                          <p:tavLst>
                                            <p:tav tm="0">
                                              <p:val>
                                                <p:strVal val="#ppt_x"/>
                                              </p:val>
                                            </p:tav>
                                            <p:tav tm="100000">
                                              <p:val>
                                                <p:strVal val="#ppt_x"/>
                                              </p:val>
                                            </p:tav>
                                          </p:tavLst>
                                        </p:anim>
                                        <p:anim calcmode="lin" valueType="num" p14:bounceEnd="50667">
                                          <p:cBhvr additive="base">
                                            <p:cTn id="31" dur="750" fill="hold"/>
                                            <p:tgtEl>
                                              <p:spTgt spid="70"/>
                                            </p:tgtEl>
                                            <p:attrNameLst>
                                              <p:attrName>ppt_y</p:attrName>
                                            </p:attrNameLst>
                                          </p:cBhvr>
                                          <p:tavLst>
                                            <p:tav tm="0">
                                              <p:val>
                                                <p:strVal val="0-#ppt_h/2"/>
                                              </p:val>
                                            </p:tav>
                                            <p:tav tm="100000">
                                              <p:val>
                                                <p:strVal val="#ppt_y"/>
                                              </p:val>
                                            </p:tav>
                                          </p:tavLst>
                                        </p:anim>
                                      </p:childTnLst>
                                    </p:cTn>
                                  </p:par>
                                  <p:par>
                                    <p:cTn id="32" presetID="2" presetClass="entr" presetSubtype="4" accel="26667" fill="hold" nodeType="withEffect" p14:presetBounceEnd="50667">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14:bounceEnd="50667">
                                          <p:cBhvr additive="base">
                                            <p:cTn id="34" dur="750" fill="hold"/>
                                            <p:tgtEl>
                                              <p:spTgt spid="74"/>
                                            </p:tgtEl>
                                            <p:attrNameLst>
                                              <p:attrName>ppt_x</p:attrName>
                                            </p:attrNameLst>
                                          </p:cBhvr>
                                          <p:tavLst>
                                            <p:tav tm="0">
                                              <p:val>
                                                <p:strVal val="#ppt_x"/>
                                              </p:val>
                                            </p:tav>
                                            <p:tav tm="100000">
                                              <p:val>
                                                <p:strVal val="#ppt_x"/>
                                              </p:val>
                                            </p:tav>
                                          </p:tavLst>
                                        </p:anim>
                                        <p:anim calcmode="lin" valueType="num" p14:bounceEnd="50667">
                                          <p:cBhvr additive="base">
                                            <p:cTn id="35" dur="750" fill="hold"/>
                                            <p:tgtEl>
                                              <p:spTgt spid="74"/>
                                            </p:tgtEl>
                                            <p:attrNameLst>
                                              <p:attrName>ppt_y</p:attrName>
                                            </p:attrNameLst>
                                          </p:cBhvr>
                                          <p:tavLst>
                                            <p:tav tm="0">
                                              <p:val>
                                                <p:strVal val="1+#ppt_h/2"/>
                                              </p:val>
                                            </p:tav>
                                            <p:tav tm="100000">
                                              <p:val>
                                                <p:strVal val="#ppt_y"/>
                                              </p:val>
                                            </p:tav>
                                          </p:tavLst>
                                        </p:anim>
                                      </p:childTnLst>
                                    </p:cTn>
                                  </p:par>
                                </p:childTnLst>
                              </p:cTn>
                            </p:par>
                            <p:par>
                              <p:cTn id="36" fill="hold">
                                <p:stCondLst>
                                  <p:cond delay="3250"/>
                                </p:stCondLst>
                                <p:childTnLst>
                                  <p:par>
                                    <p:cTn id="37" presetID="2" presetClass="entr" presetSubtype="1"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 presetClass="entr" presetSubtype="4" accel="26667"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fill="hold"/>
                                            <p:tgtEl>
                                              <p:spTgt spid="3"/>
                                            </p:tgtEl>
                                            <p:attrNameLst>
                                              <p:attrName>ppt_x</p:attrName>
                                            </p:attrNameLst>
                                          </p:cBhvr>
                                          <p:tavLst>
                                            <p:tav tm="0">
                                              <p:val>
                                                <p:strVal val="#ppt_x"/>
                                              </p:val>
                                            </p:tav>
                                            <p:tav tm="100000">
                                              <p:val>
                                                <p:strVal val="#ppt_x"/>
                                              </p:val>
                                            </p:tav>
                                          </p:tavLst>
                                        </p:anim>
                                        <p:anim calcmode="lin" valueType="num">
                                          <p:cBhvr additive="base">
                                            <p:cTn id="23" dur="75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1" accel="26667"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additive="base">
                                            <p:cTn id="26" dur="750" fill="hold"/>
                                            <p:tgtEl>
                                              <p:spTgt spid="66"/>
                                            </p:tgtEl>
                                            <p:attrNameLst>
                                              <p:attrName>ppt_x</p:attrName>
                                            </p:attrNameLst>
                                          </p:cBhvr>
                                          <p:tavLst>
                                            <p:tav tm="0">
                                              <p:val>
                                                <p:strVal val="#ppt_x"/>
                                              </p:val>
                                            </p:tav>
                                            <p:tav tm="100000">
                                              <p:val>
                                                <p:strVal val="#ppt_x"/>
                                              </p:val>
                                            </p:tav>
                                          </p:tavLst>
                                        </p:anim>
                                        <p:anim calcmode="lin" valueType="num">
                                          <p:cBhvr additive="base">
                                            <p:cTn id="27" dur="750" fill="hold"/>
                                            <p:tgtEl>
                                              <p:spTgt spid="66"/>
                                            </p:tgtEl>
                                            <p:attrNameLst>
                                              <p:attrName>ppt_y</p:attrName>
                                            </p:attrNameLst>
                                          </p:cBhvr>
                                          <p:tavLst>
                                            <p:tav tm="0">
                                              <p:val>
                                                <p:strVal val="0-#ppt_h/2"/>
                                              </p:val>
                                            </p:tav>
                                            <p:tav tm="100000">
                                              <p:val>
                                                <p:strVal val="#ppt_y"/>
                                              </p:val>
                                            </p:tav>
                                          </p:tavLst>
                                        </p:anim>
                                      </p:childTnLst>
                                    </p:cTn>
                                  </p:par>
                                  <p:par>
                                    <p:cTn id="28" presetID="2" presetClass="entr" presetSubtype="1" accel="26667" fill="hold" nodeType="withEffect">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cBhvr additive="base">
                                            <p:cTn id="30" dur="750" fill="hold"/>
                                            <p:tgtEl>
                                              <p:spTgt spid="70"/>
                                            </p:tgtEl>
                                            <p:attrNameLst>
                                              <p:attrName>ppt_x</p:attrName>
                                            </p:attrNameLst>
                                          </p:cBhvr>
                                          <p:tavLst>
                                            <p:tav tm="0">
                                              <p:val>
                                                <p:strVal val="#ppt_x"/>
                                              </p:val>
                                            </p:tav>
                                            <p:tav tm="100000">
                                              <p:val>
                                                <p:strVal val="#ppt_x"/>
                                              </p:val>
                                            </p:tav>
                                          </p:tavLst>
                                        </p:anim>
                                        <p:anim calcmode="lin" valueType="num">
                                          <p:cBhvr additive="base">
                                            <p:cTn id="31" dur="750" fill="hold"/>
                                            <p:tgtEl>
                                              <p:spTgt spid="70"/>
                                            </p:tgtEl>
                                            <p:attrNameLst>
                                              <p:attrName>ppt_y</p:attrName>
                                            </p:attrNameLst>
                                          </p:cBhvr>
                                          <p:tavLst>
                                            <p:tav tm="0">
                                              <p:val>
                                                <p:strVal val="0-#ppt_h/2"/>
                                              </p:val>
                                            </p:tav>
                                            <p:tav tm="100000">
                                              <p:val>
                                                <p:strVal val="#ppt_y"/>
                                              </p:val>
                                            </p:tav>
                                          </p:tavLst>
                                        </p:anim>
                                      </p:childTnLst>
                                    </p:cTn>
                                  </p:par>
                                  <p:par>
                                    <p:cTn id="32" presetID="2" presetClass="entr" presetSubtype="4" accel="26667"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cBhvr additive="base">
                                            <p:cTn id="34" dur="750" fill="hold"/>
                                            <p:tgtEl>
                                              <p:spTgt spid="74"/>
                                            </p:tgtEl>
                                            <p:attrNameLst>
                                              <p:attrName>ppt_x</p:attrName>
                                            </p:attrNameLst>
                                          </p:cBhvr>
                                          <p:tavLst>
                                            <p:tav tm="0">
                                              <p:val>
                                                <p:strVal val="#ppt_x"/>
                                              </p:val>
                                            </p:tav>
                                            <p:tav tm="100000">
                                              <p:val>
                                                <p:strVal val="#ppt_x"/>
                                              </p:val>
                                            </p:tav>
                                          </p:tavLst>
                                        </p:anim>
                                        <p:anim calcmode="lin" valueType="num">
                                          <p:cBhvr additive="base">
                                            <p:cTn id="35" dur="750" fill="hold"/>
                                            <p:tgtEl>
                                              <p:spTgt spid="74"/>
                                            </p:tgtEl>
                                            <p:attrNameLst>
                                              <p:attrName>ppt_y</p:attrName>
                                            </p:attrNameLst>
                                          </p:cBhvr>
                                          <p:tavLst>
                                            <p:tav tm="0">
                                              <p:val>
                                                <p:strVal val="1+#ppt_h/2"/>
                                              </p:val>
                                            </p:tav>
                                            <p:tav tm="100000">
                                              <p:val>
                                                <p:strVal val="#ppt_y"/>
                                              </p:val>
                                            </p:tav>
                                          </p:tavLst>
                                        </p:anim>
                                      </p:childTnLst>
                                    </p:cTn>
                                  </p:par>
                                </p:childTnLst>
                              </p:cTn>
                            </p:par>
                            <p:par>
                              <p:cTn id="36" fill="hold">
                                <p:stCondLst>
                                  <p:cond delay="3250"/>
                                </p:stCondLst>
                                <p:childTnLst>
                                  <p:par>
                                    <p:cTn id="37" presetID="2" presetClass="entr" presetSubtype="1"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ONE</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3670202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104707" y="0"/>
            <a:ext cx="6085705" cy="68595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104708" y="0"/>
            <a:ext cx="6085705" cy="6859588"/>
          </a:xfrm>
          <a:prstGeom prst="rect">
            <a:avLst/>
          </a:prstGeom>
          <a:solidFill>
            <a:schemeClr val="accent3">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2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6" name="TextBox 4"/>
          <p:cNvSpPr txBox="1"/>
          <p:nvPr/>
        </p:nvSpPr>
        <p:spPr>
          <a:xfrm>
            <a:off x="858606" y="1477550"/>
            <a:ext cx="4588436" cy="1200329"/>
          </a:xfrm>
          <a:prstGeom prst="rect">
            <a:avLst/>
          </a:prstGeom>
          <a:noFill/>
        </p:spPr>
        <p:txBody>
          <a:bodyPr wrap="none" rtlCol="0">
            <a:spAutoFit/>
          </a:bodyPr>
          <a:lstStyle/>
          <a:p>
            <a:r>
              <a:rPr lang="en-US" sz="3600" b="1" dirty="0">
                <a:solidFill>
                  <a:schemeClr val="tx2">
                    <a:lumMod val="75000"/>
                  </a:schemeClr>
                </a:solidFill>
                <a:latin typeface="Lato Black" charset="0"/>
                <a:ea typeface="Lato Black" charset="0"/>
                <a:cs typeface="Lato Black" charset="0"/>
              </a:rPr>
              <a:t>Left Image</a:t>
            </a:r>
          </a:p>
          <a:p>
            <a:r>
              <a:rPr lang="en-US" sz="3600" b="1" dirty="0">
                <a:solidFill>
                  <a:schemeClr val="tx2">
                    <a:lumMod val="75000"/>
                  </a:schemeClr>
                </a:solidFill>
                <a:latin typeface="Lato Black" charset="0"/>
                <a:ea typeface="Lato Black" charset="0"/>
                <a:cs typeface="Lato Black" charset="0"/>
              </a:rPr>
              <a:t>About our Company</a:t>
            </a:r>
          </a:p>
        </p:txBody>
      </p:sp>
      <p:sp>
        <p:nvSpPr>
          <p:cNvPr id="7" name="TextBox 6"/>
          <p:cNvSpPr txBox="1"/>
          <p:nvPr/>
        </p:nvSpPr>
        <p:spPr>
          <a:xfrm>
            <a:off x="805357" y="2904318"/>
            <a:ext cx="4805256" cy="3188547"/>
          </a:xfrm>
          <a:prstGeom prst="rect">
            <a:avLst/>
          </a:prstGeom>
          <a:noFill/>
        </p:spPr>
        <p:txBody>
          <a:bodyPr wrap="square" lIns="109710" tIns="54855" rIns="109710" bIns="54855" rtlCol="0">
            <a:spAutoFit/>
          </a:bodyPr>
          <a:lstStyle/>
          <a:p>
            <a:pPr algn="just">
              <a:lnSpc>
                <a:spcPts val="2020"/>
              </a:lnSpc>
            </a:pPr>
            <a:r>
              <a:rPr lang="en-US" sz="1300" dirty="0">
                <a:solidFill>
                  <a:schemeClr val="bg1">
                    <a:lumMod val="50000"/>
                  </a:schemeClr>
                </a:solidFill>
                <a:latin typeface="Lato Light" charset="0"/>
                <a:ea typeface="Lato Light" charset="0"/>
                <a:cs typeface="Lato Light" charset="0"/>
              </a:rPr>
              <a:t>Over the course of the last decade, however, we seem to have reached a general agreement that creativity involves the production of novel, useful products words, the production of something original and worthwhile. Authors have diverged dramatically in their precise definitions.</a:t>
            </a:r>
          </a:p>
          <a:p>
            <a:pPr algn="just">
              <a:lnSpc>
                <a:spcPts val="2020"/>
              </a:lnSpc>
            </a:pPr>
            <a:endParaRPr lang="en-US" sz="1300" dirty="0">
              <a:solidFill>
                <a:schemeClr val="bg1">
                  <a:lumMod val="50000"/>
                </a:schemeClr>
              </a:solidFill>
              <a:latin typeface="Lato Light" charset="0"/>
              <a:ea typeface="Lato Light" charset="0"/>
              <a:cs typeface="Lato Light" charset="0"/>
            </a:endParaRPr>
          </a:p>
          <a:p>
            <a:pPr algn="just">
              <a:lnSpc>
                <a:spcPts val="2020"/>
              </a:lnSpc>
            </a:pPr>
            <a:r>
              <a:rPr lang="en-US" sz="1300" dirty="0">
                <a:solidFill>
                  <a:schemeClr val="bg1">
                    <a:lumMod val="50000"/>
                  </a:schemeClr>
                </a:solidFill>
                <a:latin typeface="Lato Light" charset="0"/>
                <a:ea typeface="Lato Light" charset="0"/>
                <a:cs typeface="Lato Light" charset="0"/>
              </a:rPr>
              <a:t>Beyond these general commonalities reckons that over a hundred different analyses can be found in the literature. As an illustration, one definition given described it as a process of becoming sensitive to problems, deficiencies, gaps in knowledge, missing elements, disharmonies, and so on identifying the difficulty searching for solutions.</a:t>
            </a:r>
          </a:p>
        </p:txBody>
      </p:sp>
      <p:grpSp>
        <p:nvGrpSpPr>
          <p:cNvPr id="13" name="组合 12"/>
          <p:cNvGrpSpPr/>
          <p:nvPr/>
        </p:nvGrpSpPr>
        <p:grpSpPr>
          <a:xfrm>
            <a:off x="7846206" y="1612974"/>
            <a:ext cx="3087000" cy="3522867"/>
            <a:chOff x="7846206" y="1612974"/>
            <a:chExt cx="3087000" cy="3522867"/>
          </a:xfrm>
        </p:grpSpPr>
        <p:sp>
          <p:nvSpPr>
            <p:cNvPr id="10" name="Rectangle 1"/>
            <p:cNvSpPr/>
            <p:nvPr/>
          </p:nvSpPr>
          <p:spPr>
            <a:xfrm>
              <a:off x="7846206" y="1612974"/>
              <a:ext cx="3087000" cy="352286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Subtitle 2"/>
            <p:cNvSpPr txBox="1">
              <a:spLocks/>
            </p:cNvSpPr>
            <p:nvPr/>
          </p:nvSpPr>
          <p:spPr>
            <a:xfrm>
              <a:off x="8119844" y="3372332"/>
              <a:ext cx="2579247" cy="111005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a:t>
              </a:r>
            </a:p>
          </p:txBody>
        </p:sp>
        <p:sp>
          <p:nvSpPr>
            <p:cNvPr id="12" name="TextBox 19"/>
            <p:cNvSpPr txBox="1"/>
            <p:nvPr/>
          </p:nvSpPr>
          <p:spPr>
            <a:xfrm>
              <a:off x="8526278" y="2249448"/>
              <a:ext cx="1766381" cy="990015"/>
            </a:xfrm>
            <a:prstGeom prst="rect">
              <a:avLst/>
            </a:prstGeom>
            <a:noFill/>
          </p:spPr>
          <p:txBody>
            <a:bodyPr wrap="none" rtlCol="0" anchor="ctr" anchorCtr="0">
              <a:spAutoFit/>
            </a:bodyPr>
            <a:lstStyle/>
            <a:p>
              <a:pPr algn="ctr">
                <a:lnSpc>
                  <a:spcPts val="3529"/>
                </a:lnSpc>
              </a:pPr>
              <a:r>
                <a:rPr lang="en-US" sz="2999" b="1" spc="100" dirty="0">
                  <a:solidFill>
                    <a:schemeClr val="bg1"/>
                  </a:solidFill>
                  <a:latin typeface="Montserrat" charset="0"/>
                  <a:ea typeface="Montserrat" charset="0"/>
                  <a:cs typeface="Montserrat" charset="0"/>
                </a:rPr>
                <a:t>OUR </a:t>
              </a:r>
            </a:p>
            <a:p>
              <a:pPr algn="ctr">
                <a:lnSpc>
                  <a:spcPts val="3529"/>
                </a:lnSpc>
              </a:pPr>
              <a:r>
                <a:rPr lang="en-US" sz="2999" b="1" spc="100" dirty="0">
                  <a:solidFill>
                    <a:schemeClr val="bg1"/>
                  </a:solidFill>
                  <a:latin typeface="Montserrat" charset="0"/>
                  <a:ea typeface="Montserrat" charset="0"/>
                  <a:cs typeface="Montserrat" charset="0"/>
                </a:rPr>
                <a:t>SERVICES</a:t>
              </a:r>
            </a:p>
          </p:txBody>
        </p:sp>
      </p:grpSp>
    </p:spTree>
    <p:extLst>
      <p:ext uri="{BB962C8B-B14F-4D97-AF65-F5344CB8AC3E}">
        <p14:creationId xmlns:p14="http://schemas.microsoft.com/office/powerpoint/2010/main" val="11355027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50"/>
                                        <p:tgtEl>
                                          <p:spTgt spid="13"/>
                                        </p:tgtEl>
                                      </p:cBhvr>
                                    </p:animEffect>
                                    <p:anim calcmode="lin" valueType="num">
                                      <p:cBhvr>
                                        <p:cTn id="22" dur="750" fill="hold"/>
                                        <p:tgtEl>
                                          <p:spTgt spid="13"/>
                                        </p:tgtEl>
                                        <p:attrNameLst>
                                          <p:attrName>ppt_x</p:attrName>
                                        </p:attrNameLst>
                                      </p:cBhvr>
                                      <p:tavLst>
                                        <p:tav tm="0">
                                          <p:val>
                                            <p:strVal val="#ppt_x"/>
                                          </p:val>
                                        </p:tav>
                                        <p:tav tm="100000">
                                          <p:val>
                                            <p:strVal val="#ppt_x"/>
                                          </p:val>
                                        </p:tav>
                                      </p:tavLst>
                                    </p:anim>
                                    <p:anim calcmode="lin" valueType="num">
                                      <p:cBhvr>
                                        <p:cTn id="23" dur="75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4"/>
          <p:cNvSpPr/>
          <p:nvPr/>
        </p:nvSpPr>
        <p:spPr>
          <a:xfrm>
            <a:off x="-1" y="6045"/>
            <a:ext cx="6098129" cy="6856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Rectangle 4"/>
          <p:cNvSpPr/>
          <p:nvPr/>
        </p:nvSpPr>
        <p:spPr>
          <a:xfrm>
            <a:off x="1248" y="2481"/>
            <a:ext cx="6098129" cy="6856214"/>
          </a:xfrm>
          <a:prstGeom prst="rect">
            <a:avLst/>
          </a:prstGeom>
          <a:solidFill>
            <a:schemeClr val="accent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Subtitle 2"/>
          <p:cNvSpPr txBox="1">
            <a:spLocks/>
          </p:cNvSpPr>
          <p:nvPr/>
        </p:nvSpPr>
        <p:spPr>
          <a:xfrm>
            <a:off x="7906520" y="5214319"/>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3" name="TextBox 25"/>
          <p:cNvSpPr txBox="1"/>
          <p:nvPr/>
        </p:nvSpPr>
        <p:spPr>
          <a:xfrm>
            <a:off x="7978712" y="4868242"/>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4" name="Oval 26"/>
          <p:cNvSpPr/>
          <p:nvPr/>
        </p:nvSpPr>
        <p:spPr>
          <a:xfrm>
            <a:off x="7043976" y="4900376"/>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Subtitle 2"/>
          <p:cNvSpPr txBox="1">
            <a:spLocks/>
          </p:cNvSpPr>
          <p:nvPr/>
        </p:nvSpPr>
        <p:spPr>
          <a:xfrm>
            <a:off x="7906520" y="3810858"/>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6" name="TextBox 28"/>
          <p:cNvSpPr txBox="1"/>
          <p:nvPr/>
        </p:nvSpPr>
        <p:spPr>
          <a:xfrm>
            <a:off x="7978712" y="3464781"/>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7" name="Oval 29"/>
          <p:cNvSpPr/>
          <p:nvPr/>
        </p:nvSpPr>
        <p:spPr>
          <a:xfrm>
            <a:off x="7043976" y="3496915"/>
            <a:ext cx="560998" cy="560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hape 2629"/>
          <p:cNvSpPr/>
          <p:nvPr/>
        </p:nvSpPr>
        <p:spPr>
          <a:xfrm>
            <a:off x="7189597" y="3649065"/>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9" name="Shape 2840"/>
          <p:cNvSpPr/>
          <p:nvPr/>
        </p:nvSpPr>
        <p:spPr>
          <a:xfrm>
            <a:off x="7184848" y="5053941"/>
            <a:ext cx="279255" cy="253868"/>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0" name="TextBox 32"/>
          <p:cNvSpPr txBox="1"/>
          <p:nvPr/>
        </p:nvSpPr>
        <p:spPr>
          <a:xfrm>
            <a:off x="7951113" y="1668135"/>
            <a:ext cx="2821704" cy="1528624"/>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Features</a:t>
            </a:r>
          </a:p>
          <a:p>
            <a:pPr>
              <a:lnSpc>
                <a:spcPts val="2829"/>
              </a:lnSpc>
            </a:pPr>
            <a:r>
              <a:rPr lang="en-US" sz="2699" b="1" spc="100" dirty="0">
                <a:solidFill>
                  <a:schemeClr val="tx2">
                    <a:lumMod val="75000"/>
                  </a:schemeClr>
                </a:solidFill>
                <a:latin typeface="Montserrat" charset="0"/>
                <a:ea typeface="Montserrat" charset="0"/>
                <a:cs typeface="Montserrat" charset="0"/>
              </a:rPr>
              <a:t>available </a:t>
            </a:r>
          </a:p>
          <a:p>
            <a:pPr>
              <a:lnSpc>
                <a:spcPts val="2829"/>
              </a:lnSpc>
            </a:pPr>
            <a:r>
              <a:rPr lang="en-US" sz="2699" b="1" spc="100" dirty="0">
                <a:solidFill>
                  <a:schemeClr val="tx2">
                    <a:lumMod val="75000"/>
                  </a:schemeClr>
                </a:solidFill>
                <a:latin typeface="Montserrat" charset="0"/>
                <a:ea typeface="Montserrat" charset="0"/>
                <a:cs typeface="Montserrat" charset="0"/>
              </a:rPr>
              <a:t>only at</a:t>
            </a:r>
          </a:p>
          <a:p>
            <a:pPr>
              <a:lnSpc>
                <a:spcPts val="2829"/>
              </a:lnSpc>
            </a:pPr>
            <a:r>
              <a:rPr lang="en-US" sz="2699" b="1" spc="100" dirty="0">
                <a:solidFill>
                  <a:schemeClr val="tx2">
                    <a:lumMod val="75000"/>
                  </a:schemeClr>
                </a:solidFill>
                <a:latin typeface="Montserrat" charset="0"/>
                <a:ea typeface="Montserrat" charset="0"/>
                <a:cs typeface="Montserrat" charset="0"/>
              </a:rPr>
              <a:t>the store </a:t>
            </a:r>
          </a:p>
        </p:txBody>
      </p:sp>
      <p:grpSp>
        <p:nvGrpSpPr>
          <p:cNvPr id="20" name="组合 19"/>
          <p:cNvGrpSpPr/>
          <p:nvPr/>
        </p:nvGrpSpPr>
        <p:grpSpPr>
          <a:xfrm>
            <a:off x="1505564" y="1661100"/>
            <a:ext cx="3087000" cy="3522867"/>
            <a:chOff x="1505564" y="1661100"/>
            <a:chExt cx="3087000" cy="3522867"/>
          </a:xfrm>
        </p:grpSpPr>
        <p:sp>
          <p:nvSpPr>
            <p:cNvPr id="13" name="Rectangle 1"/>
            <p:cNvSpPr/>
            <p:nvPr/>
          </p:nvSpPr>
          <p:spPr>
            <a:xfrm>
              <a:off x="1505564" y="1661100"/>
              <a:ext cx="3087000" cy="352286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 name="Subtitle 2"/>
            <p:cNvSpPr txBox="1">
              <a:spLocks/>
            </p:cNvSpPr>
            <p:nvPr/>
          </p:nvSpPr>
          <p:spPr>
            <a:xfrm>
              <a:off x="1779202" y="3420458"/>
              <a:ext cx="2579247" cy="111005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a:t>
              </a:r>
            </a:p>
          </p:txBody>
        </p:sp>
        <p:sp>
          <p:nvSpPr>
            <p:cNvPr id="15" name="TextBox 19"/>
            <p:cNvSpPr txBox="1"/>
            <p:nvPr/>
          </p:nvSpPr>
          <p:spPr>
            <a:xfrm>
              <a:off x="2185636" y="2297574"/>
              <a:ext cx="1766381" cy="990015"/>
            </a:xfrm>
            <a:prstGeom prst="rect">
              <a:avLst/>
            </a:prstGeom>
            <a:noFill/>
          </p:spPr>
          <p:txBody>
            <a:bodyPr wrap="none" rtlCol="0" anchor="ctr" anchorCtr="0">
              <a:spAutoFit/>
            </a:bodyPr>
            <a:lstStyle/>
            <a:p>
              <a:pPr algn="ctr">
                <a:lnSpc>
                  <a:spcPts val="3529"/>
                </a:lnSpc>
              </a:pPr>
              <a:r>
                <a:rPr lang="en-US" sz="2999" b="1" spc="100" dirty="0">
                  <a:solidFill>
                    <a:schemeClr val="bg1"/>
                  </a:solidFill>
                  <a:latin typeface="Montserrat" charset="0"/>
                  <a:ea typeface="Montserrat" charset="0"/>
                  <a:cs typeface="Montserrat" charset="0"/>
                </a:rPr>
                <a:t>OUR </a:t>
              </a:r>
            </a:p>
            <a:p>
              <a:pPr algn="ctr">
                <a:lnSpc>
                  <a:spcPts val="3529"/>
                </a:lnSpc>
              </a:pPr>
              <a:r>
                <a:rPr lang="en-US" sz="2999" b="1" spc="100" dirty="0">
                  <a:solidFill>
                    <a:schemeClr val="bg1"/>
                  </a:solidFill>
                  <a:latin typeface="Montserrat" charset="0"/>
                  <a:ea typeface="Montserrat" charset="0"/>
                  <a:cs typeface="Montserrat" charset="0"/>
                </a:rPr>
                <a:t>SERVICES</a:t>
              </a:r>
            </a:p>
          </p:txBody>
        </p:sp>
      </p:grpSp>
      <p:grpSp>
        <p:nvGrpSpPr>
          <p:cNvPr id="16" name="组合 15"/>
          <p:cNvGrpSpPr/>
          <p:nvPr/>
        </p:nvGrpSpPr>
        <p:grpSpPr>
          <a:xfrm>
            <a:off x="10228109" y="96798"/>
            <a:ext cx="1860704" cy="496292"/>
            <a:chOff x="10063856" y="172796"/>
            <a:chExt cx="1860704" cy="496292"/>
          </a:xfrm>
        </p:grpSpPr>
        <p:sp>
          <p:nvSpPr>
            <p:cNvPr id="17"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8"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5950581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1000"/>
                                        <p:tgtEl>
                                          <p:spTgt spid="9"/>
                                        </p:tgtEl>
                                      </p:cBhvr>
                                    </p:animEffect>
                                    <p:anim calcmode="lin" valueType="num">
                                      <p:cBhvr>
                                        <p:cTn id="63" dur="1000" fill="hold"/>
                                        <p:tgtEl>
                                          <p:spTgt spid="9"/>
                                        </p:tgtEl>
                                        <p:attrNameLst>
                                          <p:attrName>ppt_x</p:attrName>
                                        </p:attrNameLst>
                                      </p:cBhvr>
                                      <p:tavLst>
                                        <p:tav tm="0">
                                          <p:val>
                                            <p:strVal val="#ppt_x"/>
                                          </p:val>
                                        </p:tav>
                                        <p:tav tm="100000">
                                          <p:val>
                                            <p:strVal val="#ppt_x"/>
                                          </p:val>
                                        </p:tav>
                                      </p:tavLst>
                                    </p:anim>
                                    <p:anim calcmode="lin" valueType="num">
                                      <p:cBhvr>
                                        <p:cTn id="64" dur="1000" fill="hold"/>
                                        <p:tgtEl>
                                          <p:spTgt spid="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2" grpId="0"/>
      <p:bldP spid="3" grpId="0"/>
      <p:bldP spid="4" grpId="0" animBg="1"/>
      <p:bldP spid="5" grpId="0"/>
      <p:bldP spid="6" grpId="0"/>
      <p:bldP spid="7" grpId="0" animBg="1"/>
      <p:bldP spid="8" grpId="0" animBg="1"/>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6705600" y="1014394"/>
            <a:ext cx="1938528" cy="265273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848937" y="2771284"/>
            <a:ext cx="1938528" cy="350498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714232" y="3848100"/>
            <a:ext cx="1938528" cy="2428166"/>
          </a:xfrm>
          <a:prstGeom prst="rect">
            <a:avLst/>
          </a:prstGeom>
          <a:blipFill dpi="0" rotWithShape="1">
            <a:blip r:embed="rId5"/>
            <a:srcRect/>
            <a:tile tx="0" ty="0" sx="25000" sy="2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848937" y="1014394"/>
            <a:ext cx="1938528" cy="157665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grpSp>
        <p:nvGrpSpPr>
          <p:cNvPr id="28" name="组合 27"/>
          <p:cNvGrpSpPr/>
          <p:nvPr/>
        </p:nvGrpSpPr>
        <p:grpSpPr>
          <a:xfrm>
            <a:off x="1410870" y="1014394"/>
            <a:ext cx="4709979" cy="5223379"/>
            <a:chOff x="1410870" y="1014394"/>
            <a:chExt cx="4709979" cy="5223379"/>
          </a:xfrm>
        </p:grpSpPr>
        <p:sp>
          <p:nvSpPr>
            <p:cNvPr id="5" name="Oval 53"/>
            <p:cNvSpPr>
              <a:spLocks noChangeAspect="1"/>
            </p:cNvSpPr>
            <p:nvPr/>
          </p:nvSpPr>
          <p:spPr>
            <a:xfrm>
              <a:off x="1490662" y="5399072"/>
              <a:ext cx="513547" cy="51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6" name="Subtitle 2"/>
            <p:cNvSpPr txBox="1">
              <a:spLocks/>
            </p:cNvSpPr>
            <p:nvPr/>
          </p:nvSpPr>
          <p:spPr>
            <a:xfrm>
              <a:off x="2102197" y="3148157"/>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7" name="TextBox 39"/>
            <p:cNvSpPr txBox="1"/>
            <p:nvPr/>
          </p:nvSpPr>
          <p:spPr>
            <a:xfrm>
              <a:off x="2160983" y="2845901"/>
              <a:ext cx="2021707"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OFFER AWESOME SERVICES</a:t>
              </a:r>
            </a:p>
          </p:txBody>
        </p:sp>
        <p:sp>
          <p:nvSpPr>
            <p:cNvPr id="8" name="Subtitle 2"/>
            <p:cNvSpPr txBox="1">
              <a:spLocks/>
            </p:cNvSpPr>
            <p:nvPr/>
          </p:nvSpPr>
          <p:spPr>
            <a:xfrm>
              <a:off x="2102197" y="5615004"/>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9" name="TextBox 41"/>
            <p:cNvSpPr txBox="1"/>
            <p:nvPr/>
          </p:nvSpPr>
          <p:spPr>
            <a:xfrm>
              <a:off x="2160983" y="5312748"/>
              <a:ext cx="1627369"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OFFER 24/7 SUPPORT</a:t>
              </a:r>
            </a:p>
          </p:txBody>
        </p:sp>
        <p:sp>
          <p:nvSpPr>
            <p:cNvPr id="10" name="Subtitle 2"/>
            <p:cNvSpPr txBox="1">
              <a:spLocks/>
            </p:cNvSpPr>
            <p:nvPr/>
          </p:nvSpPr>
          <p:spPr>
            <a:xfrm>
              <a:off x="2102197" y="4383746"/>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11" name="TextBox 50"/>
            <p:cNvSpPr txBox="1"/>
            <p:nvPr/>
          </p:nvSpPr>
          <p:spPr>
            <a:xfrm>
              <a:off x="2160983" y="4081490"/>
              <a:ext cx="2109873"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RELEASE CREATIVE LAYOUTS</a:t>
              </a:r>
            </a:p>
          </p:txBody>
        </p:sp>
        <p:sp>
          <p:nvSpPr>
            <p:cNvPr id="12" name="Oval 54"/>
            <p:cNvSpPr>
              <a:spLocks noChangeAspect="1"/>
            </p:cNvSpPr>
            <p:nvPr/>
          </p:nvSpPr>
          <p:spPr>
            <a:xfrm>
              <a:off x="1490662" y="4138026"/>
              <a:ext cx="513547" cy="513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3" name="Oval 56"/>
            <p:cNvSpPr>
              <a:spLocks noChangeAspect="1"/>
            </p:cNvSpPr>
            <p:nvPr/>
          </p:nvSpPr>
          <p:spPr>
            <a:xfrm>
              <a:off x="1490662" y="2916774"/>
              <a:ext cx="513547" cy="5136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4" name="Shape 2687"/>
            <p:cNvSpPr/>
            <p:nvPr/>
          </p:nvSpPr>
          <p:spPr>
            <a:xfrm>
              <a:off x="1613425" y="303246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5" name="Shape 2783"/>
            <p:cNvSpPr/>
            <p:nvPr/>
          </p:nvSpPr>
          <p:spPr>
            <a:xfrm>
              <a:off x="1613424" y="4277959"/>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6" name="Shape 2547"/>
            <p:cNvSpPr/>
            <p:nvPr/>
          </p:nvSpPr>
          <p:spPr>
            <a:xfrm>
              <a:off x="1613424" y="551925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7" name="TextBox 17"/>
            <p:cNvSpPr txBox="1"/>
            <p:nvPr/>
          </p:nvSpPr>
          <p:spPr>
            <a:xfrm>
              <a:off x="1457397" y="1014394"/>
              <a:ext cx="3399439" cy="723267"/>
            </a:xfrm>
            <a:prstGeom prst="rect">
              <a:avLst/>
            </a:prstGeom>
            <a:noFill/>
          </p:spPr>
          <p:txBody>
            <a:bodyPr wrap="none" lIns="45711" tIns="22856" rIns="45711" bIns="22856" rtlCol="0">
              <a:spAutoFit/>
            </a:bodyPr>
            <a:lstStyle/>
            <a:p>
              <a:r>
                <a:rPr lang="en-US" sz="4400" b="1" dirty="0">
                  <a:solidFill>
                    <a:schemeClr val="tx2">
                      <a:lumMod val="75000"/>
                    </a:schemeClr>
                  </a:solidFill>
                  <a:latin typeface="Lato" charset="0"/>
                  <a:ea typeface="Lato" charset="0"/>
                  <a:cs typeface="Lato" charset="0"/>
                </a:rPr>
                <a:t>Our Services</a:t>
              </a:r>
              <a:endParaRPr lang="id-ID" sz="4400" b="1" dirty="0">
                <a:solidFill>
                  <a:schemeClr val="tx2">
                    <a:lumMod val="75000"/>
                  </a:schemeClr>
                </a:solidFill>
                <a:latin typeface="Lato" charset="0"/>
                <a:ea typeface="Lato" charset="0"/>
                <a:cs typeface="Lato" charset="0"/>
              </a:endParaRPr>
            </a:p>
          </p:txBody>
        </p:sp>
        <p:sp>
          <p:nvSpPr>
            <p:cNvPr id="18" name="Rectangle 18"/>
            <p:cNvSpPr/>
            <p:nvPr/>
          </p:nvSpPr>
          <p:spPr>
            <a:xfrm>
              <a:off x="1490662" y="2073532"/>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endParaRPr lang="en-US" sz="900" dirty="0">
                <a:solidFill>
                  <a:schemeClr val="accent2"/>
                </a:solidFill>
                <a:latin typeface="Lato Light" charset="0"/>
              </a:endParaRPr>
            </a:p>
          </p:txBody>
        </p:sp>
        <p:sp>
          <p:nvSpPr>
            <p:cNvPr id="19" name="Subtitle 2"/>
            <p:cNvSpPr txBox="1">
              <a:spLocks/>
            </p:cNvSpPr>
            <p:nvPr/>
          </p:nvSpPr>
          <p:spPr>
            <a:xfrm>
              <a:off x="1410870" y="1622959"/>
              <a:ext cx="2773968" cy="3960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sz="1550" dirty="0">
                  <a:latin typeface="Lato Light"/>
                  <a:cs typeface="Lato Light"/>
                </a:rPr>
                <a:t>Your great subtitle </a:t>
              </a:r>
              <a:r>
                <a:rPr lang="en-US" sz="1550" dirty="0">
                  <a:solidFill>
                    <a:schemeClr val="accent2"/>
                  </a:solidFill>
                  <a:latin typeface="Lato Light"/>
                  <a:cs typeface="Lato Light"/>
                </a:rPr>
                <a:t>in this line</a:t>
              </a:r>
            </a:p>
          </p:txBody>
        </p:sp>
      </p:grpSp>
    </p:spTree>
    <p:extLst>
      <p:ext uri="{BB962C8B-B14F-4D97-AF65-F5344CB8AC3E}">
        <p14:creationId xmlns:p14="http://schemas.microsoft.com/office/powerpoint/2010/main" val="2175548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250" fill="hold"/>
                                        <p:tgtEl>
                                          <p:spTgt spid="24"/>
                                        </p:tgtEl>
                                        <p:attrNameLst>
                                          <p:attrName>ppt_x</p:attrName>
                                        </p:attrNameLst>
                                      </p:cBhvr>
                                      <p:tavLst>
                                        <p:tav tm="0">
                                          <p:val>
                                            <p:strVal val="#ppt_x"/>
                                          </p:val>
                                        </p:tav>
                                        <p:tav tm="100000">
                                          <p:val>
                                            <p:strVal val="#ppt_x"/>
                                          </p:val>
                                        </p:tav>
                                      </p:tavLst>
                                    </p:anim>
                                    <p:anim calcmode="lin" valueType="num">
                                      <p:cBhvr additive="base">
                                        <p:cTn id="13" dur="25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250" fill="hold"/>
                                        <p:tgtEl>
                                          <p:spTgt spid="25"/>
                                        </p:tgtEl>
                                        <p:attrNameLst>
                                          <p:attrName>ppt_x</p:attrName>
                                        </p:attrNameLst>
                                      </p:cBhvr>
                                      <p:tavLst>
                                        <p:tav tm="0">
                                          <p:val>
                                            <p:strVal val="#ppt_x"/>
                                          </p:val>
                                        </p:tav>
                                        <p:tav tm="100000">
                                          <p:val>
                                            <p:strVal val="#ppt_x"/>
                                          </p:val>
                                        </p:tav>
                                      </p:tavLst>
                                    </p:anim>
                                    <p:anim calcmode="lin" valueType="num">
                                      <p:cBhvr additive="base">
                                        <p:cTn id="18" dur="25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250" fill="hold"/>
                                        <p:tgtEl>
                                          <p:spTgt spid="26"/>
                                        </p:tgtEl>
                                        <p:attrNameLst>
                                          <p:attrName>ppt_x</p:attrName>
                                        </p:attrNameLst>
                                      </p:cBhvr>
                                      <p:tavLst>
                                        <p:tav tm="0">
                                          <p:val>
                                            <p:strVal val="#ppt_x"/>
                                          </p:val>
                                        </p:tav>
                                        <p:tav tm="100000">
                                          <p:val>
                                            <p:strVal val="#ppt_x"/>
                                          </p:val>
                                        </p:tav>
                                      </p:tavLst>
                                    </p:anim>
                                    <p:anim calcmode="lin" valueType="num">
                                      <p:cBhvr additive="base">
                                        <p:cTn id="23" dur="250" fill="hold"/>
                                        <p:tgtEl>
                                          <p:spTgt spid="26"/>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250" fill="hold"/>
                                        <p:tgtEl>
                                          <p:spTgt spid="27"/>
                                        </p:tgtEl>
                                        <p:attrNameLst>
                                          <p:attrName>ppt_x</p:attrName>
                                        </p:attrNameLst>
                                      </p:cBhvr>
                                      <p:tavLst>
                                        <p:tav tm="0">
                                          <p:val>
                                            <p:strVal val="#ppt_x"/>
                                          </p:val>
                                        </p:tav>
                                        <p:tav tm="100000">
                                          <p:val>
                                            <p:strVal val="#ppt_x"/>
                                          </p:val>
                                        </p:tav>
                                      </p:tavLst>
                                    </p:anim>
                                    <p:anim calcmode="lin" valueType="num">
                                      <p:cBhvr additive="base">
                                        <p:cTn id="28" dur="25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24"/>
          <p:cNvSpPr>
            <a:spLocks/>
          </p:cNvSpPr>
          <p:nvPr/>
        </p:nvSpPr>
        <p:spPr bwMode="auto">
          <a:xfrm>
            <a:off x="9259223" y="4905652"/>
            <a:ext cx="1521379" cy="474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1200" b="1" spc="400" dirty="0">
                <a:solidFill>
                  <a:schemeClr val="bg1">
                    <a:lumMod val="50000"/>
                  </a:schemeClr>
                </a:solidFill>
                <a:latin typeface="Lato Black" charset="0"/>
                <a:ea typeface="Lato Black" charset="0"/>
                <a:cs typeface="Lato Black" charset="0"/>
                <a:sym typeface="Bebas Neue" charset="0"/>
              </a:rPr>
              <a:t>TIM ROLLINS</a:t>
            </a:r>
          </a:p>
        </p:txBody>
      </p:sp>
      <p:sp>
        <p:nvSpPr>
          <p:cNvPr id="34" name="TextBox 25"/>
          <p:cNvSpPr txBox="1"/>
          <p:nvPr/>
        </p:nvSpPr>
        <p:spPr>
          <a:xfrm>
            <a:off x="8824868" y="1654324"/>
            <a:ext cx="2390088" cy="3760004"/>
          </a:xfrm>
          <a:prstGeom prst="rect">
            <a:avLst/>
          </a:prstGeom>
          <a:noFill/>
        </p:spPr>
        <p:txBody>
          <a:bodyPr wrap="square" rtlCol="0">
            <a:spAutoFit/>
          </a:bodyPr>
          <a:lstStyle/>
          <a:p>
            <a:pPr algn="ctr">
              <a:lnSpc>
                <a:spcPts val="2590"/>
              </a:lnSpc>
            </a:pPr>
            <a:r>
              <a:rPr lang="en-US" sz="1900" b="1" dirty="0">
                <a:solidFill>
                  <a:schemeClr val="bg1">
                    <a:lumMod val="50000"/>
                  </a:schemeClr>
                </a:solidFill>
                <a:latin typeface="Lato" charset="0"/>
                <a:ea typeface="Lato" charset="0"/>
                <a:cs typeface="Lato" charset="0"/>
              </a:rPr>
              <a:t>The price of success is hard work, dedication to the job at hand, and the determination that whether we win or lose, we have applied the best of ourselves to the task at hand</a:t>
            </a:r>
          </a:p>
        </p:txBody>
      </p:sp>
      <p:sp>
        <p:nvSpPr>
          <p:cNvPr id="35" name="Freeform 71"/>
          <p:cNvSpPr>
            <a:spLocks noChangeArrowheads="1"/>
          </p:cNvSpPr>
          <p:nvPr/>
        </p:nvSpPr>
        <p:spPr bwMode="auto">
          <a:xfrm>
            <a:off x="11162812" y="4532376"/>
            <a:ext cx="455000" cy="337871"/>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rgbClr val="F46268"/>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solidFill>
                <a:schemeClr val="bg1">
                  <a:lumMod val="50000"/>
                </a:schemeClr>
              </a:solidFill>
              <a:latin typeface="Lato Light" charset="0"/>
            </a:endParaRPr>
          </a:p>
        </p:txBody>
      </p:sp>
      <p:sp>
        <p:nvSpPr>
          <p:cNvPr id="36" name="Freeform 71"/>
          <p:cNvSpPr>
            <a:spLocks noChangeArrowheads="1"/>
          </p:cNvSpPr>
          <p:nvPr/>
        </p:nvSpPr>
        <p:spPr bwMode="auto">
          <a:xfrm rot="11131217">
            <a:off x="8354673" y="1485388"/>
            <a:ext cx="455000" cy="337871"/>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solidFill>
                <a:schemeClr val="bg1">
                  <a:lumMod val="50000"/>
                </a:schemeClr>
              </a:solidFill>
              <a:latin typeface="Lato Light" charset="0"/>
            </a:endParaRPr>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38" name="Rectangle 4"/>
          <p:cNvSpPr/>
          <p:nvPr/>
        </p:nvSpPr>
        <p:spPr>
          <a:xfrm>
            <a:off x="0" y="0"/>
            <a:ext cx="7315200" cy="6856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27769808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anim calcmode="lin" valueType="num">
                                      <p:cBhvr>
                                        <p:cTn id="24" dur="500" fill="hold"/>
                                        <p:tgtEl>
                                          <p:spTgt spid="34"/>
                                        </p:tgtEl>
                                        <p:attrNameLst>
                                          <p:attrName>ppt_x</p:attrName>
                                        </p:attrNameLst>
                                      </p:cBhvr>
                                      <p:tavLst>
                                        <p:tav tm="0">
                                          <p:val>
                                            <p:strVal val="#ppt_x"/>
                                          </p:val>
                                        </p:tav>
                                        <p:tav tm="100000">
                                          <p:val>
                                            <p:strVal val="#ppt_x"/>
                                          </p:val>
                                        </p:tav>
                                      </p:tavLst>
                                    </p:anim>
                                    <p:anim calcmode="lin" valueType="num">
                                      <p:cBhvr>
                                        <p:cTn id="25" dur="500" fill="hold"/>
                                        <p:tgtEl>
                                          <p:spTgt spid="3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anim calcmode="lin" valueType="num">
                                      <p:cBhvr>
                                        <p:cTn id="30" dur="500" fill="hold"/>
                                        <p:tgtEl>
                                          <p:spTgt spid="35"/>
                                        </p:tgtEl>
                                        <p:attrNameLst>
                                          <p:attrName>ppt_x</p:attrName>
                                        </p:attrNameLst>
                                      </p:cBhvr>
                                      <p:tavLst>
                                        <p:tav tm="0">
                                          <p:val>
                                            <p:strVal val="#ppt_x"/>
                                          </p:val>
                                        </p:tav>
                                        <p:tav tm="100000">
                                          <p:val>
                                            <p:strVal val="#ppt_x"/>
                                          </p:val>
                                        </p:tav>
                                      </p:tavLst>
                                    </p:anim>
                                    <p:anim calcmode="lin" valueType="num">
                                      <p:cBhvr>
                                        <p:cTn id="31" dur="500" fill="hold"/>
                                        <p:tgtEl>
                                          <p:spTgt spid="3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anim calcmode="lin" valueType="num">
                                      <p:cBhvr>
                                        <p:cTn id="36" dur="500" fill="hold"/>
                                        <p:tgtEl>
                                          <p:spTgt spid="36"/>
                                        </p:tgtEl>
                                        <p:attrNameLst>
                                          <p:attrName>ppt_x</p:attrName>
                                        </p:attrNameLst>
                                      </p:cBhvr>
                                      <p:tavLst>
                                        <p:tav tm="0">
                                          <p:val>
                                            <p:strVal val="#ppt_x"/>
                                          </p:val>
                                        </p:tav>
                                        <p:tav tm="100000">
                                          <p:val>
                                            <p:strVal val="#ppt_x"/>
                                          </p:val>
                                        </p:tav>
                                      </p:tavLst>
                                    </p:anim>
                                    <p:anim calcmode="lin" valueType="num">
                                      <p:cBhvr>
                                        <p:cTn id="3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animBg="1"/>
      <p:bldP spid="36"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
          <p:cNvSpPr/>
          <p:nvPr/>
        </p:nvSpPr>
        <p:spPr>
          <a:xfrm>
            <a:off x="6095613" y="0"/>
            <a:ext cx="6093212" cy="685621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10" name="组合 9"/>
          <p:cNvGrpSpPr/>
          <p:nvPr/>
        </p:nvGrpSpPr>
        <p:grpSpPr>
          <a:xfrm>
            <a:off x="113624" y="118446"/>
            <a:ext cx="1860704" cy="496292"/>
            <a:chOff x="10063856" y="172796"/>
            <a:chExt cx="1860704" cy="496292"/>
          </a:xfrm>
        </p:grpSpPr>
        <p:sp>
          <p:nvSpPr>
            <p:cNvPr id="11"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2"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6" name="Rectangle 2"/>
          <p:cNvSpPr/>
          <p:nvPr/>
        </p:nvSpPr>
        <p:spPr>
          <a:xfrm>
            <a:off x="1066795" y="1743427"/>
            <a:ext cx="3702205" cy="15834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7" name="TextBox 13"/>
          <p:cNvSpPr txBox="1"/>
          <p:nvPr/>
        </p:nvSpPr>
        <p:spPr>
          <a:xfrm>
            <a:off x="1365312" y="1979955"/>
            <a:ext cx="1562351" cy="243656"/>
          </a:xfrm>
          <a:prstGeom prst="rect">
            <a:avLst/>
          </a:prstGeom>
          <a:noFill/>
        </p:spPr>
        <p:txBody>
          <a:bodyPr wrap="none" lIns="0" tIns="0" rIns="0" bIns="0" rtlCol="0">
            <a:spAutoFit/>
          </a:bodyPr>
          <a:lstStyle/>
          <a:p>
            <a:pPr>
              <a:lnSpc>
                <a:spcPts val="1867"/>
              </a:lnSpc>
              <a:spcAft>
                <a:spcPts val="1600"/>
              </a:spcAft>
            </a:pPr>
            <a:r>
              <a:rPr lang="en-US" sz="1900" b="1" dirty="0">
                <a:solidFill>
                  <a:schemeClr val="bg1"/>
                </a:solidFill>
                <a:latin typeface="Lato" charset="0"/>
                <a:ea typeface="Lato" charset="0"/>
                <a:cs typeface="Lato" charset="0"/>
              </a:rPr>
              <a:t>Headquarters</a:t>
            </a:r>
          </a:p>
        </p:txBody>
      </p:sp>
      <p:sp>
        <p:nvSpPr>
          <p:cNvPr id="18" name="TextBox 14"/>
          <p:cNvSpPr txBox="1"/>
          <p:nvPr/>
        </p:nvSpPr>
        <p:spPr>
          <a:xfrm>
            <a:off x="1368393" y="2829648"/>
            <a:ext cx="1473160"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LOS ANGELES, CA 33336</a:t>
            </a:r>
          </a:p>
        </p:txBody>
      </p:sp>
      <p:sp>
        <p:nvSpPr>
          <p:cNvPr id="19" name="TextBox 19"/>
          <p:cNvSpPr txBox="1"/>
          <p:nvPr/>
        </p:nvSpPr>
        <p:spPr>
          <a:xfrm>
            <a:off x="1368393" y="2442577"/>
            <a:ext cx="1163780"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123 WESLAYAN DR</a:t>
            </a:r>
          </a:p>
        </p:txBody>
      </p:sp>
      <p:sp>
        <p:nvSpPr>
          <p:cNvPr id="20" name="TextBox 20"/>
          <p:cNvSpPr txBox="1"/>
          <p:nvPr/>
        </p:nvSpPr>
        <p:spPr>
          <a:xfrm>
            <a:off x="1368393" y="2639742"/>
            <a:ext cx="605935"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SUITE 305</a:t>
            </a:r>
          </a:p>
        </p:txBody>
      </p:sp>
      <p:sp>
        <p:nvSpPr>
          <p:cNvPr id="21" name="TextBox 21"/>
          <p:cNvSpPr txBox="1"/>
          <p:nvPr/>
        </p:nvSpPr>
        <p:spPr>
          <a:xfrm>
            <a:off x="2091810" y="3939348"/>
            <a:ext cx="1558119" cy="243656"/>
          </a:xfrm>
          <a:prstGeom prst="rect">
            <a:avLst/>
          </a:prstGeom>
          <a:noFill/>
        </p:spPr>
        <p:txBody>
          <a:bodyPr wrap="none" lIns="0" tIns="0" rIns="0" bIns="0" rtlCol="0">
            <a:spAutoFit/>
          </a:bodyPr>
          <a:lstStyle/>
          <a:p>
            <a:pPr>
              <a:lnSpc>
                <a:spcPts val="1867"/>
              </a:lnSpc>
              <a:spcAft>
                <a:spcPts val="1600"/>
              </a:spcAft>
            </a:pPr>
            <a:r>
              <a:rPr lang="en-US" sz="2100" b="1" spc="150" dirty="0">
                <a:solidFill>
                  <a:schemeClr val="tx2">
                    <a:lumMod val="75000"/>
                  </a:schemeClr>
                </a:solidFill>
                <a:latin typeface="Lato" charset="0"/>
                <a:ea typeface="Lato" charset="0"/>
                <a:cs typeface="Lato" charset="0"/>
              </a:rPr>
              <a:t>Contact Us</a:t>
            </a:r>
          </a:p>
        </p:txBody>
      </p:sp>
      <p:sp>
        <p:nvSpPr>
          <p:cNvPr id="22" name="Shape 2836"/>
          <p:cNvSpPr/>
          <p:nvPr/>
        </p:nvSpPr>
        <p:spPr>
          <a:xfrm>
            <a:off x="2091810" y="4468945"/>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3" name="Shape 2872"/>
          <p:cNvSpPr/>
          <p:nvPr/>
        </p:nvSpPr>
        <p:spPr>
          <a:xfrm>
            <a:off x="2091810" y="53237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4" name="Shape 2873"/>
          <p:cNvSpPr/>
          <p:nvPr/>
        </p:nvSpPr>
        <p:spPr>
          <a:xfrm>
            <a:off x="2091810" y="485823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5" name="Shape 2877"/>
          <p:cNvSpPr/>
          <p:nvPr/>
        </p:nvSpPr>
        <p:spPr>
          <a:xfrm>
            <a:off x="2091810" y="57891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6" name="TextBox 31"/>
          <p:cNvSpPr txBox="1"/>
          <p:nvPr/>
        </p:nvSpPr>
        <p:spPr>
          <a:xfrm>
            <a:off x="2520275" y="5323703"/>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27" name="TextBox 32"/>
          <p:cNvSpPr txBox="1"/>
          <p:nvPr/>
        </p:nvSpPr>
        <p:spPr>
          <a:xfrm>
            <a:off x="2520275" y="4419808"/>
            <a:ext cx="1114088"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info@domain.com</a:t>
            </a:r>
          </a:p>
        </p:txBody>
      </p:sp>
      <p:sp>
        <p:nvSpPr>
          <p:cNvPr id="28" name="TextBox 33"/>
          <p:cNvSpPr txBox="1"/>
          <p:nvPr/>
        </p:nvSpPr>
        <p:spPr>
          <a:xfrm>
            <a:off x="2520275" y="5789172"/>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29" name="TextBox 34"/>
          <p:cNvSpPr txBox="1"/>
          <p:nvPr/>
        </p:nvSpPr>
        <p:spPr>
          <a:xfrm>
            <a:off x="2520275" y="4840452"/>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30" name="Shape 2935"/>
          <p:cNvSpPr/>
          <p:nvPr/>
        </p:nvSpPr>
        <p:spPr>
          <a:xfrm>
            <a:off x="3492667" y="2180846"/>
            <a:ext cx="658881" cy="658978"/>
          </a:xfrm>
          <a:custGeom>
            <a:avLst/>
            <a:gdLst/>
            <a:ahLst/>
            <a:cxnLst>
              <a:cxn ang="0">
                <a:pos x="wd2" y="hd2"/>
              </a:cxn>
              <a:cxn ang="5400000">
                <a:pos x="wd2" y="hd2"/>
              </a:cxn>
              <a:cxn ang="10800000">
                <a:pos x="wd2" y="hd2"/>
              </a:cxn>
              <a:cxn ang="16200000">
                <a:pos x="wd2" y="hd2"/>
              </a:cxn>
            </a:cxnLst>
            <a:rect l="0" t="0" r="r" b="b"/>
            <a:pathLst>
              <a:path w="21531" h="21600" extrusionOk="0">
                <a:moveTo>
                  <a:pt x="6365" y="15409"/>
                </a:moveTo>
                <a:cubicBezTo>
                  <a:pt x="5782" y="14888"/>
                  <a:pt x="4858" y="14006"/>
                  <a:pt x="3935" y="12895"/>
                </a:cubicBezTo>
                <a:cubicBezTo>
                  <a:pt x="2587" y="11273"/>
                  <a:pt x="979" y="8835"/>
                  <a:pt x="979" y="6430"/>
                </a:cubicBezTo>
                <a:cubicBezTo>
                  <a:pt x="979" y="3427"/>
                  <a:pt x="3396" y="982"/>
                  <a:pt x="6366" y="982"/>
                </a:cubicBezTo>
                <a:cubicBezTo>
                  <a:pt x="9336" y="982"/>
                  <a:pt x="11752" y="3427"/>
                  <a:pt x="11752" y="6430"/>
                </a:cubicBezTo>
                <a:cubicBezTo>
                  <a:pt x="11752" y="10208"/>
                  <a:pt x="7888" y="14044"/>
                  <a:pt x="6365" y="15409"/>
                </a:cubicBezTo>
                <a:moveTo>
                  <a:pt x="6366" y="0"/>
                </a:moveTo>
                <a:cubicBezTo>
                  <a:pt x="2850" y="0"/>
                  <a:pt x="0" y="2879"/>
                  <a:pt x="0" y="6430"/>
                </a:cubicBezTo>
                <a:cubicBezTo>
                  <a:pt x="0" y="11655"/>
                  <a:pt x="6366" y="16701"/>
                  <a:pt x="6366" y="16701"/>
                </a:cubicBezTo>
                <a:cubicBezTo>
                  <a:pt x="6366" y="16701"/>
                  <a:pt x="12732" y="11655"/>
                  <a:pt x="12732" y="6430"/>
                </a:cubicBezTo>
                <a:cubicBezTo>
                  <a:pt x="12732" y="2879"/>
                  <a:pt x="9882" y="0"/>
                  <a:pt x="6366" y="0"/>
                </a:cubicBezTo>
                <a:moveTo>
                  <a:pt x="17357" y="19604"/>
                </a:moveTo>
                <a:cubicBezTo>
                  <a:pt x="17127" y="19764"/>
                  <a:pt x="16856" y="19909"/>
                  <a:pt x="16554" y="20033"/>
                </a:cubicBezTo>
                <a:cubicBezTo>
                  <a:pt x="16304" y="20137"/>
                  <a:pt x="16185" y="20424"/>
                  <a:pt x="16288" y="20675"/>
                </a:cubicBezTo>
                <a:cubicBezTo>
                  <a:pt x="16365" y="20865"/>
                  <a:pt x="16548" y="20979"/>
                  <a:pt x="16740" y="20979"/>
                </a:cubicBezTo>
                <a:cubicBezTo>
                  <a:pt x="16802" y="20979"/>
                  <a:pt x="16866" y="20967"/>
                  <a:pt x="16926" y="20942"/>
                </a:cubicBezTo>
                <a:cubicBezTo>
                  <a:pt x="17294" y="20790"/>
                  <a:pt x="17627" y="20611"/>
                  <a:pt x="17915" y="20411"/>
                </a:cubicBezTo>
                <a:cubicBezTo>
                  <a:pt x="18138" y="20256"/>
                  <a:pt x="18193" y="19950"/>
                  <a:pt x="18039" y="19727"/>
                </a:cubicBezTo>
                <a:cubicBezTo>
                  <a:pt x="17885" y="19505"/>
                  <a:pt x="17579" y="19449"/>
                  <a:pt x="17357" y="19604"/>
                </a:cubicBezTo>
                <a:moveTo>
                  <a:pt x="16249" y="13042"/>
                </a:moveTo>
                <a:cubicBezTo>
                  <a:pt x="16109" y="12790"/>
                  <a:pt x="16024" y="12529"/>
                  <a:pt x="15995" y="12265"/>
                </a:cubicBezTo>
                <a:cubicBezTo>
                  <a:pt x="15966" y="11995"/>
                  <a:pt x="15731" y="11801"/>
                  <a:pt x="15456" y="11829"/>
                </a:cubicBezTo>
                <a:cubicBezTo>
                  <a:pt x="15187" y="11859"/>
                  <a:pt x="14992" y="12100"/>
                  <a:pt x="15022" y="12370"/>
                </a:cubicBezTo>
                <a:cubicBezTo>
                  <a:pt x="15064" y="12767"/>
                  <a:pt x="15190" y="13154"/>
                  <a:pt x="15395" y="13522"/>
                </a:cubicBezTo>
                <a:cubicBezTo>
                  <a:pt x="15484" y="13682"/>
                  <a:pt x="15651" y="13773"/>
                  <a:pt x="15822" y="13773"/>
                </a:cubicBezTo>
                <a:cubicBezTo>
                  <a:pt x="15904" y="13773"/>
                  <a:pt x="15985" y="13753"/>
                  <a:pt x="16061" y="13710"/>
                </a:cubicBezTo>
                <a:cubicBezTo>
                  <a:pt x="16297" y="13578"/>
                  <a:pt x="16382" y="13279"/>
                  <a:pt x="16249" y="13042"/>
                </a:cubicBezTo>
                <a:moveTo>
                  <a:pt x="18249" y="15254"/>
                </a:moveTo>
                <a:cubicBezTo>
                  <a:pt x="18041" y="14981"/>
                  <a:pt x="17803" y="14708"/>
                  <a:pt x="17538" y="14439"/>
                </a:cubicBezTo>
                <a:cubicBezTo>
                  <a:pt x="17349" y="14246"/>
                  <a:pt x="17039" y="14244"/>
                  <a:pt x="16845" y="14434"/>
                </a:cubicBezTo>
                <a:cubicBezTo>
                  <a:pt x="16653" y="14624"/>
                  <a:pt x="16651" y="14935"/>
                  <a:pt x="16841" y="15129"/>
                </a:cubicBezTo>
                <a:cubicBezTo>
                  <a:pt x="17076" y="15368"/>
                  <a:pt x="17288" y="15612"/>
                  <a:pt x="17471" y="15851"/>
                </a:cubicBezTo>
                <a:cubicBezTo>
                  <a:pt x="17568" y="15977"/>
                  <a:pt x="17713" y="16043"/>
                  <a:pt x="17860" y="16043"/>
                </a:cubicBezTo>
                <a:cubicBezTo>
                  <a:pt x="17964" y="16043"/>
                  <a:pt x="18068" y="16011"/>
                  <a:pt x="18157" y="15942"/>
                </a:cubicBezTo>
                <a:cubicBezTo>
                  <a:pt x="18373" y="15777"/>
                  <a:pt x="18413" y="15469"/>
                  <a:pt x="18249" y="15254"/>
                </a:cubicBezTo>
                <a:moveTo>
                  <a:pt x="21476" y="5928"/>
                </a:moveTo>
                <a:cubicBezTo>
                  <a:pt x="21352" y="5687"/>
                  <a:pt x="21057" y="5592"/>
                  <a:pt x="20817" y="5717"/>
                </a:cubicBezTo>
                <a:cubicBezTo>
                  <a:pt x="20817" y="5717"/>
                  <a:pt x="20650" y="5803"/>
                  <a:pt x="20371" y="5962"/>
                </a:cubicBezTo>
                <a:cubicBezTo>
                  <a:pt x="20136" y="6096"/>
                  <a:pt x="20054" y="6396"/>
                  <a:pt x="20188" y="6632"/>
                </a:cubicBezTo>
                <a:cubicBezTo>
                  <a:pt x="20278" y="6791"/>
                  <a:pt x="20444" y="6880"/>
                  <a:pt x="20614" y="6880"/>
                </a:cubicBezTo>
                <a:cubicBezTo>
                  <a:pt x="20697" y="6880"/>
                  <a:pt x="20780" y="6859"/>
                  <a:pt x="20856" y="6815"/>
                </a:cubicBezTo>
                <a:cubicBezTo>
                  <a:pt x="21108" y="6672"/>
                  <a:pt x="21261" y="6592"/>
                  <a:pt x="21265" y="6590"/>
                </a:cubicBezTo>
                <a:cubicBezTo>
                  <a:pt x="21506" y="6466"/>
                  <a:pt x="21600" y="6170"/>
                  <a:pt x="21476" y="5928"/>
                </a:cubicBezTo>
                <a:moveTo>
                  <a:pt x="18659" y="16886"/>
                </a:moveTo>
                <a:cubicBezTo>
                  <a:pt x="18395" y="16941"/>
                  <a:pt x="18225" y="17201"/>
                  <a:pt x="18280" y="17467"/>
                </a:cubicBezTo>
                <a:cubicBezTo>
                  <a:pt x="18312" y="17625"/>
                  <a:pt x="18330" y="17781"/>
                  <a:pt x="18330" y="17929"/>
                </a:cubicBezTo>
                <a:cubicBezTo>
                  <a:pt x="18330" y="18050"/>
                  <a:pt x="18318" y="18171"/>
                  <a:pt x="18296" y="18287"/>
                </a:cubicBezTo>
                <a:cubicBezTo>
                  <a:pt x="18244" y="18554"/>
                  <a:pt x="18418" y="18811"/>
                  <a:pt x="18683" y="18862"/>
                </a:cubicBezTo>
                <a:cubicBezTo>
                  <a:pt x="18715" y="18869"/>
                  <a:pt x="18746" y="18871"/>
                  <a:pt x="18777" y="18871"/>
                </a:cubicBezTo>
                <a:cubicBezTo>
                  <a:pt x="19007" y="18871"/>
                  <a:pt x="19212" y="18708"/>
                  <a:pt x="19257" y="18473"/>
                </a:cubicBezTo>
                <a:cubicBezTo>
                  <a:pt x="19292" y="18296"/>
                  <a:pt x="19309" y="18114"/>
                  <a:pt x="19309" y="17929"/>
                </a:cubicBezTo>
                <a:cubicBezTo>
                  <a:pt x="19309" y="17715"/>
                  <a:pt x="19285" y="17492"/>
                  <a:pt x="19239" y="17267"/>
                </a:cubicBezTo>
                <a:cubicBezTo>
                  <a:pt x="19183" y="17001"/>
                  <a:pt x="18923" y="16832"/>
                  <a:pt x="18659" y="16886"/>
                </a:cubicBezTo>
                <a:moveTo>
                  <a:pt x="18590" y="7106"/>
                </a:moveTo>
                <a:cubicBezTo>
                  <a:pt x="18317" y="7303"/>
                  <a:pt x="18035" y="7518"/>
                  <a:pt x="17756" y="7745"/>
                </a:cubicBezTo>
                <a:cubicBezTo>
                  <a:pt x="17546" y="7917"/>
                  <a:pt x="17515" y="8226"/>
                  <a:pt x="17686" y="8436"/>
                </a:cubicBezTo>
                <a:cubicBezTo>
                  <a:pt x="17783" y="8556"/>
                  <a:pt x="17924" y="8617"/>
                  <a:pt x="18066" y="8617"/>
                </a:cubicBezTo>
                <a:cubicBezTo>
                  <a:pt x="18174" y="8617"/>
                  <a:pt x="18284" y="8581"/>
                  <a:pt x="18374" y="8507"/>
                </a:cubicBezTo>
                <a:cubicBezTo>
                  <a:pt x="18637" y="8292"/>
                  <a:pt x="18903" y="8090"/>
                  <a:pt x="19161" y="7905"/>
                </a:cubicBezTo>
                <a:cubicBezTo>
                  <a:pt x="19380" y="7747"/>
                  <a:pt x="19431" y="7440"/>
                  <a:pt x="19273" y="7220"/>
                </a:cubicBezTo>
                <a:cubicBezTo>
                  <a:pt x="19116" y="6999"/>
                  <a:pt x="18810" y="6949"/>
                  <a:pt x="18590" y="7106"/>
                </a:cubicBezTo>
                <a:moveTo>
                  <a:pt x="14704" y="20512"/>
                </a:moveTo>
                <a:cubicBezTo>
                  <a:pt x="14393" y="20556"/>
                  <a:pt x="14065" y="20590"/>
                  <a:pt x="13729" y="20611"/>
                </a:cubicBezTo>
                <a:cubicBezTo>
                  <a:pt x="13459" y="20629"/>
                  <a:pt x="13254" y="20863"/>
                  <a:pt x="13272" y="21134"/>
                </a:cubicBezTo>
                <a:cubicBezTo>
                  <a:pt x="13289" y="21394"/>
                  <a:pt x="13504" y="21593"/>
                  <a:pt x="13760" y="21593"/>
                </a:cubicBezTo>
                <a:cubicBezTo>
                  <a:pt x="13771" y="21593"/>
                  <a:pt x="13781" y="21592"/>
                  <a:pt x="13792" y="21592"/>
                </a:cubicBezTo>
                <a:cubicBezTo>
                  <a:pt x="14152" y="21568"/>
                  <a:pt x="14506" y="21533"/>
                  <a:pt x="14842" y="21485"/>
                </a:cubicBezTo>
                <a:cubicBezTo>
                  <a:pt x="15110" y="21447"/>
                  <a:pt x="15296" y="21198"/>
                  <a:pt x="15258" y="20929"/>
                </a:cubicBezTo>
                <a:cubicBezTo>
                  <a:pt x="15220" y="20661"/>
                  <a:pt x="14973" y="20472"/>
                  <a:pt x="14704" y="20512"/>
                </a:cubicBezTo>
                <a:moveTo>
                  <a:pt x="8893" y="20109"/>
                </a:moveTo>
                <a:cubicBezTo>
                  <a:pt x="8582" y="19997"/>
                  <a:pt x="8299" y="19866"/>
                  <a:pt x="8052" y="19721"/>
                </a:cubicBezTo>
                <a:cubicBezTo>
                  <a:pt x="7818" y="19582"/>
                  <a:pt x="7519" y="19663"/>
                  <a:pt x="7382" y="19896"/>
                </a:cubicBezTo>
                <a:cubicBezTo>
                  <a:pt x="7244" y="20130"/>
                  <a:pt x="7323" y="20432"/>
                  <a:pt x="7556" y="20568"/>
                </a:cubicBezTo>
                <a:cubicBezTo>
                  <a:pt x="7856" y="20744"/>
                  <a:pt x="8194" y="20901"/>
                  <a:pt x="8562" y="21034"/>
                </a:cubicBezTo>
                <a:cubicBezTo>
                  <a:pt x="8617" y="21053"/>
                  <a:pt x="8672" y="21062"/>
                  <a:pt x="8728" y="21062"/>
                </a:cubicBezTo>
                <a:cubicBezTo>
                  <a:pt x="8928" y="21062"/>
                  <a:pt x="9117" y="20938"/>
                  <a:pt x="9189" y="20737"/>
                </a:cubicBezTo>
                <a:cubicBezTo>
                  <a:pt x="9280" y="20482"/>
                  <a:pt x="9148" y="20200"/>
                  <a:pt x="8893" y="20109"/>
                </a:cubicBezTo>
                <a:moveTo>
                  <a:pt x="11751" y="20618"/>
                </a:moveTo>
                <a:cubicBezTo>
                  <a:pt x="11412" y="20600"/>
                  <a:pt x="11082" y="20572"/>
                  <a:pt x="10771" y="20533"/>
                </a:cubicBezTo>
                <a:cubicBezTo>
                  <a:pt x="10502" y="20493"/>
                  <a:pt x="10258" y="20690"/>
                  <a:pt x="10225" y="20959"/>
                </a:cubicBezTo>
                <a:cubicBezTo>
                  <a:pt x="10191" y="21229"/>
                  <a:pt x="10382" y="21474"/>
                  <a:pt x="10650" y="21507"/>
                </a:cubicBezTo>
                <a:cubicBezTo>
                  <a:pt x="10984" y="21549"/>
                  <a:pt x="11337" y="21580"/>
                  <a:pt x="11699" y="21600"/>
                </a:cubicBezTo>
                <a:cubicBezTo>
                  <a:pt x="11708" y="21600"/>
                  <a:pt x="11716" y="21600"/>
                  <a:pt x="11725" y="21600"/>
                </a:cubicBezTo>
                <a:cubicBezTo>
                  <a:pt x="11984" y="21600"/>
                  <a:pt x="12200" y="21397"/>
                  <a:pt x="12214" y="21135"/>
                </a:cubicBezTo>
                <a:cubicBezTo>
                  <a:pt x="12228" y="20863"/>
                  <a:pt x="12021" y="20632"/>
                  <a:pt x="11751" y="20618"/>
                </a:cubicBezTo>
                <a:moveTo>
                  <a:pt x="6840" y="18180"/>
                </a:moveTo>
                <a:cubicBezTo>
                  <a:pt x="6836" y="17912"/>
                  <a:pt x="6619" y="17696"/>
                  <a:pt x="6351" y="17696"/>
                </a:cubicBezTo>
                <a:cubicBezTo>
                  <a:pt x="6080" y="17696"/>
                  <a:pt x="5861" y="17916"/>
                  <a:pt x="5861" y="18188"/>
                </a:cubicBezTo>
                <a:cubicBezTo>
                  <a:pt x="5861" y="18234"/>
                  <a:pt x="5867" y="18484"/>
                  <a:pt x="5997" y="18834"/>
                </a:cubicBezTo>
                <a:cubicBezTo>
                  <a:pt x="6070" y="19033"/>
                  <a:pt x="6257" y="19155"/>
                  <a:pt x="6456" y="19155"/>
                </a:cubicBezTo>
                <a:cubicBezTo>
                  <a:pt x="6512" y="19155"/>
                  <a:pt x="6570" y="19145"/>
                  <a:pt x="6626" y="19124"/>
                </a:cubicBezTo>
                <a:cubicBezTo>
                  <a:pt x="6880" y="19030"/>
                  <a:pt x="7009" y="18748"/>
                  <a:pt x="6915" y="18493"/>
                </a:cubicBezTo>
                <a:cubicBezTo>
                  <a:pt x="6849" y="18314"/>
                  <a:pt x="6841" y="18191"/>
                  <a:pt x="6840" y="18180"/>
                </a:cubicBezTo>
                <a:moveTo>
                  <a:pt x="15760" y="10798"/>
                </a:moveTo>
                <a:cubicBezTo>
                  <a:pt x="15838" y="10844"/>
                  <a:pt x="15924" y="10866"/>
                  <a:pt x="16008" y="10866"/>
                </a:cubicBezTo>
                <a:cubicBezTo>
                  <a:pt x="16176" y="10866"/>
                  <a:pt x="16339" y="10780"/>
                  <a:pt x="16431" y="10625"/>
                </a:cubicBezTo>
                <a:cubicBezTo>
                  <a:pt x="16577" y="10376"/>
                  <a:pt x="16761" y="10120"/>
                  <a:pt x="16977" y="9861"/>
                </a:cubicBezTo>
                <a:cubicBezTo>
                  <a:pt x="17151" y="9653"/>
                  <a:pt x="17124" y="9343"/>
                  <a:pt x="16917" y="9169"/>
                </a:cubicBezTo>
                <a:cubicBezTo>
                  <a:pt x="16709" y="8994"/>
                  <a:pt x="16400" y="9022"/>
                  <a:pt x="16227" y="9230"/>
                </a:cubicBezTo>
                <a:cubicBezTo>
                  <a:pt x="15976" y="9529"/>
                  <a:pt x="15761" y="9832"/>
                  <a:pt x="15587" y="10125"/>
                </a:cubicBezTo>
                <a:cubicBezTo>
                  <a:pt x="15450" y="10359"/>
                  <a:pt x="15527" y="10659"/>
                  <a:pt x="15760" y="10798"/>
                </a:cubicBezTo>
                <a:moveTo>
                  <a:pt x="6366" y="8841"/>
                </a:moveTo>
                <a:cubicBezTo>
                  <a:pt x="5014" y="8841"/>
                  <a:pt x="3917" y="7741"/>
                  <a:pt x="3917" y="6384"/>
                </a:cubicBezTo>
                <a:cubicBezTo>
                  <a:pt x="3917" y="5027"/>
                  <a:pt x="5014" y="3927"/>
                  <a:pt x="6366" y="3927"/>
                </a:cubicBezTo>
                <a:cubicBezTo>
                  <a:pt x="7719" y="3927"/>
                  <a:pt x="8814" y="5027"/>
                  <a:pt x="8814" y="6384"/>
                </a:cubicBezTo>
                <a:cubicBezTo>
                  <a:pt x="8814" y="7741"/>
                  <a:pt x="7719" y="8841"/>
                  <a:pt x="6366" y="8841"/>
                </a:cubicBezTo>
                <a:moveTo>
                  <a:pt x="6366" y="2955"/>
                </a:moveTo>
                <a:cubicBezTo>
                  <a:pt x="4473" y="2955"/>
                  <a:pt x="2938" y="4494"/>
                  <a:pt x="2938" y="6392"/>
                </a:cubicBezTo>
                <a:cubicBezTo>
                  <a:pt x="2938" y="8291"/>
                  <a:pt x="4473" y="9831"/>
                  <a:pt x="6366" y="9831"/>
                </a:cubicBezTo>
                <a:cubicBezTo>
                  <a:pt x="8259" y="9831"/>
                  <a:pt x="9794" y="8291"/>
                  <a:pt x="9794" y="6392"/>
                </a:cubicBezTo>
                <a:cubicBezTo>
                  <a:pt x="9794" y="4494"/>
                  <a:pt x="8259" y="2955"/>
                  <a:pt x="6366" y="295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31" name="Rectangle 40"/>
          <p:cNvSpPr/>
          <p:nvPr/>
        </p:nvSpPr>
        <p:spPr>
          <a:xfrm>
            <a:off x="981578" y="1743427"/>
            <a:ext cx="85217" cy="1583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Tree>
    <p:extLst>
      <p:ext uri="{BB962C8B-B14F-4D97-AF65-F5344CB8AC3E}">
        <p14:creationId xmlns:p14="http://schemas.microsoft.com/office/powerpoint/2010/main" val="32263782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250" fill="hold"/>
                                        <p:tgtEl>
                                          <p:spTgt spid="32"/>
                                        </p:tgtEl>
                                        <p:attrNameLst>
                                          <p:attrName>ppt_x</p:attrName>
                                        </p:attrNameLst>
                                      </p:cBhvr>
                                      <p:tavLst>
                                        <p:tav tm="0">
                                          <p:val>
                                            <p:strVal val="#ppt_x"/>
                                          </p:val>
                                        </p:tav>
                                        <p:tav tm="100000">
                                          <p:val>
                                            <p:strVal val="#ppt_x"/>
                                          </p:val>
                                        </p:tav>
                                      </p:tavLst>
                                    </p:anim>
                                    <p:anim calcmode="lin" valueType="num">
                                      <p:cBhvr additive="base">
                                        <p:cTn id="13" dur="25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ppt_x"/>
                                          </p:val>
                                        </p:tav>
                                        <p:tav tm="100000">
                                          <p:val>
                                            <p:strVal val="#ppt_x"/>
                                          </p:val>
                                        </p:tav>
                                      </p:tavLst>
                                    </p:anim>
                                    <p:anim calcmode="lin" valueType="num">
                                      <p:cBhvr additive="base">
                                        <p:cTn id="18" dur="25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ppt_x"/>
                                          </p:val>
                                        </p:tav>
                                        <p:tav tm="100000">
                                          <p:val>
                                            <p:strVal val="#ppt_x"/>
                                          </p:val>
                                        </p:tav>
                                      </p:tavLst>
                                    </p:anim>
                                    <p:anim calcmode="lin" valueType="num">
                                      <p:cBhvr additive="base">
                                        <p:cTn id="23" dur="25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ppt_x"/>
                                          </p:val>
                                        </p:tav>
                                        <p:tav tm="100000">
                                          <p:val>
                                            <p:strVal val="#ppt_x"/>
                                          </p:val>
                                        </p:tav>
                                      </p:tavLst>
                                    </p:anim>
                                    <p:anim calcmode="lin" valueType="num">
                                      <p:cBhvr additive="base">
                                        <p:cTn id="33" dur="25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250" fill="hold"/>
                                        <p:tgtEl>
                                          <p:spTgt spid="20"/>
                                        </p:tgtEl>
                                        <p:attrNameLst>
                                          <p:attrName>ppt_x</p:attrName>
                                        </p:attrNameLst>
                                      </p:cBhvr>
                                      <p:tavLst>
                                        <p:tav tm="0">
                                          <p:val>
                                            <p:strVal val="#ppt_x"/>
                                          </p:val>
                                        </p:tav>
                                        <p:tav tm="100000">
                                          <p:val>
                                            <p:strVal val="#ppt_x"/>
                                          </p:val>
                                        </p:tav>
                                      </p:tavLst>
                                    </p:anim>
                                    <p:anim calcmode="lin" valueType="num">
                                      <p:cBhvr additive="base">
                                        <p:cTn id="38" dur="25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250" fill="hold"/>
                                        <p:tgtEl>
                                          <p:spTgt spid="21"/>
                                        </p:tgtEl>
                                        <p:attrNameLst>
                                          <p:attrName>ppt_x</p:attrName>
                                        </p:attrNameLst>
                                      </p:cBhvr>
                                      <p:tavLst>
                                        <p:tav tm="0">
                                          <p:val>
                                            <p:strVal val="#ppt_x"/>
                                          </p:val>
                                        </p:tav>
                                        <p:tav tm="100000">
                                          <p:val>
                                            <p:strVal val="#ppt_x"/>
                                          </p:val>
                                        </p:tav>
                                      </p:tavLst>
                                    </p:anim>
                                    <p:anim calcmode="lin" valueType="num">
                                      <p:cBhvr additive="base">
                                        <p:cTn id="43" dur="25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250" fill="hold"/>
                                        <p:tgtEl>
                                          <p:spTgt spid="22"/>
                                        </p:tgtEl>
                                        <p:attrNameLst>
                                          <p:attrName>ppt_x</p:attrName>
                                        </p:attrNameLst>
                                      </p:cBhvr>
                                      <p:tavLst>
                                        <p:tav tm="0">
                                          <p:val>
                                            <p:strVal val="#ppt_x"/>
                                          </p:val>
                                        </p:tav>
                                        <p:tav tm="100000">
                                          <p:val>
                                            <p:strVal val="#ppt_x"/>
                                          </p:val>
                                        </p:tav>
                                      </p:tavLst>
                                    </p:anim>
                                    <p:anim calcmode="lin" valueType="num">
                                      <p:cBhvr additive="base">
                                        <p:cTn id="48" dur="250" fill="hold"/>
                                        <p:tgtEl>
                                          <p:spTgt spid="2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250" fill="hold"/>
                                        <p:tgtEl>
                                          <p:spTgt spid="23"/>
                                        </p:tgtEl>
                                        <p:attrNameLst>
                                          <p:attrName>ppt_x</p:attrName>
                                        </p:attrNameLst>
                                      </p:cBhvr>
                                      <p:tavLst>
                                        <p:tav tm="0">
                                          <p:val>
                                            <p:strVal val="#ppt_x"/>
                                          </p:val>
                                        </p:tav>
                                        <p:tav tm="100000">
                                          <p:val>
                                            <p:strVal val="#ppt_x"/>
                                          </p:val>
                                        </p:tav>
                                      </p:tavLst>
                                    </p:anim>
                                    <p:anim calcmode="lin" valueType="num">
                                      <p:cBhvr additive="base">
                                        <p:cTn id="53" dur="250" fill="hold"/>
                                        <p:tgtEl>
                                          <p:spTgt spid="23"/>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250" fill="hold"/>
                                        <p:tgtEl>
                                          <p:spTgt spid="24"/>
                                        </p:tgtEl>
                                        <p:attrNameLst>
                                          <p:attrName>ppt_x</p:attrName>
                                        </p:attrNameLst>
                                      </p:cBhvr>
                                      <p:tavLst>
                                        <p:tav tm="0">
                                          <p:val>
                                            <p:strVal val="#ppt_x"/>
                                          </p:val>
                                        </p:tav>
                                        <p:tav tm="100000">
                                          <p:val>
                                            <p:strVal val="#ppt_x"/>
                                          </p:val>
                                        </p:tav>
                                      </p:tavLst>
                                    </p:anim>
                                    <p:anim calcmode="lin" valueType="num">
                                      <p:cBhvr additive="base">
                                        <p:cTn id="58" dur="250" fill="hold"/>
                                        <p:tgtEl>
                                          <p:spTgt spid="24"/>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250" fill="hold"/>
                                        <p:tgtEl>
                                          <p:spTgt spid="25"/>
                                        </p:tgtEl>
                                        <p:attrNameLst>
                                          <p:attrName>ppt_x</p:attrName>
                                        </p:attrNameLst>
                                      </p:cBhvr>
                                      <p:tavLst>
                                        <p:tav tm="0">
                                          <p:val>
                                            <p:strVal val="#ppt_x"/>
                                          </p:val>
                                        </p:tav>
                                        <p:tav tm="100000">
                                          <p:val>
                                            <p:strVal val="#ppt_x"/>
                                          </p:val>
                                        </p:tav>
                                      </p:tavLst>
                                    </p:anim>
                                    <p:anim calcmode="lin" valueType="num">
                                      <p:cBhvr additive="base">
                                        <p:cTn id="63" dur="250" fill="hold"/>
                                        <p:tgtEl>
                                          <p:spTgt spid="25"/>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250" fill="hold"/>
                                        <p:tgtEl>
                                          <p:spTgt spid="26"/>
                                        </p:tgtEl>
                                        <p:attrNameLst>
                                          <p:attrName>ppt_x</p:attrName>
                                        </p:attrNameLst>
                                      </p:cBhvr>
                                      <p:tavLst>
                                        <p:tav tm="0">
                                          <p:val>
                                            <p:strVal val="#ppt_x"/>
                                          </p:val>
                                        </p:tav>
                                        <p:tav tm="100000">
                                          <p:val>
                                            <p:strVal val="#ppt_x"/>
                                          </p:val>
                                        </p:tav>
                                      </p:tavLst>
                                    </p:anim>
                                    <p:anim calcmode="lin" valueType="num">
                                      <p:cBhvr additive="base">
                                        <p:cTn id="68" dur="250" fill="hold"/>
                                        <p:tgtEl>
                                          <p:spTgt spid="26"/>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250" fill="hold"/>
                                        <p:tgtEl>
                                          <p:spTgt spid="27"/>
                                        </p:tgtEl>
                                        <p:attrNameLst>
                                          <p:attrName>ppt_x</p:attrName>
                                        </p:attrNameLst>
                                      </p:cBhvr>
                                      <p:tavLst>
                                        <p:tav tm="0">
                                          <p:val>
                                            <p:strVal val="#ppt_x"/>
                                          </p:val>
                                        </p:tav>
                                        <p:tav tm="100000">
                                          <p:val>
                                            <p:strVal val="#ppt_x"/>
                                          </p:val>
                                        </p:tav>
                                      </p:tavLst>
                                    </p:anim>
                                    <p:anim calcmode="lin" valueType="num">
                                      <p:cBhvr additive="base">
                                        <p:cTn id="73" dur="250" fill="hold"/>
                                        <p:tgtEl>
                                          <p:spTgt spid="27"/>
                                        </p:tgtEl>
                                        <p:attrNameLst>
                                          <p:attrName>ppt_y</p:attrName>
                                        </p:attrNameLst>
                                      </p:cBhvr>
                                      <p:tavLst>
                                        <p:tav tm="0">
                                          <p:val>
                                            <p:strVal val="1+#ppt_h/2"/>
                                          </p:val>
                                        </p:tav>
                                        <p:tav tm="100000">
                                          <p:val>
                                            <p:strVal val="#ppt_y"/>
                                          </p:val>
                                        </p:tav>
                                      </p:tavLst>
                                    </p:anim>
                                  </p:childTnLst>
                                </p:cTn>
                              </p:par>
                            </p:childTnLst>
                          </p:cTn>
                        </p:par>
                        <p:par>
                          <p:cTn id="74" fill="hold">
                            <p:stCondLst>
                              <p:cond delay="3750"/>
                            </p:stCondLst>
                            <p:childTnLst>
                              <p:par>
                                <p:cTn id="75" presetID="2" presetClass="entr" presetSubtype="4"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250" fill="hold"/>
                                        <p:tgtEl>
                                          <p:spTgt spid="28"/>
                                        </p:tgtEl>
                                        <p:attrNameLst>
                                          <p:attrName>ppt_x</p:attrName>
                                        </p:attrNameLst>
                                      </p:cBhvr>
                                      <p:tavLst>
                                        <p:tav tm="0">
                                          <p:val>
                                            <p:strVal val="#ppt_x"/>
                                          </p:val>
                                        </p:tav>
                                        <p:tav tm="100000">
                                          <p:val>
                                            <p:strVal val="#ppt_x"/>
                                          </p:val>
                                        </p:tav>
                                      </p:tavLst>
                                    </p:anim>
                                    <p:anim calcmode="lin" valueType="num">
                                      <p:cBhvr additive="base">
                                        <p:cTn id="78" dur="250" fill="hold"/>
                                        <p:tgtEl>
                                          <p:spTgt spid="28"/>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2" presetClass="entr" presetSubtype="4"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additive="base">
                                        <p:cTn id="82" dur="250" fill="hold"/>
                                        <p:tgtEl>
                                          <p:spTgt spid="29"/>
                                        </p:tgtEl>
                                        <p:attrNameLst>
                                          <p:attrName>ppt_x</p:attrName>
                                        </p:attrNameLst>
                                      </p:cBhvr>
                                      <p:tavLst>
                                        <p:tav tm="0">
                                          <p:val>
                                            <p:strVal val="#ppt_x"/>
                                          </p:val>
                                        </p:tav>
                                        <p:tav tm="100000">
                                          <p:val>
                                            <p:strVal val="#ppt_x"/>
                                          </p:val>
                                        </p:tav>
                                      </p:tavLst>
                                    </p:anim>
                                    <p:anim calcmode="lin" valueType="num">
                                      <p:cBhvr additive="base">
                                        <p:cTn id="83" dur="250" fill="hold"/>
                                        <p:tgtEl>
                                          <p:spTgt spid="29"/>
                                        </p:tgtEl>
                                        <p:attrNameLst>
                                          <p:attrName>ppt_y</p:attrName>
                                        </p:attrNameLst>
                                      </p:cBhvr>
                                      <p:tavLst>
                                        <p:tav tm="0">
                                          <p:val>
                                            <p:strVal val="1+#ppt_h/2"/>
                                          </p:val>
                                        </p:tav>
                                        <p:tav tm="100000">
                                          <p:val>
                                            <p:strVal val="#ppt_y"/>
                                          </p:val>
                                        </p:tav>
                                      </p:tavLst>
                                    </p:anim>
                                  </p:childTnLst>
                                </p:cTn>
                              </p:par>
                            </p:childTnLst>
                          </p:cTn>
                        </p:par>
                        <p:par>
                          <p:cTn id="84" fill="hold">
                            <p:stCondLst>
                              <p:cond delay="4250"/>
                            </p:stCondLst>
                            <p:childTnLst>
                              <p:par>
                                <p:cTn id="85" presetID="2" presetClass="entr" presetSubtype="4"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250" fill="hold"/>
                                        <p:tgtEl>
                                          <p:spTgt spid="30"/>
                                        </p:tgtEl>
                                        <p:attrNameLst>
                                          <p:attrName>ppt_x</p:attrName>
                                        </p:attrNameLst>
                                      </p:cBhvr>
                                      <p:tavLst>
                                        <p:tav tm="0">
                                          <p:val>
                                            <p:strVal val="#ppt_x"/>
                                          </p:val>
                                        </p:tav>
                                        <p:tav tm="100000">
                                          <p:val>
                                            <p:strVal val="#ppt_x"/>
                                          </p:val>
                                        </p:tav>
                                      </p:tavLst>
                                    </p:anim>
                                    <p:anim calcmode="lin" valueType="num">
                                      <p:cBhvr additive="base">
                                        <p:cTn id="88" dur="250" fill="hold"/>
                                        <p:tgtEl>
                                          <p:spTgt spid="30"/>
                                        </p:tgtEl>
                                        <p:attrNameLst>
                                          <p:attrName>ppt_y</p:attrName>
                                        </p:attrNameLst>
                                      </p:cBhvr>
                                      <p:tavLst>
                                        <p:tav tm="0">
                                          <p:val>
                                            <p:strVal val="1+#ppt_h/2"/>
                                          </p:val>
                                        </p:tav>
                                        <p:tav tm="100000">
                                          <p:val>
                                            <p:strVal val="#ppt_y"/>
                                          </p:val>
                                        </p:tav>
                                      </p:tavLst>
                                    </p:anim>
                                  </p:childTnLst>
                                </p:cTn>
                              </p:par>
                            </p:childTnLst>
                          </p:cTn>
                        </p:par>
                        <p:par>
                          <p:cTn id="89" fill="hold">
                            <p:stCondLst>
                              <p:cond delay="4500"/>
                            </p:stCondLst>
                            <p:childTnLst>
                              <p:par>
                                <p:cTn id="90" presetID="2" presetClass="entr" presetSubtype="4"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250" fill="hold"/>
                                        <p:tgtEl>
                                          <p:spTgt spid="31"/>
                                        </p:tgtEl>
                                        <p:attrNameLst>
                                          <p:attrName>ppt_x</p:attrName>
                                        </p:attrNameLst>
                                      </p:cBhvr>
                                      <p:tavLst>
                                        <p:tav tm="0">
                                          <p:val>
                                            <p:strVal val="#ppt_x"/>
                                          </p:val>
                                        </p:tav>
                                        <p:tav tm="100000">
                                          <p:val>
                                            <p:strVal val="#ppt_x"/>
                                          </p:val>
                                        </p:tav>
                                      </p:tavLst>
                                    </p:anim>
                                    <p:anim calcmode="lin" valueType="num">
                                      <p:cBhvr additive="base">
                                        <p:cTn id="93"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6" grpId="0" animBg="1"/>
      <p:bldP spid="17" grpId="0"/>
      <p:bldP spid="18" grpId="0"/>
      <p:bldP spid="19" grpId="0"/>
      <p:bldP spid="20" grpId="0"/>
      <p:bldP spid="21" grpId="0"/>
      <p:bldP spid="22" grpId="0" animBg="1"/>
      <p:bldP spid="23" grpId="0" animBg="1"/>
      <p:bldP spid="24" grpId="0" animBg="1"/>
      <p:bldP spid="25" grpId="0" animBg="1"/>
      <p:bldP spid="26" grpId="0"/>
      <p:bldP spid="27" grpId="0"/>
      <p:bldP spid="28" grpId="0"/>
      <p:bldP spid="29" grpId="0"/>
      <p:bldP spid="30"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TWO</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22668943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7"/>
          <p:cNvSpPr/>
          <p:nvPr/>
        </p:nvSpPr>
        <p:spPr>
          <a:xfrm>
            <a:off x="4838699" y="1588"/>
            <a:ext cx="7350125" cy="685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7"/>
          <p:cNvSpPr/>
          <p:nvPr/>
        </p:nvSpPr>
        <p:spPr>
          <a:xfrm>
            <a:off x="4838699" y="0"/>
            <a:ext cx="7350125" cy="6858000"/>
          </a:xfrm>
          <a:prstGeom prst="rect">
            <a:avLst/>
          </a:prstGeom>
          <a:solidFill>
            <a:schemeClr val="accent1">
              <a:alpha val="7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Rectangle 4"/>
          <p:cNvSpPr>
            <a:spLocks/>
          </p:cNvSpPr>
          <p:nvPr/>
        </p:nvSpPr>
        <p:spPr bwMode="auto">
          <a:xfrm>
            <a:off x="8149365" y="2616994"/>
            <a:ext cx="1118896" cy="1590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t" anchorCtr="0">
            <a:spAutoFit/>
          </a:bodyPr>
          <a:lstStyle/>
          <a:p>
            <a:pPr defTabSz="2286000">
              <a:lnSpc>
                <a:spcPts val="3100"/>
              </a:lnSpc>
            </a:pPr>
            <a:r>
              <a:rPr lang="en-US" sz="2500" b="1" spc="250" dirty="0">
                <a:solidFill>
                  <a:schemeClr val="bg1"/>
                </a:solidFill>
                <a:latin typeface="Poppins" charset="0"/>
                <a:ea typeface="Poppins" charset="0"/>
                <a:cs typeface="Poppins" charset="0"/>
                <a:sym typeface="Bebas Neue" charset="0"/>
              </a:rPr>
              <a:t>ALL</a:t>
            </a:r>
          </a:p>
          <a:p>
            <a:pPr defTabSz="2286000">
              <a:lnSpc>
                <a:spcPts val="3100"/>
              </a:lnSpc>
            </a:pPr>
            <a:r>
              <a:rPr lang="en-US" sz="2500" b="1" spc="250" dirty="0">
                <a:solidFill>
                  <a:schemeClr val="bg1"/>
                </a:solidFill>
                <a:latin typeface="Poppins" charset="0"/>
                <a:ea typeface="Poppins" charset="0"/>
                <a:cs typeface="Poppins" charset="0"/>
                <a:sym typeface="Bebas Neue" charset="0"/>
              </a:rPr>
              <a:t>ABOUT</a:t>
            </a:r>
          </a:p>
          <a:p>
            <a:pPr defTabSz="2286000">
              <a:lnSpc>
                <a:spcPts val="3100"/>
              </a:lnSpc>
            </a:pPr>
            <a:r>
              <a:rPr lang="en-US" sz="2500" b="1" spc="250" dirty="0">
                <a:solidFill>
                  <a:schemeClr val="bg1"/>
                </a:solidFill>
                <a:latin typeface="Poppins" charset="0"/>
                <a:ea typeface="Poppins" charset="0"/>
                <a:cs typeface="Poppins" charset="0"/>
                <a:sym typeface="Bebas Neue" charset="0"/>
              </a:rPr>
              <a:t>MY</a:t>
            </a:r>
          </a:p>
          <a:p>
            <a:pPr defTabSz="2286000">
              <a:lnSpc>
                <a:spcPts val="3100"/>
              </a:lnSpc>
            </a:pPr>
            <a:r>
              <a:rPr lang="en-US" sz="2500" b="1" spc="250" dirty="0">
                <a:solidFill>
                  <a:schemeClr val="bg1"/>
                </a:solidFill>
                <a:latin typeface="Poppins" charset="0"/>
                <a:ea typeface="Poppins" charset="0"/>
                <a:cs typeface="Poppins" charset="0"/>
                <a:sym typeface="Bebas Neue" charset="0"/>
              </a:rPr>
              <a:t>JOB</a:t>
            </a:r>
          </a:p>
        </p:txBody>
      </p:sp>
      <p:cxnSp>
        <p:nvCxnSpPr>
          <p:cNvPr id="8" name="Straight Connector 8"/>
          <p:cNvCxnSpPr/>
          <p:nvPr/>
        </p:nvCxnSpPr>
        <p:spPr>
          <a:xfrm>
            <a:off x="8160516" y="4345673"/>
            <a:ext cx="13994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10"/>
          <p:cNvCxnSpPr/>
          <p:nvPr/>
        </p:nvCxnSpPr>
        <p:spPr>
          <a:xfrm>
            <a:off x="8160516" y="2394210"/>
            <a:ext cx="13994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8138214" y="1926004"/>
            <a:ext cx="1127232" cy="259045"/>
          </a:xfrm>
          <a:prstGeom prst="rect">
            <a:avLst/>
          </a:prstGeom>
          <a:noFill/>
        </p:spPr>
        <p:txBody>
          <a:bodyPr wrap="none" rtlCol="0" anchor="t" anchorCtr="1">
            <a:spAutoFit/>
          </a:bodyPr>
          <a:lstStyle/>
          <a:p>
            <a:pPr>
              <a:lnSpc>
                <a:spcPts val="1340"/>
              </a:lnSpc>
            </a:pPr>
            <a:r>
              <a:rPr lang="en-US" sz="700" b="1" spc="300" dirty="0">
                <a:solidFill>
                  <a:schemeClr val="bg1"/>
                </a:solidFill>
                <a:latin typeface="Montserrat" charset="0"/>
                <a:ea typeface="Montserrat" charset="0"/>
                <a:cs typeface="Montserrat" charset="0"/>
              </a:rPr>
              <a:t>JAMES WHITE</a:t>
            </a:r>
          </a:p>
        </p:txBody>
      </p:sp>
      <p:grpSp>
        <p:nvGrpSpPr>
          <p:cNvPr id="2" name="组合 1"/>
          <p:cNvGrpSpPr/>
          <p:nvPr/>
        </p:nvGrpSpPr>
        <p:grpSpPr>
          <a:xfrm>
            <a:off x="1062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1" name="Oval 53"/>
          <p:cNvSpPr>
            <a:spLocks noChangeAspect="1"/>
          </p:cNvSpPr>
          <p:nvPr/>
        </p:nvSpPr>
        <p:spPr>
          <a:xfrm>
            <a:off x="851386" y="5350457"/>
            <a:ext cx="513547" cy="51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2" name="Subtitle 2"/>
          <p:cNvSpPr txBox="1">
            <a:spLocks/>
          </p:cNvSpPr>
          <p:nvPr/>
        </p:nvSpPr>
        <p:spPr>
          <a:xfrm>
            <a:off x="1462921" y="3099542"/>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3" name="TextBox 39"/>
          <p:cNvSpPr txBox="1"/>
          <p:nvPr/>
        </p:nvSpPr>
        <p:spPr>
          <a:xfrm>
            <a:off x="1521707" y="2797286"/>
            <a:ext cx="2021707"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OFFER AWESOME SERVICES</a:t>
            </a:r>
          </a:p>
        </p:txBody>
      </p:sp>
      <p:sp>
        <p:nvSpPr>
          <p:cNvPr id="14" name="Subtitle 2"/>
          <p:cNvSpPr txBox="1">
            <a:spLocks/>
          </p:cNvSpPr>
          <p:nvPr/>
        </p:nvSpPr>
        <p:spPr>
          <a:xfrm>
            <a:off x="1462921" y="5566389"/>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5" name="TextBox 41"/>
          <p:cNvSpPr txBox="1"/>
          <p:nvPr/>
        </p:nvSpPr>
        <p:spPr>
          <a:xfrm>
            <a:off x="1521707" y="5264133"/>
            <a:ext cx="1627369"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OFFER 24/7 SUPPORT</a:t>
            </a:r>
          </a:p>
        </p:txBody>
      </p:sp>
      <p:sp>
        <p:nvSpPr>
          <p:cNvPr id="16" name="Subtitle 2"/>
          <p:cNvSpPr txBox="1">
            <a:spLocks/>
          </p:cNvSpPr>
          <p:nvPr/>
        </p:nvSpPr>
        <p:spPr>
          <a:xfrm>
            <a:off x="1462921" y="1863953"/>
            <a:ext cx="2803920" cy="58769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7" name="TextBox 43"/>
          <p:cNvSpPr txBox="1"/>
          <p:nvPr/>
        </p:nvSpPr>
        <p:spPr>
          <a:xfrm>
            <a:off x="1521707" y="1561697"/>
            <a:ext cx="1771639"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BE THE BEST COMPANY</a:t>
            </a:r>
          </a:p>
        </p:txBody>
      </p:sp>
      <p:sp>
        <p:nvSpPr>
          <p:cNvPr id="18" name="Subtitle 2"/>
          <p:cNvSpPr txBox="1">
            <a:spLocks/>
          </p:cNvSpPr>
          <p:nvPr/>
        </p:nvSpPr>
        <p:spPr>
          <a:xfrm>
            <a:off x="1462921" y="4335131"/>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9" name="TextBox 50"/>
          <p:cNvSpPr txBox="1"/>
          <p:nvPr/>
        </p:nvSpPr>
        <p:spPr>
          <a:xfrm>
            <a:off x="1521707" y="4032875"/>
            <a:ext cx="2109873"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RELEASE CREATIVE LAYOUTS</a:t>
            </a:r>
          </a:p>
        </p:txBody>
      </p:sp>
      <p:sp>
        <p:nvSpPr>
          <p:cNvPr id="20" name="Oval 54"/>
          <p:cNvSpPr>
            <a:spLocks noChangeAspect="1"/>
          </p:cNvSpPr>
          <p:nvPr/>
        </p:nvSpPr>
        <p:spPr>
          <a:xfrm>
            <a:off x="851386" y="4089411"/>
            <a:ext cx="513547" cy="513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1" name="Oval 56"/>
          <p:cNvSpPr>
            <a:spLocks noChangeAspect="1"/>
          </p:cNvSpPr>
          <p:nvPr/>
        </p:nvSpPr>
        <p:spPr>
          <a:xfrm>
            <a:off x="851386" y="2868159"/>
            <a:ext cx="513547" cy="5136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2" name="Oval 61"/>
          <p:cNvSpPr>
            <a:spLocks noChangeAspect="1"/>
          </p:cNvSpPr>
          <p:nvPr/>
        </p:nvSpPr>
        <p:spPr>
          <a:xfrm>
            <a:off x="851386" y="1640566"/>
            <a:ext cx="513547" cy="513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3" name="Shape 2645"/>
          <p:cNvSpPr/>
          <p:nvPr/>
        </p:nvSpPr>
        <p:spPr>
          <a:xfrm>
            <a:off x="976752" y="1793981"/>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4" name="Shape 2687"/>
          <p:cNvSpPr/>
          <p:nvPr/>
        </p:nvSpPr>
        <p:spPr>
          <a:xfrm>
            <a:off x="974149" y="29838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5" name="Shape 2783"/>
          <p:cNvSpPr/>
          <p:nvPr/>
        </p:nvSpPr>
        <p:spPr>
          <a:xfrm>
            <a:off x="974148" y="42293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6" name="Shape 2547"/>
          <p:cNvSpPr/>
          <p:nvPr/>
        </p:nvSpPr>
        <p:spPr>
          <a:xfrm>
            <a:off x="974148" y="547063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Tree>
    <p:extLst>
      <p:ext uri="{BB962C8B-B14F-4D97-AF65-F5344CB8AC3E}">
        <p14:creationId xmlns:p14="http://schemas.microsoft.com/office/powerpoint/2010/main" val="14779030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fill="hold"/>
                                        <p:tgtEl>
                                          <p:spTgt spid="23"/>
                                        </p:tgtEl>
                                        <p:attrNameLst>
                                          <p:attrName>ppt_x</p:attrName>
                                        </p:attrNameLst>
                                      </p:cBhvr>
                                      <p:tavLst>
                                        <p:tav tm="0">
                                          <p:val>
                                            <p:strVal val="#ppt_x"/>
                                          </p:val>
                                        </p:tav>
                                        <p:tav tm="100000">
                                          <p:val>
                                            <p:strVal val="#ppt_x"/>
                                          </p:val>
                                        </p:tav>
                                      </p:tavLst>
                                    </p:anim>
                                    <p:anim calcmode="lin" valueType="num">
                                      <p:cBhvr additive="base">
                                        <p:cTn id="92" dur="500" fill="hold"/>
                                        <p:tgtEl>
                                          <p:spTgt spid="23"/>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additive="base">
                                        <p:cTn id="95" dur="500" fill="hold"/>
                                        <p:tgtEl>
                                          <p:spTgt spid="24"/>
                                        </p:tgtEl>
                                        <p:attrNameLst>
                                          <p:attrName>ppt_x</p:attrName>
                                        </p:attrNameLst>
                                      </p:cBhvr>
                                      <p:tavLst>
                                        <p:tav tm="0">
                                          <p:val>
                                            <p:strVal val="#ppt_x"/>
                                          </p:val>
                                        </p:tav>
                                        <p:tav tm="100000">
                                          <p:val>
                                            <p:strVal val="#ppt_x"/>
                                          </p:val>
                                        </p:tav>
                                      </p:tavLst>
                                    </p:anim>
                                    <p:anim calcmode="lin" valueType="num">
                                      <p:cBhvr additive="base">
                                        <p:cTn id="96" dur="500" fill="hold"/>
                                        <p:tgtEl>
                                          <p:spTgt spid="2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additive="base">
                                        <p:cTn id="99" dur="500" fill="hold"/>
                                        <p:tgtEl>
                                          <p:spTgt spid="25"/>
                                        </p:tgtEl>
                                        <p:attrNameLst>
                                          <p:attrName>ppt_x</p:attrName>
                                        </p:attrNameLst>
                                      </p:cBhvr>
                                      <p:tavLst>
                                        <p:tav tm="0">
                                          <p:val>
                                            <p:strVal val="#ppt_x"/>
                                          </p:val>
                                        </p:tav>
                                        <p:tav tm="100000">
                                          <p:val>
                                            <p:strVal val="#ppt_x"/>
                                          </p:val>
                                        </p:tav>
                                      </p:tavLst>
                                    </p:anim>
                                    <p:anim calcmode="lin" valueType="num">
                                      <p:cBhvr additive="base">
                                        <p:cTn id="100" dur="500" fill="hold"/>
                                        <p:tgtEl>
                                          <p:spTgt spid="25"/>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additive="base">
                                        <p:cTn id="103" dur="500" fill="hold"/>
                                        <p:tgtEl>
                                          <p:spTgt spid="26"/>
                                        </p:tgtEl>
                                        <p:attrNameLst>
                                          <p:attrName>ppt_x</p:attrName>
                                        </p:attrNameLst>
                                      </p:cBhvr>
                                      <p:tavLst>
                                        <p:tav tm="0">
                                          <p:val>
                                            <p:strVal val="#ppt_x"/>
                                          </p:val>
                                        </p:tav>
                                        <p:tav tm="100000">
                                          <p:val>
                                            <p:strVal val="#ppt_x"/>
                                          </p:val>
                                        </p:tav>
                                      </p:tavLst>
                                    </p:anim>
                                    <p:anim calcmode="lin" valueType="num">
                                      <p:cBhvr additive="base">
                                        <p:cTn id="10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 grpId="0" animBg="1"/>
      <p:bldP spid="7" grpId="0"/>
      <p:bldP spid="10" grpId="0"/>
      <p:bldP spid="11" grpId="0" animBg="1"/>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0"/>
          <p:cNvSpPr/>
          <p:nvPr/>
        </p:nvSpPr>
        <p:spPr>
          <a:xfrm>
            <a:off x="-11423" y="3423424"/>
            <a:ext cx="5473258" cy="343729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41" name="Rectangle 13"/>
          <p:cNvSpPr/>
          <p:nvPr/>
        </p:nvSpPr>
        <p:spPr>
          <a:xfrm>
            <a:off x="-11423" y="-15301"/>
            <a:ext cx="5473258" cy="343729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51" name="Rectangle 20"/>
          <p:cNvSpPr/>
          <p:nvPr/>
        </p:nvSpPr>
        <p:spPr>
          <a:xfrm>
            <a:off x="-13354" y="3421997"/>
            <a:ext cx="5473258" cy="3448572"/>
          </a:xfrm>
          <a:prstGeom prst="rect">
            <a:avLst/>
          </a:prstGeom>
          <a:solidFill>
            <a:schemeClr val="accent4">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52" name="Rectangle 13"/>
          <p:cNvSpPr/>
          <p:nvPr/>
        </p:nvSpPr>
        <p:spPr>
          <a:xfrm>
            <a:off x="-13354" y="-5454"/>
            <a:ext cx="5473258" cy="3437297"/>
          </a:xfrm>
          <a:prstGeom prst="rect">
            <a:avLst/>
          </a:prstGeom>
          <a:solidFill>
            <a:schemeClr val="accent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16" name="组合 15"/>
          <p:cNvGrpSpPr/>
          <p:nvPr/>
        </p:nvGrpSpPr>
        <p:grpSpPr>
          <a:xfrm>
            <a:off x="10228109" y="96798"/>
            <a:ext cx="1860704" cy="496292"/>
            <a:chOff x="10063856" y="172796"/>
            <a:chExt cx="1860704" cy="496292"/>
          </a:xfrm>
        </p:grpSpPr>
        <p:sp>
          <p:nvSpPr>
            <p:cNvPr id="17"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8"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9" name="Subtitle 2"/>
          <p:cNvSpPr txBox="1">
            <a:spLocks/>
          </p:cNvSpPr>
          <p:nvPr/>
        </p:nvSpPr>
        <p:spPr>
          <a:xfrm>
            <a:off x="6901315" y="5802419"/>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0" name="TextBox 33"/>
          <p:cNvSpPr txBox="1"/>
          <p:nvPr/>
        </p:nvSpPr>
        <p:spPr>
          <a:xfrm>
            <a:off x="6973507" y="5456341"/>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21" name="Oval 34"/>
          <p:cNvSpPr/>
          <p:nvPr/>
        </p:nvSpPr>
        <p:spPr>
          <a:xfrm>
            <a:off x="6038772" y="5488475"/>
            <a:ext cx="560998" cy="5609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2" name="Subtitle 2"/>
          <p:cNvSpPr txBox="1">
            <a:spLocks/>
          </p:cNvSpPr>
          <p:nvPr/>
        </p:nvSpPr>
        <p:spPr>
          <a:xfrm>
            <a:off x="6901315" y="4398958"/>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3" name="TextBox 36"/>
          <p:cNvSpPr txBox="1"/>
          <p:nvPr/>
        </p:nvSpPr>
        <p:spPr>
          <a:xfrm>
            <a:off x="6973507" y="4052880"/>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24" name="Oval 37"/>
          <p:cNvSpPr/>
          <p:nvPr/>
        </p:nvSpPr>
        <p:spPr>
          <a:xfrm>
            <a:off x="6038772" y="4085014"/>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5" name="Shape 2629"/>
          <p:cNvSpPr/>
          <p:nvPr/>
        </p:nvSpPr>
        <p:spPr>
          <a:xfrm>
            <a:off x="6184393" y="4237164"/>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26" name="Shape 2840"/>
          <p:cNvSpPr/>
          <p:nvPr/>
        </p:nvSpPr>
        <p:spPr>
          <a:xfrm>
            <a:off x="6179644" y="5642041"/>
            <a:ext cx="279255" cy="253868"/>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27" name="Subtitle 2"/>
          <p:cNvSpPr txBox="1">
            <a:spLocks/>
          </p:cNvSpPr>
          <p:nvPr/>
        </p:nvSpPr>
        <p:spPr>
          <a:xfrm>
            <a:off x="5983032" y="2357897"/>
            <a:ext cx="5927486" cy="1162374"/>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whereas in saving such as in a bank deposit the risk of loss in nominal value is normally remote. Note that if the currency of a savings account differs from the account holder's home currency</a:t>
            </a:r>
          </a:p>
        </p:txBody>
      </p:sp>
      <p:sp>
        <p:nvSpPr>
          <p:cNvPr id="28" name="TextBox 41"/>
          <p:cNvSpPr txBox="1"/>
          <p:nvPr/>
        </p:nvSpPr>
        <p:spPr>
          <a:xfrm>
            <a:off x="5996515" y="1042768"/>
            <a:ext cx="2821704" cy="1169551"/>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WORKS</a:t>
            </a:r>
          </a:p>
          <a:p>
            <a:pPr>
              <a:lnSpc>
                <a:spcPts val="2829"/>
              </a:lnSpc>
            </a:pPr>
            <a:r>
              <a:rPr lang="en-US" sz="2699" b="1" spc="100" dirty="0">
                <a:solidFill>
                  <a:schemeClr val="tx2">
                    <a:lumMod val="75000"/>
                  </a:schemeClr>
                </a:solidFill>
                <a:latin typeface="Montserrat" charset="0"/>
                <a:ea typeface="Montserrat" charset="0"/>
                <a:cs typeface="Montserrat" charset="0"/>
              </a:rPr>
              <a:t>IN</a:t>
            </a:r>
          </a:p>
          <a:p>
            <a:pPr>
              <a:lnSpc>
                <a:spcPts val="2829"/>
              </a:lnSpc>
            </a:pPr>
            <a:r>
              <a:rPr lang="en-US" sz="2699" b="1" spc="100" dirty="0">
                <a:solidFill>
                  <a:schemeClr val="tx2">
                    <a:lumMod val="75000"/>
                  </a:schemeClr>
                </a:solidFill>
                <a:latin typeface="Montserrat" charset="0"/>
                <a:ea typeface="Montserrat" charset="0"/>
                <a:cs typeface="Montserrat" charset="0"/>
              </a:rPr>
              <a:t>PROGRESS</a:t>
            </a:r>
          </a:p>
        </p:txBody>
      </p:sp>
      <p:cxnSp>
        <p:nvCxnSpPr>
          <p:cNvPr id="43" name="Straight Connector 24"/>
          <p:cNvCxnSpPr>
            <a:cxnSpLocks/>
          </p:cNvCxnSpPr>
          <p:nvPr/>
        </p:nvCxnSpPr>
        <p:spPr>
          <a:xfrm>
            <a:off x="2767991" y="5207507"/>
            <a:ext cx="26416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25"/>
          <p:cNvSpPr>
            <a:spLocks/>
          </p:cNvSpPr>
          <p:nvPr/>
        </p:nvSpPr>
        <p:spPr bwMode="auto">
          <a:xfrm>
            <a:off x="2121330" y="4460262"/>
            <a:ext cx="1452033" cy="948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0" tIns="0" rIns="0" bIns="0" anchor="ctr" anchorCtr="0">
            <a:spAutoFit/>
          </a:bodyPr>
          <a:lstStyle/>
          <a:p>
            <a:pPr algn="ctr" defTabSz="2286000">
              <a:lnSpc>
                <a:spcPts val="3700"/>
              </a:lnSpc>
            </a:pPr>
            <a:r>
              <a:rPr lang="en-US" sz="2200" b="1" spc="400" dirty="0">
                <a:solidFill>
                  <a:schemeClr val="bg1"/>
                </a:solidFill>
                <a:latin typeface="Lato Black" charset="0"/>
                <a:ea typeface="Lato Black" charset="0"/>
                <a:cs typeface="Lato Black" charset="0"/>
                <a:sym typeface="Bebas Neue" charset="0"/>
              </a:rPr>
              <a:t>IMPROVE</a:t>
            </a:r>
          </a:p>
        </p:txBody>
      </p:sp>
      <p:sp>
        <p:nvSpPr>
          <p:cNvPr id="45" name="TextBox 26"/>
          <p:cNvSpPr txBox="1"/>
          <p:nvPr/>
        </p:nvSpPr>
        <p:spPr>
          <a:xfrm>
            <a:off x="1841891" y="5357684"/>
            <a:ext cx="1939877" cy="425758"/>
          </a:xfrm>
          <a:prstGeom prst="rect">
            <a:avLst/>
          </a:prstGeom>
          <a:noFill/>
        </p:spPr>
        <p:txBody>
          <a:bodyPr wrap="square" rtlCol="0" anchor="t" anchorCtr="1">
            <a:spAutoFit/>
          </a:bodyPr>
          <a:lstStyle/>
          <a:p>
            <a:pPr algn="ctr">
              <a:lnSpc>
                <a:spcPts val="1340"/>
              </a:lnSpc>
            </a:pPr>
            <a:r>
              <a:rPr lang="en-US" sz="1100" b="1" dirty="0">
                <a:solidFill>
                  <a:schemeClr val="bg1"/>
                </a:solidFill>
                <a:latin typeface="Lato Black" charset="0"/>
                <a:ea typeface="Lato Black" charset="0"/>
                <a:cs typeface="Lato Black" charset="0"/>
              </a:rPr>
              <a:t>TRAVELING IS LIFE NEWS</a:t>
            </a:r>
          </a:p>
          <a:p>
            <a:pPr algn="ctr">
              <a:lnSpc>
                <a:spcPts val="1340"/>
              </a:lnSpc>
            </a:pPr>
            <a:r>
              <a:rPr lang="en-US" sz="1100" b="1" dirty="0">
                <a:solidFill>
                  <a:schemeClr val="bg1"/>
                </a:solidFill>
                <a:latin typeface="Lato Black" charset="0"/>
                <a:ea typeface="Lato Black" charset="0"/>
                <a:cs typeface="Lato Black" charset="0"/>
              </a:rPr>
              <a:t>FROM THE WORLD</a:t>
            </a:r>
          </a:p>
        </p:txBody>
      </p:sp>
      <p:cxnSp>
        <p:nvCxnSpPr>
          <p:cNvPr id="46" name="Straight Connector 27"/>
          <p:cNvCxnSpPr>
            <a:cxnSpLocks/>
          </p:cNvCxnSpPr>
          <p:nvPr/>
        </p:nvCxnSpPr>
        <p:spPr>
          <a:xfrm>
            <a:off x="2767991" y="1756737"/>
            <a:ext cx="26416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Rectangle 28"/>
          <p:cNvSpPr>
            <a:spLocks/>
          </p:cNvSpPr>
          <p:nvPr/>
        </p:nvSpPr>
        <p:spPr bwMode="auto">
          <a:xfrm>
            <a:off x="1869434" y="1009492"/>
            <a:ext cx="1902398" cy="948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square" lIns="0" tIns="0" rIns="0" bIns="0" anchor="ctr" anchorCtr="0">
            <a:spAutoFit/>
          </a:bodyPr>
          <a:lstStyle/>
          <a:p>
            <a:pPr algn="ctr" defTabSz="2286000">
              <a:lnSpc>
                <a:spcPts val="3700"/>
              </a:lnSpc>
            </a:pPr>
            <a:r>
              <a:rPr lang="en-US" sz="2200" b="1" spc="400" dirty="0">
                <a:solidFill>
                  <a:schemeClr val="bg1"/>
                </a:solidFill>
                <a:latin typeface="Lato Black" charset="0"/>
                <a:ea typeface="Lato Black" charset="0"/>
                <a:cs typeface="Lato Black" charset="0"/>
                <a:sym typeface="Bebas Neue" charset="0"/>
              </a:rPr>
              <a:t>MARKETING</a:t>
            </a:r>
          </a:p>
        </p:txBody>
      </p:sp>
      <p:sp>
        <p:nvSpPr>
          <p:cNvPr id="48" name="TextBox 29"/>
          <p:cNvSpPr txBox="1"/>
          <p:nvPr/>
        </p:nvSpPr>
        <p:spPr>
          <a:xfrm>
            <a:off x="1841891" y="1906914"/>
            <a:ext cx="1939877" cy="425758"/>
          </a:xfrm>
          <a:prstGeom prst="rect">
            <a:avLst/>
          </a:prstGeom>
          <a:noFill/>
        </p:spPr>
        <p:txBody>
          <a:bodyPr wrap="square" rtlCol="0" anchor="t" anchorCtr="1">
            <a:spAutoFit/>
          </a:bodyPr>
          <a:lstStyle/>
          <a:p>
            <a:pPr algn="ctr">
              <a:lnSpc>
                <a:spcPts val="1340"/>
              </a:lnSpc>
            </a:pPr>
            <a:r>
              <a:rPr lang="en-US" sz="1100" b="1" dirty="0">
                <a:solidFill>
                  <a:schemeClr val="bg1"/>
                </a:solidFill>
                <a:latin typeface="Lato Black" charset="0"/>
                <a:ea typeface="Lato Black" charset="0"/>
                <a:cs typeface="Lato Black" charset="0"/>
              </a:rPr>
              <a:t>TRAVELING IS LIFE NEWS</a:t>
            </a:r>
          </a:p>
          <a:p>
            <a:pPr algn="ctr">
              <a:lnSpc>
                <a:spcPts val="1340"/>
              </a:lnSpc>
            </a:pPr>
            <a:r>
              <a:rPr lang="en-US" sz="1100" b="1" dirty="0">
                <a:solidFill>
                  <a:schemeClr val="bg1"/>
                </a:solidFill>
                <a:latin typeface="Lato Black" charset="0"/>
                <a:ea typeface="Lato Black" charset="0"/>
                <a:cs typeface="Lato Black" charset="0"/>
              </a:rPr>
              <a:t>FROM THE WORLD</a:t>
            </a:r>
          </a:p>
        </p:txBody>
      </p:sp>
    </p:spTree>
    <p:extLst>
      <p:ext uri="{BB962C8B-B14F-4D97-AF65-F5344CB8AC3E}">
        <p14:creationId xmlns:p14="http://schemas.microsoft.com/office/powerpoint/2010/main" val="16371923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250" fill="hold"/>
                                        <p:tgtEl>
                                          <p:spTgt spid="42"/>
                                        </p:tgtEl>
                                        <p:attrNameLst>
                                          <p:attrName>ppt_x</p:attrName>
                                        </p:attrNameLst>
                                      </p:cBhvr>
                                      <p:tavLst>
                                        <p:tav tm="0">
                                          <p:val>
                                            <p:strVal val="#ppt_x"/>
                                          </p:val>
                                        </p:tav>
                                        <p:tav tm="100000">
                                          <p:val>
                                            <p:strVal val="#ppt_x"/>
                                          </p:val>
                                        </p:tav>
                                      </p:tavLst>
                                    </p:anim>
                                    <p:anim calcmode="lin" valueType="num">
                                      <p:cBhvr additive="base">
                                        <p:cTn id="13" dur="250" fill="hold"/>
                                        <p:tgtEl>
                                          <p:spTgt spid="4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250" fill="hold"/>
                                        <p:tgtEl>
                                          <p:spTgt spid="41"/>
                                        </p:tgtEl>
                                        <p:attrNameLst>
                                          <p:attrName>ppt_x</p:attrName>
                                        </p:attrNameLst>
                                      </p:cBhvr>
                                      <p:tavLst>
                                        <p:tav tm="0">
                                          <p:val>
                                            <p:strVal val="#ppt_x"/>
                                          </p:val>
                                        </p:tav>
                                        <p:tav tm="100000">
                                          <p:val>
                                            <p:strVal val="#ppt_x"/>
                                          </p:val>
                                        </p:tav>
                                      </p:tavLst>
                                    </p:anim>
                                    <p:anim calcmode="lin" valueType="num">
                                      <p:cBhvr additive="base">
                                        <p:cTn id="18" dur="250" fill="hold"/>
                                        <p:tgtEl>
                                          <p:spTgt spid="4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250" fill="hold"/>
                                        <p:tgtEl>
                                          <p:spTgt spid="51"/>
                                        </p:tgtEl>
                                        <p:attrNameLst>
                                          <p:attrName>ppt_x</p:attrName>
                                        </p:attrNameLst>
                                      </p:cBhvr>
                                      <p:tavLst>
                                        <p:tav tm="0">
                                          <p:val>
                                            <p:strVal val="#ppt_x"/>
                                          </p:val>
                                        </p:tav>
                                        <p:tav tm="100000">
                                          <p:val>
                                            <p:strVal val="#ppt_x"/>
                                          </p:val>
                                        </p:tav>
                                      </p:tavLst>
                                    </p:anim>
                                    <p:anim calcmode="lin" valueType="num">
                                      <p:cBhvr additive="base">
                                        <p:cTn id="23" dur="250" fill="hold"/>
                                        <p:tgtEl>
                                          <p:spTgt spid="51"/>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250" fill="hold"/>
                                        <p:tgtEl>
                                          <p:spTgt spid="52"/>
                                        </p:tgtEl>
                                        <p:attrNameLst>
                                          <p:attrName>ppt_x</p:attrName>
                                        </p:attrNameLst>
                                      </p:cBhvr>
                                      <p:tavLst>
                                        <p:tav tm="0">
                                          <p:val>
                                            <p:strVal val="#ppt_x"/>
                                          </p:val>
                                        </p:tav>
                                        <p:tav tm="100000">
                                          <p:val>
                                            <p:strVal val="#ppt_x"/>
                                          </p:val>
                                        </p:tav>
                                      </p:tavLst>
                                    </p:anim>
                                    <p:anim calcmode="lin" valueType="num">
                                      <p:cBhvr additive="base">
                                        <p:cTn id="28" dur="250" fill="hold"/>
                                        <p:tgtEl>
                                          <p:spTgt spid="52"/>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250" fill="hold"/>
                                        <p:tgtEl>
                                          <p:spTgt spid="43"/>
                                        </p:tgtEl>
                                        <p:attrNameLst>
                                          <p:attrName>ppt_x</p:attrName>
                                        </p:attrNameLst>
                                      </p:cBhvr>
                                      <p:tavLst>
                                        <p:tav tm="0">
                                          <p:val>
                                            <p:strVal val="#ppt_x"/>
                                          </p:val>
                                        </p:tav>
                                        <p:tav tm="100000">
                                          <p:val>
                                            <p:strVal val="#ppt_x"/>
                                          </p:val>
                                        </p:tav>
                                      </p:tavLst>
                                    </p:anim>
                                    <p:anim calcmode="lin" valueType="num">
                                      <p:cBhvr additive="base">
                                        <p:cTn id="33" dur="250" fill="hold"/>
                                        <p:tgtEl>
                                          <p:spTgt spid="43"/>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250" fill="hold"/>
                                        <p:tgtEl>
                                          <p:spTgt spid="44"/>
                                        </p:tgtEl>
                                        <p:attrNameLst>
                                          <p:attrName>ppt_x</p:attrName>
                                        </p:attrNameLst>
                                      </p:cBhvr>
                                      <p:tavLst>
                                        <p:tav tm="0">
                                          <p:val>
                                            <p:strVal val="#ppt_x"/>
                                          </p:val>
                                        </p:tav>
                                        <p:tav tm="100000">
                                          <p:val>
                                            <p:strVal val="#ppt_x"/>
                                          </p:val>
                                        </p:tav>
                                      </p:tavLst>
                                    </p:anim>
                                    <p:anim calcmode="lin" valueType="num">
                                      <p:cBhvr additive="base">
                                        <p:cTn id="38" dur="250" fill="hold"/>
                                        <p:tgtEl>
                                          <p:spTgt spid="44"/>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250" fill="hold"/>
                                        <p:tgtEl>
                                          <p:spTgt spid="45"/>
                                        </p:tgtEl>
                                        <p:attrNameLst>
                                          <p:attrName>ppt_x</p:attrName>
                                        </p:attrNameLst>
                                      </p:cBhvr>
                                      <p:tavLst>
                                        <p:tav tm="0">
                                          <p:val>
                                            <p:strVal val="#ppt_x"/>
                                          </p:val>
                                        </p:tav>
                                        <p:tav tm="100000">
                                          <p:val>
                                            <p:strVal val="#ppt_x"/>
                                          </p:val>
                                        </p:tav>
                                      </p:tavLst>
                                    </p:anim>
                                    <p:anim calcmode="lin" valueType="num">
                                      <p:cBhvr additive="base">
                                        <p:cTn id="43" dur="250" fill="hold"/>
                                        <p:tgtEl>
                                          <p:spTgt spid="45"/>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250" fill="hold"/>
                                        <p:tgtEl>
                                          <p:spTgt spid="46"/>
                                        </p:tgtEl>
                                        <p:attrNameLst>
                                          <p:attrName>ppt_x</p:attrName>
                                        </p:attrNameLst>
                                      </p:cBhvr>
                                      <p:tavLst>
                                        <p:tav tm="0">
                                          <p:val>
                                            <p:strVal val="#ppt_x"/>
                                          </p:val>
                                        </p:tav>
                                        <p:tav tm="100000">
                                          <p:val>
                                            <p:strVal val="#ppt_x"/>
                                          </p:val>
                                        </p:tav>
                                      </p:tavLst>
                                    </p:anim>
                                    <p:anim calcmode="lin" valueType="num">
                                      <p:cBhvr additive="base">
                                        <p:cTn id="48" dur="250" fill="hold"/>
                                        <p:tgtEl>
                                          <p:spTgt spid="46"/>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250" fill="hold"/>
                                        <p:tgtEl>
                                          <p:spTgt spid="47"/>
                                        </p:tgtEl>
                                        <p:attrNameLst>
                                          <p:attrName>ppt_x</p:attrName>
                                        </p:attrNameLst>
                                      </p:cBhvr>
                                      <p:tavLst>
                                        <p:tav tm="0">
                                          <p:val>
                                            <p:strVal val="#ppt_x"/>
                                          </p:val>
                                        </p:tav>
                                        <p:tav tm="100000">
                                          <p:val>
                                            <p:strVal val="#ppt_x"/>
                                          </p:val>
                                        </p:tav>
                                      </p:tavLst>
                                    </p:anim>
                                    <p:anim calcmode="lin" valueType="num">
                                      <p:cBhvr additive="base">
                                        <p:cTn id="53" dur="250" fill="hold"/>
                                        <p:tgtEl>
                                          <p:spTgt spid="47"/>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250" fill="hold"/>
                                        <p:tgtEl>
                                          <p:spTgt spid="48"/>
                                        </p:tgtEl>
                                        <p:attrNameLst>
                                          <p:attrName>ppt_x</p:attrName>
                                        </p:attrNameLst>
                                      </p:cBhvr>
                                      <p:tavLst>
                                        <p:tav tm="0">
                                          <p:val>
                                            <p:strVal val="#ppt_x"/>
                                          </p:val>
                                        </p:tav>
                                        <p:tav tm="100000">
                                          <p:val>
                                            <p:strVal val="#ppt_x"/>
                                          </p:val>
                                        </p:tav>
                                      </p:tavLst>
                                    </p:anim>
                                    <p:anim calcmode="lin" valueType="num">
                                      <p:cBhvr additive="base">
                                        <p:cTn id="58" dur="250" fill="hold"/>
                                        <p:tgtEl>
                                          <p:spTgt spid="48"/>
                                        </p:tgtEl>
                                        <p:attrNameLst>
                                          <p:attrName>ppt_y</p:attrName>
                                        </p:attrNameLst>
                                      </p:cBhvr>
                                      <p:tavLst>
                                        <p:tav tm="0">
                                          <p:val>
                                            <p:strVal val="1+#ppt_h/2"/>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anim calcmode="lin" valueType="num">
                                      <p:cBhvr>
                                        <p:cTn id="67" dur="1000" fill="hold"/>
                                        <p:tgtEl>
                                          <p:spTgt spid="20"/>
                                        </p:tgtEl>
                                        <p:attrNameLst>
                                          <p:attrName>ppt_x</p:attrName>
                                        </p:attrNameLst>
                                      </p:cBhvr>
                                      <p:tavLst>
                                        <p:tav tm="0">
                                          <p:val>
                                            <p:strVal val="#ppt_x"/>
                                          </p:val>
                                        </p:tav>
                                        <p:tav tm="100000">
                                          <p:val>
                                            <p:strVal val="#ppt_x"/>
                                          </p:val>
                                        </p:tav>
                                      </p:tavLst>
                                    </p:anim>
                                    <p:anim calcmode="lin" valueType="num">
                                      <p:cBhvr>
                                        <p:cTn id="68" dur="1000" fill="hold"/>
                                        <p:tgtEl>
                                          <p:spTgt spid="2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1000"/>
                                        <p:tgtEl>
                                          <p:spTgt spid="21"/>
                                        </p:tgtEl>
                                      </p:cBhvr>
                                    </p:animEffect>
                                    <p:anim calcmode="lin" valueType="num">
                                      <p:cBhvr>
                                        <p:cTn id="72" dur="1000" fill="hold"/>
                                        <p:tgtEl>
                                          <p:spTgt spid="21"/>
                                        </p:tgtEl>
                                        <p:attrNameLst>
                                          <p:attrName>ppt_x</p:attrName>
                                        </p:attrNameLst>
                                      </p:cBhvr>
                                      <p:tavLst>
                                        <p:tav tm="0">
                                          <p:val>
                                            <p:strVal val="#ppt_x"/>
                                          </p:val>
                                        </p:tav>
                                        <p:tav tm="100000">
                                          <p:val>
                                            <p:strVal val="#ppt_x"/>
                                          </p:val>
                                        </p:tav>
                                      </p:tavLst>
                                    </p:anim>
                                    <p:anim calcmode="lin" valueType="num">
                                      <p:cBhvr>
                                        <p:cTn id="73" dur="1000" fill="hold"/>
                                        <p:tgtEl>
                                          <p:spTgt spid="2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1000"/>
                                        <p:tgtEl>
                                          <p:spTgt spid="23"/>
                                        </p:tgtEl>
                                      </p:cBhvr>
                                    </p:animEffect>
                                    <p:anim calcmode="lin" valueType="num">
                                      <p:cBhvr>
                                        <p:cTn id="82" dur="1000" fill="hold"/>
                                        <p:tgtEl>
                                          <p:spTgt spid="23"/>
                                        </p:tgtEl>
                                        <p:attrNameLst>
                                          <p:attrName>ppt_x</p:attrName>
                                        </p:attrNameLst>
                                      </p:cBhvr>
                                      <p:tavLst>
                                        <p:tav tm="0">
                                          <p:val>
                                            <p:strVal val="#ppt_x"/>
                                          </p:val>
                                        </p:tav>
                                        <p:tav tm="100000">
                                          <p:val>
                                            <p:strVal val="#ppt_x"/>
                                          </p:val>
                                        </p:tav>
                                      </p:tavLst>
                                    </p:anim>
                                    <p:anim calcmode="lin" valueType="num">
                                      <p:cBhvr>
                                        <p:cTn id="83" dur="1000" fill="hold"/>
                                        <p:tgtEl>
                                          <p:spTgt spid="2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000"/>
                                        <p:tgtEl>
                                          <p:spTgt spid="24"/>
                                        </p:tgtEl>
                                      </p:cBhvr>
                                    </p:animEffect>
                                    <p:anim calcmode="lin" valueType="num">
                                      <p:cBhvr>
                                        <p:cTn id="87" dur="1000" fill="hold"/>
                                        <p:tgtEl>
                                          <p:spTgt spid="24"/>
                                        </p:tgtEl>
                                        <p:attrNameLst>
                                          <p:attrName>ppt_x</p:attrName>
                                        </p:attrNameLst>
                                      </p:cBhvr>
                                      <p:tavLst>
                                        <p:tav tm="0">
                                          <p:val>
                                            <p:strVal val="#ppt_x"/>
                                          </p:val>
                                        </p:tav>
                                        <p:tav tm="100000">
                                          <p:val>
                                            <p:strVal val="#ppt_x"/>
                                          </p:val>
                                        </p:tav>
                                      </p:tavLst>
                                    </p:anim>
                                    <p:anim calcmode="lin" valueType="num">
                                      <p:cBhvr>
                                        <p:cTn id="88" dur="1000" fill="hold"/>
                                        <p:tgtEl>
                                          <p:spTgt spid="2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1000"/>
                                        <p:tgtEl>
                                          <p:spTgt spid="25"/>
                                        </p:tgtEl>
                                      </p:cBhvr>
                                    </p:animEffect>
                                    <p:anim calcmode="lin" valueType="num">
                                      <p:cBhvr>
                                        <p:cTn id="92" dur="1000" fill="hold"/>
                                        <p:tgtEl>
                                          <p:spTgt spid="25"/>
                                        </p:tgtEl>
                                        <p:attrNameLst>
                                          <p:attrName>ppt_x</p:attrName>
                                        </p:attrNameLst>
                                      </p:cBhvr>
                                      <p:tavLst>
                                        <p:tav tm="0">
                                          <p:val>
                                            <p:strVal val="#ppt_x"/>
                                          </p:val>
                                        </p:tav>
                                        <p:tav tm="100000">
                                          <p:val>
                                            <p:strVal val="#ppt_x"/>
                                          </p:val>
                                        </p:tav>
                                      </p:tavLst>
                                    </p:anim>
                                    <p:anim calcmode="lin" valueType="num">
                                      <p:cBhvr>
                                        <p:cTn id="93" dur="1000" fill="hold"/>
                                        <p:tgtEl>
                                          <p:spTgt spid="2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1000"/>
                                        <p:tgtEl>
                                          <p:spTgt spid="26"/>
                                        </p:tgtEl>
                                      </p:cBhvr>
                                    </p:animEffect>
                                    <p:anim calcmode="lin" valueType="num">
                                      <p:cBhvr>
                                        <p:cTn id="97" dur="1000" fill="hold"/>
                                        <p:tgtEl>
                                          <p:spTgt spid="26"/>
                                        </p:tgtEl>
                                        <p:attrNameLst>
                                          <p:attrName>ppt_x</p:attrName>
                                        </p:attrNameLst>
                                      </p:cBhvr>
                                      <p:tavLst>
                                        <p:tav tm="0">
                                          <p:val>
                                            <p:strVal val="#ppt_x"/>
                                          </p:val>
                                        </p:tav>
                                        <p:tav tm="100000">
                                          <p:val>
                                            <p:strVal val="#ppt_x"/>
                                          </p:val>
                                        </p:tav>
                                      </p:tavLst>
                                    </p:anim>
                                    <p:anim calcmode="lin" valueType="num">
                                      <p:cBhvr>
                                        <p:cTn id="98" dur="1000" fill="hold"/>
                                        <p:tgtEl>
                                          <p:spTgt spid="2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1000"/>
                                        <p:tgtEl>
                                          <p:spTgt spid="27"/>
                                        </p:tgtEl>
                                      </p:cBhvr>
                                    </p:animEffect>
                                    <p:anim calcmode="lin" valueType="num">
                                      <p:cBhvr>
                                        <p:cTn id="102" dur="1000" fill="hold"/>
                                        <p:tgtEl>
                                          <p:spTgt spid="27"/>
                                        </p:tgtEl>
                                        <p:attrNameLst>
                                          <p:attrName>ppt_x</p:attrName>
                                        </p:attrNameLst>
                                      </p:cBhvr>
                                      <p:tavLst>
                                        <p:tav tm="0">
                                          <p:val>
                                            <p:strVal val="#ppt_x"/>
                                          </p:val>
                                        </p:tav>
                                        <p:tav tm="100000">
                                          <p:val>
                                            <p:strVal val="#ppt_x"/>
                                          </p:val>
                                        </p:tav>
                                      </p:tavLst>
                                    </p:anim>
                                    <p:anim calcmode="lin" valueType="num">
                                      <p:cBhvr>
                                        <p:cTn id="103" dur="1000" fill="hold"/>
                                        <p:tgtEl>
                                          <p:spTgt spid="2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1000"/>
                                        <p:tgtEl>
                                          <p:spTgt spid="28"/>
                                        </p:tgtEl>
                                      </p:cBhvr>
                                    </p:animEffect>
                                    <p:anim calcmode="lin" valueType="num">
                                      <p:cBhvr>
                                        <p:cTn id="107" dur="1000" fill="hold"/>
                                        <p:tgtEl>
                                          <p:spTgt spid="28"/>
                                        </p:tgtEl>
                                        <p:attrNameLst>
                                          <p:attrName>ppt_x</p:attrName>
                                        </p:attrNameLst>
                                      </p:cBhvr>
                                      <p:tavLst>
                                        <p:tav tm="0">
                                          <p:val>
                                            <p:strVal val="#ppt_x"/>
                                          </p:val>
                                        </p:tav>
                                        <p:tav tm="100000">
                                          <p:val>
                                            <p:strVal val="#ppt_x"/>
                                          </p:val>
                                        </p:tav>
                                      </p:tavLst>
                                    </p:anim>
                                    <p:anim calcmode="lin" valueType="num">
                                      <p:cBhvr>
                                        <p:cTn id="10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1" grpId="0" animBg="1"/>
      <p:bldP spid="51" grpId="0" animBg="1"/>
      <p:bldP spid="52" grpId="0" animBg="1"/>
      <p:bldP spid="19" grpId="0"/>
      <p:bldP spid="20" grpId="0"/>
      <p:bldP spid="21" grpId="0" animBg="1"/>
      <p:bldP spid="22" grpId="0"/>
      <p:bldP spid="23" grpId="0"/>
      <p:bldP spid="24" grpId="0" animBg="1"/>
      <p:bldP spid="25" grpId="0" animBg="1"/>
      <p:bldP spid="26" grpId="0" animBg="1"/>
      <p:bldP spid="27" grpId="0"/>
      <p:bldP spid="28" grpId="0"/>
      <p:bldP spid="44" grpId="0"/>
      <p:bldP spid="45" grpId="0"/>
      <p:bldP spid="47"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9"/>
          <p:cNvCxnSpPr/>
          <p:nvPr/>
        </p:nvCxnSpPr>
        <p:spPr>
          <a:xfrm>
            <a:off x="1587" y="4641739"/>
            <a:ext cx="12185651" cy="0"/>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riangle 70"/>
          <p:cNvSpPr/>
          <p:nvPr/>
        </p:nvSpPr>
        <p:spPr>
          <a:xfrm>
            <a:off x="9275836" y="4482517"/>
            <a:ext cx="181049" cy="15607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Subtitle 2"/>
          <p:cNvSpPr txBox="1">
            <a:spLocks/>
          </p:cNvSpPr>
          <p:nvPr/>
        </p:nvSpPr>
        <p:spPr>
          <a:xfrm>
            <a:off x="8319428" y="5314244"/>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5" name="TextBox 72"/>
          <p:cNvSpPr txBox="1"/>
          <p:nvPr/>
        </p:nvSpPr>
        <p:spPr>
          <a:xfrm>
            <a:off x="9148579"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2005</a:t>
            </a:r>
          </a:p>
        </p:txBody>
      </p:sp>
      <p:sp>
        <p:nvSpPr>
          <p:cNvPr id="6" name="Triangle 73"/>
          <p:cNvSpPr/>
          <p:nvPr/>
        </p:nvSpPr>
        <p:spPr>
          <a:xfrm>
            <a:off x="2626360" y="4482517"/>
            <a:ext cx="181049" cy="15607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Subtitle 2"/>
          <p:cNvSpPr txBox="1">
            <a:spLocks/>
          </p:cNvSpPr>
          <p:nvPr/>
        </p:nvSpPr>
        <p:spPr>
          <a:xfrm>
            <a:off x="1669952" y="5314243"/>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8" name="TextBox 75"/>
          <p:cNvSpPr txBox="1"/>
          <p:nvPr/>
        </p:nvSpPr>
        <p:spPr>
          <a:xfrm>
            <a:off x="2499103"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1990</a:t>
            </a:r>
          </a:p>
        </p:txBody>
      </p:sp>
      <p:sp>
        <p:nvSpPr>
          <p:cNvPr id="9" name="Triangle 77"/>
          <p:cNvSpPr/>
          <p:nvPr/>
        </p:nvSpPr>
        <p:spPr>
          <a:xfrm>
            <a:off x="6015034" y="4482517"/>
            <a:ext cx="181049" cy="15607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Subtitle 2"/>
          <p:cNvSpPr txBox="1">
            <a:spLocks/>
          </p:cNvSpPr>
          <p:nvPr/>
        </p:nvSpPr>
        <p:spPr>
          <a:xfrm>
            <a:off x="5058625" y="5314243"/>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1" name="TextBox 79"/>
          <p:cNvSpPr txBox="1"/>
          <p:nvPr/>
        </p:nvSpPr>
        <p:spPr>
          <a:xfrm>
            <a:off x="5887777"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2000</a:t>
            </a:r>
          </a:p>
        </p:txBody>
      </p:sp>
      <p:sp>
        <p:nvSpPr>
          <p:cNvPr id="12" name="椭圆 11"/>
          <p:cNvSpPr/>
          <p:nvPr/>
        </p:nvSpPr>
        <p:spPr>
          <a:xfrm>
            <a:off x="1347775" y="1314450"/>
            <a:ext cx="2738218" cy="273821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725303" y="1314450"/>
            <a:ext cx="2738218" cy="273821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997251" y="1314450"/>
            <a:ext cx="2738218" cy="2738218"/>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0228109" y="96798"/>
            <a:ext cx="1860704" cy="496292"/>
            <a:chOff x="10063856" y="172796"/>
            <a:chExt cx="1860704" cy="496292"/>
          </a:xfrm>
        </p:grpSpPr>
        <p:sp>
          <p:nvSpPr>
            <p:cNvPr id="16"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7"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9144867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50" fill="hold"/>
                                        <p:tgtEl>
                                          <p:spTgt spid="3"/>
                                        </p:tgtEl>
                                        <p:attrNameLst>
                                          <p:attrName>ppt_x</p:attrName>
                                        </p:attrNameLst>
                                      </p:cBhvr>
                                      <p:tavLst>
                                        <p:tav tm="0">
                                          <p:val>
                                            <p:strVal val="#ppt_x"/>
                                          </p:val>
                                        </p:tav>
                                        <p:tav tm="100000">
                                          <p:val>
                                            <p:strVal val="#ppt_x"/>
                                          </p:val>
                                        </p:tav>
                                      </p:tavLst>
                                    </p:anim>
                                    <p:anim calcmode="lin" valueType="num">
                                      <p:cBhvr additive="base">
                                        <p:cTn id="18" dur="25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 fill="hold"/>
                                        <p:tgtEl>
                                          <p:spTgt spid="5"/>
                                        </p:tgtEl>
                                        <p:attrNameLst>
                                          <p:attrName>ppt_x</p:attrName>
                                        </p:attrNameLst>
                                      </p:cBhvr>
                                      <p:tavLst>
                                        <p:tav tm="0">
                                          <p:val>
                                            <p:strVal val="#ppt_x"/>
                                          </p:val>
                                        </p:tav>
                                        <p:tav tm="100000">
                                          <p:val>
                                            <p:strVal val="#ppt_x"/>
                                          </p:val>
                                        </p:tav>
                                      </p:tavLst>
                                    </p:anim>
                                    <p:anim calcmode="lin" valueType="num">
                                      <p:cBhvr additive="base">
                                        <p:cTn id="28" dur="25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250" fill="hold"/>
                                        <p:tgtEl>
                                          <p:spTgt spid="7"/>
                                        </p:tgtEl>
                                        <p:attrNameLst>
                                          <p:attrName>ppt_x</p:attrName>
                                        </p:attrNameLst>
                                      </p:cBhvr>
                                      <p:tavLst>
                                        <p:tav tm="0">
                                          <p:val>
                                            <p:strVal val="#ppt_x"/>
                                          </p:val>
                                        </p:tav>
                                        <p:tav tm="100000">
                                          <p:val>
                                            <p:strVal val="#ppt_x"/>
                                          </p:val>
                                        </p:tav>
                                      </p:tavLst>
                                    </p:anim>
                                    <p:anim calcmode="lin" valueType="num">
                                      <p:cBhvr additive="base">
                                        <p:cTn id="38" dur="2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250" fill="hold"/>
                                        <p:tgtEl>
                                          <p:spTgt spid="8"/>
                                        </p:tgtEl>
                                        <p:attrNameLst>
                                          <p:attrName>ppt_x</p:attrName>
                                        </p:attrNameLst>
                                      </p:cBhvr>
                                      <p:tavLst>
                                        <p:tav tm="0">
                                          <p:val>
                                            <p:strVal val="#ppt_x"/>
                                          </p:val>
                                        </p:tav>
                                        <p:tav tm="100000">
                                          <p:val>
                                            <p:strVal val="#ppt_x"/>
                                          </p:val>
                                        </p:tav>
                                      </p:tavLst>
                                    </p:anim>
                                    <p:anim calcmode="lin" valueType="num">
                                      <p:cBhvr additive="base">
                                        <p:cTn id="43" dur="250" fill="hold"/>
                                        <p:tgtEl>
                                          <p:spTgt spid="8"/>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250" fill="hold"/>
                                        <p:tgtEl>
                                          <p:spTgt spid="9"/>
                                        </p:tgtEl>
                                        <p:attrNameLst>
                                          <p:attrName>ppt_x</p:attrName>
                                        </p:attrNameLst>
                                      </p:cBhvr>
                                      <p:tavLst>
                                        <p:tav tm="0">
                                          <p:val>
                                            <p:strVal val="#ppt_x"/>
                                          </p:val>
                                        </p:tav>
                                        <p:tav tm="100000">
                                          <p:val>
                                            <p:strVal val="#ppt_x"/>
                                          </p:val>
                                        </p:tav>
                                      </p:tavLst>
                                    </p:anim>
                                    <p:anim calcmode="lin" valueType="num">
                                      <p:cBhvr additive="base">
                                        <p:cTn id="48" dur="25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250" fill="hold"/>
                                        <p:tgtEl>
                                          <p:spTgt spid="10"/>
                                        </p:tgtEl>
                                        <p:attrNameLst>
                                          <p:attrName>ppt_x</p:attrName>
                                        </p:attrNameLst>
                                      </p:cBhvr>
                                      <p:tavLst>
                                        <p:tav tm="0">
                                          <p:val>
                                            <p:strVal val="#ppt_x"/>
                                          </p:val>
                                        </p:tav>
                                        <p:tav tm="100000">
                                          <p:val>
                                            <p:strVal val="#ppt_x"/>
                                          </p:val>
                                        </p:tav>
                                      </p:tavLst>
                                    </p:anim>
                                    <p:anim calcmode="lin" valueType="num">
                                      <p:cBhvr additive="base">
                                        <p:cTn id="53" dur="25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250" fill="hold"/>
                                        <p:tgtEl>
                                          <p:spTgt spid="11"/>
                                        </p:tgtEl>
                                        <p:attrNameLst>
                                          <p:attrName>ppt_x</p:attrName>
                                        </p:attrNameLst>
                                      </p:cBhvr>
                                      <p:tavLst>
                                        <p:tav tm="0">
                                          <p:val>
                                            <p:strVal val="#ppt_x"/>
                                          </p:val>
                                        </p:tav>
                                        <p:tav tm="100000">
                                          <p:val>
                                            <p:strVal val="#ppt_x"/>
                                          </p:val>
                                        </p:tav>
                                      </p:tavLst>
                                    </p:anim>
                                    <p:anim calcmode="lin" valueType="num">
                                      <p:cBhvr additive="base">
                                        <p:cTn id="58" dur="250" fill="hold"/>
                                        <p:tgtEl>
                                          <p:spTgt spid="11"/>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250" fill="hold"/>
                                        <p:tgtEl>
                                          <p:spTgt spid="12"/>
                                        </p:tgtEl>
                                        <p:attrNameLst>
                                          <p:attrName>ppt_x</p:attrName>
                                        </p:attrNameLst>
                                      </p:cBhvr>
                                      <p:tavLst>
                                        <p:tav tm="0">
                                          <p:val>
                                            <p:strVal val="#ppt_x"/>
                                          </p:val>
                                        </p:tav>
                                        <p:tav tm="100000">
                                          <p:val>
                                            <p:strVal val="#ppt_x"/>
                                          </p:val>
                                        </p:tav>
                                      </p:tavLst>
                                    </p:anim>
                                    <p:anim calcmode="lin" valueType="num">
                                      <p:cBhvr additive="base">
                                        <p:cTn id="63" dur="250" fill="hold"/>
                                        <p:tgtEl>
                                          <p:spTgt spid="12"/>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250" fill="hold"/>
                                        <p:tgtEl>
                                          <p:spTgt spid="13"/>
                                        </p:tgtEl>
                                        <p:attrNameLst>
                                          <p:attrName>ppt_x</p:attrName>
                                        </p:attrNameLst>
                                      </p:cBhvr>
                                      <p:tavLst>
                                        <p:tav tm="0">
                                          <p:val>
                                            <p:strVal val="#ppt_x"/>
                                          </p:val>
                                        </p:tav>
                                        <p:tav tm="100000">
                                          <p:val>
                                            <p:strVal val="#ppt_x"/>
                                          </p:val>
                                        </p:tav>
                                      </p:tavLst>
                                    </p:anim>
                                    <p:anim calcmode="lin" valueType="num">
                                      <p:cBhvr additive="base">
                                        <p:cTn id="68" dur="250" fill="hold"/>
                                        <p:tgtEl>
                                          <p:spTgt spid="13"/>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p:bldP spid="8" grpId="0"/>
      <p:bldP spid="9" grpId="0" animBg="1"/>
      <p:bldP spid="10" grpId="0"/>
      <p:bldP spid="11" grpId="0"/>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0228109" y="96798"/>
            <a:ext cx="1860704" cy="496292"/>
            <a:chOff x="10063856" y="172796"/>
            <a:chExt cx="1860704" cy="496292"/>
          </a:xfrm>
        </p:grpSpPr>
        <p:sp>
          <p:nvSpPr>
            <p:cNvPr id="19"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0"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21" name="TextBox 140"/>
          <p:cNvSpPr txBox="1"/>
          <p:nvPr/>
        </p:nvSpPr>
        <p:spPr>
          <a:xfrm>
            <a:off x="8018575" y="5358433"/>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2" name="Rectangle 141"/>
          <p:cNvSpPr/>
          <p:nvPr/>
        </p:nvSpPr>
        <p:spPr>
          <a:xfrm>
            <a:off x="8012858" y="5088563"/>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2018</a:t>
            </a:r>
          </a:p>
        </p:txBody>
      </p:sp>
      <p:sp>
        <p:nvSpPr>
          <p:cNvPr id="23" name="TextBox 146"/>
          <p:cNvSpPr txBox="1"/>
          <p:nvPr/>
        </p:nvSpPr>
        <p:spPr>
          <a:xfrm>
            <a:off x="8018575" y="2027949"/>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a:t>
            </a:r>
          </a:p>
        </p:txBody>
      </p:sp>
      <p:sp>
        <p:nvSpPr>
          <p:cNvPr id="24" name="Rectangle 147"/>
          <p:cNvSpPr/>
          <p:nvPr/>
        </p:nvSpPr>
        <p:spPr>
          <a:xfrm>
            <a:off x="8012858" y="1758079"/>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2010</a:t>
            </a:r>
          </a:p>
        </p:txBody>
      </p:sp>
      <p:sp>
        <p:nvSpPr>
          <p:cNvPr id="25" name="TextBox 150"/>
          <p:cNvSpPr txBox="1"/>
          <p:nvPr/>
        </p:nvSpPr>
        <p:spPr>
          <a:xfrm>
            <a:off x="8018575" y="3152895"/>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6" name="Rectangle 152"/>
          <p:cNvSpPr/>
          <p:nvPr/>
        </p:nvSpPr>
        <p:spPr>
          <a:xfrm>
            <a:off x="8012858" y="2883024"/>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2012</a:t>
            </a:r>
          </a:p>
        </p:txBody>
      </p:sp>
      <p:sp>
        <p:nvSpPr>
          <p:cNvPr id="27" name="TextBox 176"/>
          <p:cNvSpPr txBox="1"/>
          <p:nvPr/>
        </p:nvSpPr>
        <p:spPr>
          <a:xfrm>
            <a:off x="8018575" y="4223411"/>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8" name="Rectangle 177"/>
          <p:cNvSpPr/>
          <p:nvPr/>
        </p:nvSpPr>
        <p:spPr>
          <a:xfrm>
            <a:off x="8012858" y="3953541"/>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2015</a:t>
            </a:r>
          </a:p>
        </p:txBody>
      </p:sp>
      <p:sp>
        <p:nvSpPr>
          <p:cNvPr id="29" name="Rectangle 179"/>
          <p:cNvSpPr/>
          <p:nvPr/>
        </p:nvSpPr>
        <p:spPr>
          <a:xfrm>
            <a:off x="7660821" y="5161005"/>
            <a:ext cx="66908" cy="7086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0" name="Rectangle 181"/>
          <p:cNvSpPr/>
          <p:nvPr/>
        </p:nvSpPr>
        <p:spPr>
          <a:xfrm>
            <a:off x="7660821" y="4044719"/>
            <a:ext cx="66908" cy="708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1" name="Rectangle 182"/>
          <p:cNvSpPr/>
          <p:nvPr/>
        </p:nvSpPr>
        <p:spPr>
          <a:xfrm>
            <a:off x="7660821" y="2950223"/>
            <a:ext cx="66908" cy="7086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2" name="Rectangle 183"/>
          <p:cNvSpPr/>
          <p:nvPr/>
        </p:nvSpPr>
        <p:spPr>
          <a:xfrm>
            <a:off x="7660821" y="1833937"/>
            <a:ext cx="66908" cy="7086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33" name="组合 32"/>
          <p:cNvGrpSpPr/>
          <p:nvPr/>
        </p:nvGrpSpPr>
        <p:grpSpPr>
          <a:xfrm>
            <a:off x="2212142" y="1758079"/>
            <a:ext cx="4059972" cy="4069606"/>
            <a:chOff x="2820822" y="2081056"/>
            <a:chExt cx="3582584" cy="3591087"/>
          </a:xfrm>
        </p:grpSpPr>
        <p:sp>
          <p:nvSpPr>
            <p:cNvPr id="34" name="Freeform 6"/>
            <p:cNvSpPr>
              <a:spLocks/>
            </p:cNvSpPr>
            <p:nvPr/>
          </p:nvSpPr>
          <p:spPr bwMode="auto">
            <a:xfrm>
              <a:off x="4604546" y="2081056"/>
              <a:ext cx="1793184" cy="2143678"/>
            </a:xfrm>
            <a:custGeom>
              <a:avLst/>
              <a:gdLst/>
              <a:ahLst/>
              <a:cxnLst>
                <a:cxn ang="0">
                  <a:pos x="0" y="196"/>
                </a:cxn>
                <a:cxn ang="0">
                  <a:pos x="0" y="61"/>
                </a:cxn>
                <a:cxn ang="0">
                  <a:pos x="1" y="61"/>
                </a:cxn>
                <a:cxn ang="0">
                  <a:pos x="32" y="62"/>
                </a:cxn>
                <a:cxn ang="0">
                  <a:pos x="67" y="0"/>
                </a:cxn>
                <a:cxn ang="0">
                  <a:pos x="126" y="15"/>
                </a:cxn>
                <a:cxn ang="0">
                  <a:pos x="126" y="86"/>
                </a:cxn>
                <a:cxn ang="0">
                  <a:pos x="185" y="120"/>
                </a:cxn>
                <a:cxn ang="0">
                  <a:pos x="186" y="120"/>
                </a:cxn>
                <a:cxn ang="0">
                  <a:pos x="246" y="84"/>
                </a:cxn>
                <a:cxn ang="0">
                  <a:pos x="269" y="106"/>
                </a:cxn>
                <a:cxn ang="0">
                  <a:pos x="283" y="120"/>
                </a:cxn>
                <a:cxn ang="0">
                  <a:pos x="288" y="126"/>
                </a:cxn>
                <a:cxn ang="0">
                  <a:pos x="252" y="186"/>
                </a:cxn>
                <a:cxn ang="0">
                  <a:pos x="287" y="244"/>
                </a:cxn>
                <a:cxn ang="0">
                  <a:pos x="359" y="244"/>
                </a:cxn>
                <a:cxn ang="0">
                  <a:pos x="374" y="301"/>
                </a:cxn>
                <a:cxn ang="0">
                  <a:pos x="313" y="341"/>
                </a:cxn>
                <a:cxn ang="0">
                  <a:pos x="314" y="374"/>
                </a:cxn>
                <a:cxn ang="0">
                  <a:pos x="314" y="376"/>
                </a:cxn>
                <a:cxn ang="0">
                  <a:pos x="175" y="376"/>
                </a:cxn>
                <a:cxn ang="0">
                  <a:pos x="174" y="376"/>
                </a:cxn>
                <a:cxn ang="0">
                  <a:pos x="175" y="377"/>
                </a:cxn>
                <a:cxn ang="0">
                  <a:pos x="187" y="406"/>
                </a:cxn>
                <a:cxn ang="0">
                  <a:pos x="175" y="434"/>
                </a:cxn>
                <a:cxn ang="0">
                  <a:pos x="146" y="446"/>
                </a:cxn>
                <a:cxn ang="0">
                  <a:pos x="117" y="434"/>
                </a:cxn>
                <a:cxn ang="0">
                  <a:pos x="106" y="406"/>
                </a:cxn>
                <a:cxn ang="0">
                  <a:pos x="117" y="377"/>
                </a:cxn>
                <a:cxn ang="0">
                  <a:pos x="118" y="376"/>
                </a:cxn>
                <a:cxn ang="0">
                  <a:pos x="117" y="376"/>
                </a:cxn>
                <a:cxn ang="0">
                  <a:pos x="0" y="376"/>
                </a:cxn>
                <a:cxn ang="0">
                  <a:pos x="0" y="253"/>
                </a:cxn>
                <a:cxn ang="0">
                  <a:pos x="3" y="253"/>
                </a:cxn>
                <a:cxn ang="0">
                  <a:pos x="32" y="265"/>
                </a:cxn>
                <a:cxn ang="0">
                  <a:pos x="61" y="253"/>
                </a:cxn>
                <a:cxn ang="0">
                  <a:pos x="73" y="224"/>
                </a:cxn>
                <a:cxn ang="0">
                  <a:pos x="61" y="196"/>
                </a:cxn>
                <a:cxn ang="0">
                  <a:pos x="32" y="184"/>
                </a:cxn>
                <a:cxn ang="0">
                  <a:pos x="3" y="196"/>
                </a:cxn>
                <a:cxn ang="0">
                  <a:pos x="0" y="196"/>
                </a:cxn>
              </a:cxnLst>
              <a:rect l="0" t="0" r="r" b="b"/>
              <a:pathLst>
                <a:path w="374" h="446">
                  <a:moveTo>
                    <a:pt x="0" y="196"/>
                  </a:moveTo>
                  <a:cubicBezTo>
                    <a:pt x="0" y="61"/>
                    <a:pt x="0" y="61"/>
                    <a:pt x="0" y="61"/>
                  </a:cubicBezTo>
                  <a:cubicBezTo>
                    <a:pt x="0" y="61"/>
                    <a:pt x="1" y="61"/>
                    <a:pt x="1" y="61"/>
                  </a:cubicBezTo>
                  <a:cubicBezTo>
                    <a:pt x="12" y="61"/>
                    <a:pt x="22" y="61"/>
                    <a:pt x="32" y="62"/>
                  </a:cubicBezTo>
                  <a:cubicBezTo>
                    <a:pt x="67" y="0"/>
                    <a:pt x="67" y="0"/>
                    <a:pt x="67" y="0"/>
                  </a:cubicBezTo>
                  <a:cubicBezTo>
                    <a:pt x="87" y="4"/>
                    <a:pt x="107" y="8"/>
                    <a:pt x="126" y="15"/>
                  </a:cubicBezTo>
                  <a:cubicBezTo>
                    <a:pt x="126" y="86"/>
                    <a:pt x="126" y="86"/>
                    <a:pt x="126" y="86"/>
                  </a:cubicBezTo>
                  <a:cubicBezTo>
                    <a:pt x="146" y="95"/>
                    <a:pt x="166" y="106"/>
                    <a:pt x="185" y="120"/>
                  </a:cubicBezTo>
                  <a:cubicBezTo>
                    <a:pt x="185" y="120"/>
                    <a:pt x="185" y="120"/>
                    <a:pt x="186" y="120"/>
                  </a:cubicBezTo>
                  <a:cubicBezTo>
                    <a:pt x="246" y="84"/>
                    <a:pt x="246" y="84"/>
                    <a:pt x="246" y="84"/>
                  </a:cubicBezTo>
                  <a:cubicBezTo>
                    <a:pt x="254" y="91"/>
                    <a:pt x="262" y="98"/>
                    <a:pt x="269" y="106"/>
                  </a:cubicBezTo>
                  <a:cubicBezTo>
                    <a:pt x="274" y="111"/>
                    <a:pt x="278" y="115"/>
                    <a:pt x="283" y="120"/>
                  </a:cubicBezTo>
                  <a:cubicBezTo>
                    <a:pt x="284" y="122"/>
                    <a:pt x="286" y="124"/>
                    <a:pt x="288" y="126"/>
                  </a:cubicBezTo>
                  <a:cubicBezTo>
                    <a:pt x="252" y="186"/>
                    <a:pt x="252" y="186"/>
                    <a:pt x="252" y="186"/>
                  </a:cubicBezTo>
                  <a:cubicBezTo>
                    <a:pt x="266" y="204"/>
                    <a:pt x="278" y="224"/>
                    <a:pt x="287"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ubicBezTo>
                    <a:pt x="175" y="376"/>
                    <a:pt x="175" y="376"/>
                    <a:pt x="175" y="376"/>
                  </a:cubicBezTo>
                  <a:cubicBezTo>
                    <a:pt x="174" y="376"/>
                    <a:pt x="174" y="376"/>
                    <a:pt x="174" y="376"/>
                  </a:cubicBezTo>
                  <a:cubicBezTo>
                    <a:pt x="174" y="376"/>
                    <a:pt x="175" y="377"/>
                    <a:pt x="175" y="377"/>
                  </a:cubicBezTo>
                  <a:cubicBezTo>
                    <a:pt x="183" y="385"/>
                    <a:pt x="187" y="395"/>
                    <a:pt x="187" y="406"/>
                  </a:cubicBezTo>
                  <a:cubicBezTo>
                    <a:pt x="187" y="417"/>
                    <a:pt x="183" y="427"/>
                    <a:pt x="175" y="434"/>
                  </a:cubicBezTo>
                  <a:cubicBezTo>
                    <a:pt x="167" y="442"/>
                    <a:pt x="157" y="446"/>
                    <a:pt x="146" y="446"/>
                  </a:cubicBezTo>
                  <a:cubicBezTo>
                    <a:pt x="135" y="446"/>
                    <a:pt x="125" y="442"/>
                    <a:pt x="117" y="434"/>
                  </a:cubicBezTo>
                  <a:cubicBezTo>
                    <a:pt x="110" y="427"/>
                    <a:pt x="106" y="417"/>
                    <a:pt x="106" y="406"/>
                  </a:cubicBezTo>
                  <a:cubicBezTo>
                    <a:pt x="106" y="395"/>
                    <a:pt x="110" y="385"/>
                    <a:pt x="117" y="377"/>
                  </a:cubicBezTo>
                  <a:cubicBezTo>
                    <a:pt x="118" y="377"/>
                    <a:pt x="118" y="376"/>
                    <a:pt x="118" y="376"/>
                  </a:cubicBezTo>
                  <a:cubicBezTo>
                    <a:pt x="117" y="376"/>
                    <a:pt x="117" y="376"/>
                    <a:pt x="117" y="376"/>
                  </a:cubicBezTo>
                  <a:cubicBezTo>
                    <a:pt x="0" y="376"/>
                    <a:pt x="0" y="376"/>
                    <a:pt x="0" y="376"/>
                  </a:cubicBezTo>
                  <a:cubicBezTo>
                    <a:pt x="0" y="253"/>
                    <a:pt x="0" y="253"/>
                    <a:pt x="0" y="253"/>
                  </a:cubicBezTo>
                  <a:cubicBezTo>
                    <a:pt x="3" y="253"/>
                    <a:pt x="3" y="253"/>
                    <a:pt x="3" y="253"/>
                  </a:cubicBezTo>
                  <a:cubicBezTo>
                    <a:pt x="11" y="261"/>
                    <a:pt x="21" y="265"/>
                    <a:pt x="32" y="265"/>
                  </a:cubicBezTo>
                  <a:cubicBezTo>
                    <a:pt x="43" y="265"/>
                    <a:pt x="53" y="261"/>
                    <a:pt x="61" y="253"/>
                  </a:cubicBezTo>
                  <a:cubicBezTo>
                    <a:pt x="69" y="245"/>
                    <a:pt x="73" y="236"/>
                    <a:pt x="73" y="224"/>
                  </a:cubicBezTo>
                  <a:cubicBezTo>
                    <a:pt x="73" y="213"/>
                    <a:pt x="69" y="204"/>
                    <a:pt x="61" y="196"/>
                  </a:cubicBezTo>
                  <a:cubicBezTo>
                    <a:pt x="53" y="188"/>
                    <a:pt x="43" y="184"/>
                    <a:pt x="32" y="184"/>
                  </a:cubicBezTo>
                  <a:cubicBezTo>
                    <a:pt x="21" y="184"/>
                    <a:pt x="11" y="188"/>
                    <a:pt x="3" y="196"/>
                  </a:cubicBezTo>
                  <a:lnTo>
                    <a:pt x="0" y="196"/>
                  </a:lnTo>
                  <a:close/>
                </a:path>
              </a:pathLst>
            </a:custGeom>
            <a:solidFill>
              <a:schemeClr val="accent2"/>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5" name="Freeform 7"/>
            <p:cNvSpPr>
              <a:spLocks/>
            </p:cNvSpPr>
            <p:nvPr/>
          </p:nvSpPr>
          <p:spPr bwMode="auto">
            <a:xfrm>
              <a:off x="4245153" y="3887952"/>
              <a:ext cx="2158253" cy="1784191"/>
            </a:xfrm>
            <a:custGeom>
              <a:avLst/>
              <a:gdLst/>
              <a:ahLst/>
              <a:cxnLst>
                <a:cxn ang="0">
                  <a:pos x="75" y="311"/>
                </a:cxn>
                <a:cxn ang="0">
                  <a:pos x="75" y="166"/>
                </a:cxn>
                <a:cxn ang="0">
                  <a:pos x="70" y="172"/>
                </a:cxn>
                <a:cxn ang="0">
                  <a:pos x="41" y="184"/>
                </a:cxn>
                <a:cxn ang="0">
                  <a:pos x="12" y="172"/>
                </a:cxn>
                <a:cxn ang="0">
                  <a:pos x="0" y="144"/>
                </a:cxn>
                <a:cxn ang="0">
                  <a:pos x="12" y="115"/>
                </a:cxn>
                <a:cxn ang="0">
                  <a:pos x="41" y="103"/>
                </a:cxn>
                <a:cxn ang="0">
                  <a:pos x="70" y="115"/>
                </a:cxn>
                <a:cxn ang="0">
                  <a:pos x="75" y="121"/>
                </a:cxn>
                <a:cxn ang="0">
                  <a:pos x="75" y="0"/>
                </a:cxn>
                <a:cxn ang="0">
                  <a:pos x="192" y="0"/>
                </a:cxn>
                <a:cxn ang="0">
                  <a:pos x="192" y="1"/>
                </a:cxn>
                <a:cxn ang="0">
                  <a:pos x="181" y="30"/>
                </a:cxn>
                <a:cxn ang="0">
                  <a:pos x="192" y="58"/>
                </a:cxn>
                <a:cxn ang="0">
                  <a:pos x="221" y="70"/>
                </a:cxn>
                <a:cxn ang="0">
                  <a:pos x="250" y="58"/>
                </a:cxn>
                <a:cxn ang="0">
                  <a:pos x="262" y="30"/>
                </a:cxn>
                <a:cxn ang="0">
                  <a:pos x="250" y="1"/>
                </a:cxn>
                <a:cxn ang="0">
                  <a:pos x="250" y="0"/>
                </a:cxn>
                <a:cxn ang="0">
                  <a:pos x="389" y="0"/>
                </a:cxn>
                <a:cxn ang="0">
                  <a:pos x="388" y="32"/>
                </a:cxn>
                <a:cxn ang="0">
                  <a:pos x="450" y="66"/>
                </a:cxn>
                <a:cxn ang="0">
                  <a:pos x="436" y="121"/>
                </a:cxn>
                <a:cxn ang="0">
                  <a:pos x="363" y="125"/>
                </a:cxn>
                <a:cxn ang="0">
                  <a:pos x="329" y="183"/>
                </a:cxn>
                <a:cxn ang="0">
                  <a:pos x="366" y="243"/>
                </a:cxn>
                <a:cxn ang="0">
                  <a:pos x="344" y="266"/>
                </a:cxn>
                <a:cxn ang="0">
                  <a:pos x="322" y="287"/>
                </a:cxn>
                <a:cxn ang="0">
                  <a:pos x="260" y="251"/>
                </a:cxn>
                <a:cxn ang="0">
                  <a:pos x="203" y="285"/>
                </a:cxn>
                <a:cxn ang="0">
                  <a:pos x="203" y="356"/>
                </a:cxn>
                <a:cxn ang="0">
                  <a:pos x="145" y="371"/>
                </a:cxn>
                <a:cxn ang="0">
                  <a:pos x="108" y="309"/>
                </a:cxn>
                <a:cxn ang="0">
                  <a:pos x="76" y="311"/>
                </a:cxn>
                <a:cxn ang="0">
                  <a:pos x="75" y="311"/>
                </a:cxn>
              </a:cxnLst>
              <a:rect l="0" t="0" r="r" b="b"/>
              <a:pathLst>
                <a:path w="450" h="371">
                  <a:moveTo>
                    <a:pt x="75" y="311"/>
                  </a:moveTo>
                  <a:cubicBezTo>
                    <a:pt x="75" y="166"/>
                    <a:pt x="75" y="166"/>
                    <a:pt x="75" y="166"/>
                  </a:cubicBezTo>
                  <a:cubicBezTo>
                    <a:pt x="73" y="168"/>
                    <a:pt x="72" y="170"/>
                    <a:pt x="70" y="172"/>
                  </a:cubicBezTo>
                  <a:cubicBezTo>
                    <a:pt x="62" y="180"/>
                    <a:pt x="52" y="184"/>
                    <a:pt x="41" y="184"/>
                  </a:cubicBezTo>
                  <a:cubicBezTo>
                    <a:pt x="30" y="184"/>
                    <a:pt x="20" y="180"/>
                    <a:pt x="12" y="172"/>
                  </a:cubicBezTo>
                  <a:cubicBezTo>
                    <a:pt x="4" y="165"/>
                    <a:pt x="0" y="155"/>
                    <a:pt x="0" y="144"/>
                  </a:cubicBezTo>
                  <a:cubicBezTo>
                    <a:pt x="0" y="133"/>
                    <a:pt x="4" y="123"/>
                    <a:pt x="12" y="115"/>
                  </a:cubicBezTo>
                  <a:cubicBezTo>
                    <a:pt x="20" y="107"/>
                    <a:pt x="30" y="103"/>
                    <a:pt x="41" y="103"/>
                  </a:cubicBezTo>
                  <a:cubicBezTo>
                    <a:pt x="52" y="103"/>
                    <a:pt x="62" y="107"/>
                    <a:pt x="70" y="115"/>
                  </a:cubicBezTo>
                  <a:cubicBezTo>
                    <a:pt x="72" y="117"/>
                    <a:pt x="73" y="119"/>
                    <a:pt x="75" y="121"/>
                  </a:cubicBezTo>
                  <a:cubicBezTo>
                    <a:pt x="75" y="0"/>
                    <a:pt x="75" y="0"/>
                    <a:pt x="75" y="0"/>
                  </a:cubicBezTo>
                  <a:cubicBezTo>
                    <a:pt x="192" y="0"/>
                    <a:pt x="192" y="0"/>
                    <a:pt x="192" y="0"/>
                  </a:cubicBezTo>
                  <a:cubicBezTo>
                    <a:pt x="192" y="1"/>
                    <a:pt x="192" y="1"/>
                    <a:pt x="192" y="1"/>
                  </a:cubicBezTo>
                  <a:cubicBezTo>
                    <a:pt x="185" y="9"/>
                    <a:pt x="181" y="19"/>
                    <a:pt x="181" y="30"/>
                  </a:cubicBezTo>
                  <a:cubicBezTo>
                    <a:pt x="181" y="41"/>
                    <a:pt x="185" y="51"/>
                    <a:pt x="192" y="58"/>
                  </a:cubicBezTo>
                  <a:cubicBezTo>
                    <a:pt x="200" y="66"/>
                    <a:pt x="210" y="70"/>
                    <a:pt x="221" y="70"/>
                  </a:cubicBezTo>
                  <a:cubicBezTo>
                    <a:pt x="232" y="70"/>
                    <a:pt x="242" y="66"/>
                    <a:pt x="250" y="58"/>
                  </a:cubicBezTo>
                  <a:cubicBezTo>
                    <a:pt x="258" y="51"/>
                    <a:pt x="262" y="41"/>
                    <a:pt x="262" y="30"/>
                  </a:cubicBezTo>
                  <a:cubicBezTo>
                    <a:pt x="262" y="19"/>
                    <a:pt x="258" y="9"/>
                    <a:pt x="250" y="1"/>
                  </a:cubicBezTo>
                  <a:cubicBezTo>
                    <a:pt x="250" y="0"/>
                    <a:pt x="250" y="0"/>
                    <a:pt x="250" y="0"/>
                  </a:cubicBezTo>
                  <a:cubicBezTo>
                    <a:pt x="389" y="0"/>
                    <a:pt x="389" y="0"/>
                    <a:pt x="389" y="0"/>
                  </a:cubicBezTo>
                  <a:cubicBezTo>
                    <a:pt x="389" y="11"/>
                    <a:pt x="389" y="22"/>
                    <a:pt x="388" y="32"/>
                  </a:cubicBezTo>
                  <a:cubicBezTo>
                    <a:pt x="450" y="66"/>
                    <a:pt x="450" y="66"/>
                    <a:pt x="450" y="66"/>
                  </a:cubicBezTo>
                  <a:cubicBezTo>
                    <a:pt x="446" y="85"/>
                    <a:pt x="442" y="103"/>
                    <a:pt x="436" y="121"/>
                  </a:cubicBezTo>
                  <a:cubicBezTo>
                    <a:pt x="363" y="125"/>
                    <a:pt x="363" y="125"/>
                    <a:pt x="363" y="125"/>
                  </a:cubicBezTo>
                  <a:cubicBezTo>
                    <a:pt x="354" y="145"/>
                    <a:pt x="343" y="164"/>
                    <a:pt x="329" y="183"/>
                  </a:cubicBezTo>
                  <a:cubicBezTo>
                    <a:pt x="366" y="243"/>
                    <a:pt x="366" y="243"/>
                    <a:pt x="366" y="243"/>
                  </a:cubicBezTo>
                  <a:cubicBezTo>
                    <a:pt x="359" y="251"/>
                    <a:pt x="352" y="258"/>
                    <a:pt x="344" y="266"/>
                  </a:cubicBezTo>
                  <a:cubicBezTo>
                    <a:pt x="337" y="273"/>
                    <a:pt x="329" y="280"/>
                    <a:pt x="322" y="287"/>
                  </a:cubicBezTo>
                  <a:cubicBezTo>
                    <a:pt x="260" y="251"/>
                    <a:pt x="260" y="251"/>
                    <a:pt x="260" y="251"/>
                  </a:cubicBezTo>
                  <a:cubicBezTo>
                    <a:pt x="242" y="265"/>
                    <a:pt x="223" y="276"/>
                    <a:pt x="203" y="285"/>
                  </a:cubicBezTo>
                  <a:cubicBezTo>
                    <a:pt x="203" y="356"/>
                    <a:pt x="203" y="356"/>
                    <a:pt x="203" y="356"/>
                  </a:cubicBezTo>
                  <a:cubicBezTo>
                    <a:pt x="184" y="363"/>
                    <a:pt x="165" y="368"/>
                    <a:pt x="145" y="371"/>
                  </a:cubicBezTo>
                  <a:cubicBezTo>
                    <a:pt x="108" y="309"/>
                    <a:pt x="108" y="309"/>
                    <a:pt x="108" y="309"/>
                  </a:cubicBezTo>
                  <a:cubicBezTo>
                    <a:pt x="98" y="310"/>
                    <a:pt x="87" y="311"/>
                    <a:pt x="76" y="311"/>
                  </a:cubicBezTo>
                  <a:cubicBezTo>
                    <a:pt x="76" y="311"/>
                    <a:pt x="75" y="311"/>
                    <a:pt x="75" y="311"/>
                  </a:cubicBezTo>
                  <a:close/>
                </a:path>
              </a:pathLst>
            </a:custGeom>
            <a:solidFill>
              <a:schemeClr val="accent4"/>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6" name="Freeform 5"/>
            <p:cNvSpPr>
              <a:spLocks/>
            </p:cNvSpPr>
            <p:nvPr/>
          </p:nvSpPr>
          <p:spPr bwMode="auto">
            <a:xfrm>
              <a:off x="2820822" y="2084840"/>
              <a:ext cx="2133662" cy="1803112"/>
            </a:xfrm>
            <a:custGeom>
              <a:avLst/>
              <a:gdLst/>
              <a:ahLst/>
              <a:cxnLst>
                <a:cxn ang="0">
                  <a:pos x="372" y="375"/>
                </a:cxn>
                <a:cxn ang="0">
                  <a:pos x="239" y="375"/>
                </a:cxn>
                <a:cxn ang="0">
                  <a:pos x="248" y="368"/>
                </a:cxn>
                <a:cxn ang="0">
                  <a:pos x="260" y="340"/>
                </a:cxn>
                <a:cxn ang="0">
                  <a:pos x="248" y="311"/>
                </a:cxn>
                <a:cxn ang="0">
                  <a:pos x="220" y="299"/>
                </a:cxn>
                <a:cxn ang="0">
                  <a:pos x="191" y="311"/>
                </a:cxn>
                <a:cxn ang="0">
                  <a:pos x="179" y="340"/>
                </a:cxn>
                <a:cxn ang="0">
                  <a:pos x="191" y="368"/>
                </a:cxn>
                <a:cxn ang="0">
                  <a:pos x="200" y="375"/>
                </a:cxn>
                <a:cxn ang="0">
                  <a:pos x="61" y="375"/>
                </a:cxn>
                <a:cxn ang="0">
                  <a:pos x="61" y="375"/>
                </a:cxn>
                <a:cxn ang="0">
                  <a:pos x="61" y="373"/>
                </a:cxn>
                <a:cxn ang="0">
                  <a:pos x="61" y="367"/>
                </a:cxn>
                <a:cxn ang="0">
                  <a:pos x="62" y="342"/>
                </a:cxn>
                <a:cxn ang="0">
                  <a:pos x="0" y="307"/>
                </a:cxn>
                <a:cxn ang="0">
                  <a:pos x="16" y="243"/>
                </a:cxn>
                <a:cxn ang="0">
                  <a:pos x="86" y="247"/>
                </a:cxn>
                <a:cxn ang="0">
                  <a:pos x="119" y="191"/>
                </a:cxn>
                <a:cxn ang="0">
                  <a:pos x="85" y="127"/>
                </a:cxn>
                <a:cxn ang="0">
                  <a:pos x="92" y="119"/>
                </a:cxn>
                <a:cxn ang="0">
                  <a:pos x="106" y="105"/>
                </a:cxn>
                <a:cxn ang="0">
                  <a:pos x="128" y="84"/>
                </a:cxn>
                <a:cxn ang="0">
                  <a:pos x="188" y="120"/>
                </a:cxn>
                <a:cxn ang="0">
                  <a:pos x="190" y="119"/>
                </a:cxn>
                <a:cxn ang="0">
                  <a:pos x="243" y="88"/>
                </a:cxn>
                <a:cxn ang="0">
                  <a:pos x="243" y="16"/>
                </a:cxn>
                <a:cxn ang="0">
                  <a:pos x="303" y="0"/>
                </a:cxn>
                <a:cxn ang="0">
                  <a:pos x="339" y="62"/>
                </a:cxn>
                <a:cxn ang="0">
                  <a:pos x="372" y="60"/>
                </a:cxn>
                <a:cxn ang="0">
                  <a:pos x="372" y="195"/>
                </a:cxn>
                <a:cxn ang="0">
                  <a:pos x="372" y="199"/>
                </a:cxn>
                <a:cxn ang="0">
                  <a:pos x="375" y="195"/>
                </a:cxn>
                <a:cxn ang="0">
                  <a:pos x="404" y="183"/>
                </a:cxn>
                <a:cxn ang="0">
                  <a:pos x="433" y="195"/>
                </a:cxn>
                <a:cxn ang="0">
                  <a:pos x="445" y="223"/>
                </a:cxn>
                <a:cxn ang="0">
                  <a:pos x="433" y="252"/>
                </a:cxn>
                <a:cxn ang="0">
                  <a:pos x="404" y="264"/>
                </a:cxn>
                <a:cxn ang="0">
                  <a:pos x="375" y="252"/>
                </a:cxn>
                <a:cxn ang="0">
                  <a:pos x="372" y="248"/>
                </a:cxn>
                <a:cxn ang="0">
                  <a:pos x="372" y="252"/>
                </a:cxn>
                <a:cxn ang="0">
                  <a:pos x="372" y="375"/>
                </a:cxn>
              </a:cxnLst>
              <a:rect l="0" t="0" r="r" b="b"/>
              <a:pathLst>
                <a:path w="445" h="375">
                  <a:moveTo>
                    <a:pt x="372" y="375"/>
                  </a:moveTo>
                  <a:cubicBezTo>
                    <a:pt x="239" y="375"/>
                    <a:pt x="239" y="375"/>
                    <a:pt x="239" y="375"/>
                  </a:cubicBezTo>
                  <a:cubicBezTo>
                    <a:pt x="243" y="373"/>
                    <a:pt x="246" y="371"/>
                    <a:pt x="248" y="368"/>
                  </a:cubicBezTo>
                  <a:cubicBezTo>
                    <a:pt x="256" y="360"/>
                    <a:pt x="260" y="351"/>
                    <a:pt x="260" y="340"/>
                  </a:cubicBezTo>
                  <a:cubicBezTo>
                    <a:pt x="260" y="328"/>
                    <a:pt x="256" y="319"/>
                    <a:pt x="248" y="311"/>
                  </a:cubicBezTo>
                  <a:cubicBezTo>
                    <a:pt x="241" y="303"/>
                    <a:pt x="231" y="299"/>
                    <a:pt x="220" y="299"/>
                  </a:cubicBezTo>
                  <a:cubicBezTo>
                    <a:pt x="209" y="299"/>
                    <a:pt x="199" y="303"/>
                    <a:pt x="191" y="311"/>
                  </a:cubicBezTo>
                  <a:cubicBezTo>
                    <a:pt x="183" y="319"/>
                    <a:pt x="179" y="328"/>
                    <a:pt x="179" y="340"/>
                  </a:cubicBezTo>
                  <a:cubicBezTo>
                    <a:pt x="179" y="351"/>
                    <a:pt x="183" y="360"/>
                    <a:pt x="191" y="368"/>
                  </a:cubicBezTo>
                  <a:cubicBezTo>
                    <a:pt x="194" y="371"/>
                    <a:pt x="197" y="373"/>
                    <a:pt x="200" y="375"/>
                  </a:cubicBezTo>
                  <a:cubicBezTo>
                    <a:pt x="61" y="375"/>
                    <a:pt x="61" y="375"/>
                    <a:pt x="61" y="375"/>
                  </a:cubicBezTo>
                  <a:cubicBezTo>
                    <a:pt x="61" y="375"/>
                    <a:pt x="61" y="375"/>
                    <a:pt x="61" y="375"/>
                  </a:cubicBezTo>
                  <a:cubicBezTo>
                    <a:pt x="61" y="374"/>
                    <a:pt x="61" y="374"/>
                    <a:pt x="61" y="373"/>
                  </a:cubicBezTo>
                  <a:cubicBezTo>
                    <a:pt x="61" y="371"/>
                    <a:pt x="61" y="369"/>
                    <a:pt x="61" y="367"/>
                  </a:cubicBezTo>
                  <a:cubicBezTo>
                    <a:pt x="61" y="359"/>
                    <a:pt x="61" y="350"/>
                    <a:pt x="62" y="342"/>
                  </a:cubicBezTo>
                  <a:cubicBezTo>
                    <a:pt x="0" y="307"/>
                    <a:pt x="0" y="307"/>
                    <a:pt x="0" y="307"/>
                  </a:cubicBezTo>
                  <a:cubicBezTo>
                    <a:pt x="4" y="285"/>
                    <a:pt x="9" y="263"/>
                    <a:pt x="16" y="243"/>
                  </a:cubicBezTo>
                  <a:cubicBezTo>
                    <a:pt x="86" y="247"/>
                    <a:pt x="86" y="247"/>
                    <a:pt x="86" y="247"/>
                  </a:cubicBezTo>
                  <a:cubicBezTo>
                    <a:pt x="95" y="227"/>
                    <a:pt x="106" y="209"/>
                    <a:pt x="119" y="191"/>
                  </a:cubicBezTo>
                  <a:cubicBezTo>
                    <a:pt x="85" y="127"/>
                    <a:pt x="85" y="127"/>
                    <a:pt x="85" y="127"/>
                  </a:cubicBezTo>
                  <a:cubicBezTo>
                    <a:pt x="87" y="124"/>
                    <a:pt x="90" y="122"/>
                    <a:pt x="92" y="119"/>
                  </a:cubicBezTo>
                  <a:cubicBezTo>
                    <a:pt x="97" y="114"/>
                    <a:pt x="101" y="110"/>
                    <a:pt x="106" y="105"/>
                  </a:cubicBezTo>
                  <a:cubicBezTo>
                    <a:pt x="113" y="98"/>
                    <a:pt x="120" y="91"/>
                    <a:pt x="128" y="84"/>
                  </a:cubicBezTo>
                  <a:cubicBezTo>
                    <a:pt x="188" y="120"/>
                    <a:pt x="188" y="120"/>
                    <a:pt x="188" y="120"/>
                  </a:cubicBezTo>
                  <a:cubicBezTo>
                    <a:pt x="189" y="120"/>
                    <a:pt x="190" y="119"/>
                    <a:pt x="190" y="119"/>
                  </a:cubicBezTo>
                  <a:cubicBezTo>
                    <a:pt x="207" y="106"/>
                    <a:pt x="225" y="96"/>
                    <a:pt x="243" y="88"/>
                  </a:cubicBezTo>
                  <a:cubicBezTo>
                    <a:pt x="243" y="16"/>
                    <a:pt x="243" y="16"/>
                    <a:pt x="243" y="16"/>
                  </a:cubicBezTo>
                  <a:cubicBezTo>
                    <a:pt x="262" y="9"/>
                    <a:pt x="282" y="4"/>
                    <a:pt x="303" y="0"/>
                  </a:cubicBezTo>
                  <a:cubicBezTo>
                    <a:pt x="339" y="62"/>
                    <a:pt x="339" y="62"/>
                    <a:pt x="339" y="62"/>
                  </a:cubicBezTo>
                  <a:cubicBezTo>
                    <a:pt x="350" y="61"/>
                    <a:pt x="361" y="60"/>
                    <a:pt x="372" y="60"/>
                  </a:cubicBezTo>
                  <a:cubicBezTo>
                    <a:pt x="372" y="195"/>
                    <a:pt x="372" y="195"/>
                    <a:pt x="372" y="195"/>
                  </a:cubicBezTo>
                  <a:cubicBezTo>
                    <a:pt x="372" y="199"/>
                    <a:pt x="372" y="199"/>
                    <a:pt x="372" y="199"/>
                  </a:cubicBezTo>
                  <a:cubicBezTo>
                    <a:pt x="373" y="197"/>
                    <a:pt x="374" y="196"/>
                    <a:pt x="375" y="195"/>
                  </a:cubicBezTo>
                  <a:cubicBezTo>
                    <a:pt x="383" y="187"/>
                    <a:pt x="393" y="183"/>
                    <a:pt x="404" y="183"/>
                  </a:cubicBezTo>
                  <a:cubicBezTo>
                    <a:pt x="415" y="183"/>
                    <a:pt x="425" y="187"/>
                    <a:pt x="433" y="195"/>
                  </a:cubicBezTo>
                  <a:cubicBezTo>
                    <a:pt x="441" y="203"/>
                    <a:pt x="445" y="212"/>
                    <a:pt x="445" y="223"/>
                  </a:cubicBezTo>
                  <a:cubicBezTo>
                    <a:pt x="445" y="235"/>
                    <a:pt x="441" y="244"/>
                    <a:pt x="433" y="252"/>
                  </a:cubicBezTo>
                  <a:cubicBezTo>
                    <a:pt x="425" y="260"/>
                    <a:pt x="415" y="264"/>
                    <a:pt x="404" y="264"/>
                  </a:cubicBezTo>
                  <a:cubicBezTo>
                    <a:pt x="393" y="264"/>
                    <a:pt x="383" y="260"/>
                    <a:pt x="375" y="252"/>
                  </a:cubicBezTo>
                  <a:cubicBezTo>
                    <a:pt x="374" y="251"/>
                    <a:pt x="373" y="250"/>
                    <a:pt x="372" y="248"/>
                  </a:cubicBezTo>
                  <a:cubicBezTo>
                    <a:pt x="372" y="252"/>
                    <a:pt x="372" y="252"/>
                    <a:pt x="372" y="252"/>
                  </a:cubicBezTo>
                  <a:lnTo>
                    <a:pt x="372" y="375"/>
                  </a:lnTo>
                  <a:close/>
                </a:path>
              </a:pathLst>
            </a:custGeom>
            <a:solidFill>
              <a:schemeClr val="accent1"/>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7" name="Freeform 8"/>
            <p:cNvSpPr>
              <a:spLocks/>
            </p:cNvSpPr>
            <p:nvPr/>
          </p:nvSpPr>
          <p:spPr bwMode="auto">
            <a:xfrm>
              <a:off x="2820822" y="3522788"/>
              <a:ext cx="1783726" cy="2143678"/>
            </a:xfrm>
            <a:custGeom>
              <a:avLst/>
              <a:gdLst/>
              <a:ahLst/>
              <a:cxnLst>
                <a:cxn ang="0">
                  <a:pos x="61" y="76"/>
                </a:cxn>
                <a:cxn ang="0">
                  <a:pos x="200" y="76"/>
                </a:cxn>
                <a:cxn ang="0">
                  <a:pos x="191" y="69"/>
                </a:cxn>
                <a:cxn ang="0">
                  <a:pos x="179" y="41"/>
                </a:cxn>
                <a:cxn ang="0">
                  <a:pos x="191" y="12"/>
                </a:cxn>
                <a:cxn ang="0">
                  <a:pos x="220" y="0"/>
                </a:cxn>
                <a:cxn ang="0">
                  <a:pos x="248" y="12"/>
                </a:cxn>
                <a:cxn ang="0">
                  <a:pos x="260" y="41"/>
                </a:cxn>
                <a:cxn ang="0">
                  <a:pos x="248" y="69"/>
                </a:cxn>
                <a:cxn ang="0">
                  <a:pos x="239" y="76"/>
                </a:cxn>
                <a:cxn ang="0">
                  <a:pos x="372" y="76"/>
                </a:cxn>
                <a:cxn ang="0">
                  <a:pos x="372" y="197"/>
                </a:cxn>
                <a:cxn ang="0">
                  <a:pos x="367" y="191"/>
                </a:cxn>
                <a:cxn ang="0">
                  <a:pos x="338" y="179"/>
                </a:cxn>
                <a:cxn ang="0">
                  <a:pos x="309" y="191"/>
                </a:cxn>
                <a:cxn ang="0">
                  <a:pos x="297" y="220"/>
                </a:cxn>
                <a:cxn ang="0">
                  <a:pos x="309" y="248"/>
                </a:cxn>
                <a:cxn ang="0">
                  <a:pos x="338" y="260"/>
                </a:cxn>
                <a:cxn ang="0">
                  <a:pos x="367" y="248"/>
                </a:cxn>
                <a:cxn ang="0">
                  <a:pos x="372" y="242"/>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Lst>
              <a:rect l="0" t="0" r="r" b="b"/>
              <a:pathLst>
                <a:path w="372" h="446">
                  <a:moveTo>
                    <a:pt x="61" y="76"/>
                  </a:moveTo>
                  <a:cubicBezTo>
                    <a:pt x="200" y="76"/>
                    <a:pt x="200" y="76"/>
                    <a:pt x="200" y="76"/>
                  </a:cubicBezTo>
                  <a:cubicBezTo>
                    <a:pt x="197" y="74"/>
                    <a:pt x="194" y="72"/>
                    <a:pt x="191" y="69"/>
                  </a:cubicBezTo>
                  <a:cubicBezTo>
                    <a:pt x="183" y="61"/>
                    <a:pt x="179" y="52"/>
                    <a:pt x="179" y="41"/>
                  </a:cubicBezTo>
                  <a:cubicBezTo>
                    <a:pt x="179" y="29"/>
                    <a:pt x="183" y="20"/>
                    <a:pt x="191" y="12"/>
                  </a:cubicBezTo>
                  <a:cubicBezTo>
                    <a:pt x="199" y="4"/>
                    <a:pt x="209" y="0"/>
                    <a:pt x="220" y="0"/>
                  </a:cubicBezTo>
                  <a:cubicBezTo>
                    <a:pt x="231" y="0"/>
                    <a:pt x="241" y="4"/>
                    <a:pt x="248" y="12"/>
                  </a:cubicBezTo>
                  <a:cubicBezTo>
                    <a:pt x="256" y="20"/>
                    <a:pt x="260" y="29"/>
                    <a:pt x="260" y="41"/>
                  </a:cubicBezTo>
                  <a:cubicBezTo>
                    <a:pt x="260" y="52"/>
                    <a:pt x="256" y="61"/>
                    <a:pt x="248" y="69"/>
                  </a:cubicBezTo>
                  <a:cubicBezTo>
                    <a:pt x="246" y="72"/>
                    <a:pt x="243" y="74"/>
                    <a:pt x="239" y="76"/>
                  </a:cubicBezTo>
                  <a:cubicBezTo>
                    <a:pt x="372" y="76"/>
                    <a:pt x="372" y="76"/>
                    <a:pt x="372" y="76"/>
                  </a:cubicBezTo>
                  <a:cubicBezTo>
                    <a:pt x="372" y="197"/>
                    <a:pt x="372" y="197"/>
                    <a:pt x="372" y="197"/>
                  </a:cubicBezTo>
                  <a:cubicBezTo>
                    <a:pt x="370" y="195"/>
                    <a:pt x="369" y="193"/>
                    <a:pt x="367" y="191"/>
                  </a:cubicBezTo>
                  <a:cubicBezTo>
                    <a:pt x="359" y="183"/>
                    <a:pt x="349" y="179"/>
                    <a:pt x="338" y="179"/>
                  </a:cubicBezTo>
                  <a:cubicBezTo>
                    <a:pt x="327" y="179"/>
                    <a:pt x="317" y="183"/>
                    <a:pt x="309" y="191"/>
                  </a:cubicBezTo>
                  <a:cubicBezTo>
                    <a:pt x="301" y="199"/>
                    <a:pt x="297" y="209"/>
                    <a:pt x="297" y="220"/>
                  </a:cubicBezTo>
                  <a:cubicBezTo>
                    <a:pt x="297" y="231"/>
                    <a:pt x="301" y="241"/>
                    <a:pt x="309" y="248"/>
                  </a:cubicBezTo>
                  <a:cubicBezTo>
                    <a:pt x="317" y="256"/>
                    <a:pt x="327" y="260"/>
                    <a:pt x="338" y="260"/>
                  </a:cubicBezTo>
                  <a:cubicBezTo>
                    <a:pt x="349" y="260"/>
                    <a:pt x="359" y="256"/>
                    <a:pt x="367" y="248"/>
                  </a:cubicBezTo>
                  <a:cubicBezTo>
                    <a:pt x="369" y="246"/>
                    <a:pt x="370" y="244"/>
                    <a:pt x="372" y="242"/>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4" y="219"/>
                    <a:pt x="86" y="199"/>
                  </a:cubicBezTo>
                  <a:cubicBezTo>
                    <a:pt x="15" y="199"/>
                    <a:pt x="15" y="199"/>
                    <a:pt x="15" y="199"/>
                  </a:cubicBezTo>
                  <a:cubicBezTo>
                    <a:pt x="8" y="180"/>
                    <a:pt x="3" y="161"/>
                    <a:pt x="0" y="141"/>
                  </a:cubicBezTo>
                  <a:cubicBezTo>
                    <a:pt x="62" y="104"/>
                    <a:pt x="62" y="104"/>
                    <a:pt x="62" y="104"/>
                  </a:cubicBezTo>
                  <a:cubicBezTo>
                    <a:pt x="62" y="98"/>
                    <a:pt x="61" y="91"/>
                    <a:pt x="61" y="84"/>
                  </a:cubicBezTo>
                  <a:lnTo>
                    <a:pt x="61" y="76"/>
                  </a:lnTo>
                  <a:close/>
                </a:path>
              </a:pathLst>
            </a:custGeom>
            <a:solidFill>
              <a:schemeClr val="accent5"/>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8" name="Shape 2547"/>
            <p:cNvSpPr/>
            <p:nvPr/>
          </p:nvSpPr>
          <p:spPr>
            <a:xfrm>
              <a:off x="3666712" y="2858076"/>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9" name="Shape 2588"/>
            <p:cNvSpPr/>
            <p:nvPr/>
          </p:nvSpPr>
          <p:spPr>
            <a:xfrm>
              <a:off x="3666712" y="4448618"/>
              <a:ext cx="441880" cy="401725"/>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40" name="Shape 2633"/>
            <p:cNvSpPr/>
            <p:nvPr/>
          </p:nvSpPr>
          <p:spPr>
            <a:xfrm>
              <a:off x="5103339" y="2855748"/>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41" name="Shape 2690"/>
            <p:cNvSpPr>
              <a:spLocks noChangeAspect="1"/>
            </p:cNvSpPr>
            <p:nvPr/>
          </p:nvSpPr>
          <p:spPr>
            <a:xfrm>
              <a:off x="5097536" y="4448618"/>
              <a:ext cx="453486" cy="412261"/>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grpSp>
    </p:spTree>
    <p:extLst>
      <p:ext uri="{BB962C8B-B14F-4D97-AF65-F5344CB8AC3E}">
        <p14:creationId xmlns:p14="http://schemas.microsoft.com/office/powerpoint/2010/main" val="54057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50"/>
                                        <p:tgtEl>
                                          <p:spTgt spid="21"/>
                                        </p:tgtEl>
                                      </p:cBhvr>
                                    </p:animEffect>
                                    <p:anim calcmode="lin" valueType="num">
                                      <p:cBhvr>
                                        <p:cTn id="13" dur="250" fill="hold"/>
                                        <p:tgtEl>
                                          <p:spTgt spid="21"/>
                                        </p:tgtEl>
                                        <p:attrNameLst>
                                          <p:attrName>ppt_x</p:attrName>
                                        </p:attrNameLst>
                                      </p:cBhvr>
                                      <p:tavLst>
                                        <p:tav tm="0">
                                          <p:val>
                                            <p:strVal val="#ppt_x"/>
                                          </p:val>
                                        </p:tav>
                                        <p:tav tm="100000">
                                          <p:val>
                                            <p:strVal val="#ppt_x"/>
                                          </p:val>
                                        </p:tav>
                                      </p:tavLst>
                                    </p:anim>
                                    <p:anim calcmode="lin" valueType="num">
                                      <p:cBhvr>
                                        <p:cTn id="14" dur="25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250"/>
                                        <p:tgtEl>
                                          <p:spTgt spid="22"/>
                                        </p:tgtEl>
                                      </p:cBhvr>
                                    </p:animEffect>
                                    <p:anim calcmode="lin" valueType="num">
                                      <p:cBhvr>
                                        <p:cTn id="19" dur="250" fill="hold"/>
                                        <p:tgtEl>
                                          <p:spTgt spid="22"/>
                                        </p:tgtEl>
                                        <p:attrNameLst>
                                          <p:attrName>ppt_x</p:attrName>
                                        </p:attrNameLst>
                                      </p:cBhvr>
                                      <p:tavLst>
                                        <p:tav tm="0">
                                          <p:val>
                                            <p:strVal val="#ppt_x"/>
                                          </p:val>
                                        </p:tav>
                                        <p:tav tm="100000">
                                          <p:val>
                                            <p:strVal val="#ppt_x"/>
                                          </p:val>
                                        </p:tav>
                                      </p:tavLst>
                                    </p:anim>
                                    <p:anim calcmode="lin" valueType="num">
                                      <p:cBhvr>
                                        <p:cTn id="20" dur="25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50"/>
                                        <p:tgtEl>
                                          <p:spTgt spid="23"/>
                                        </p:tgtEl>
                                      </p:cBhvr>
                                    </p:animEffect>
                                    <p:anim calcmode="lin" valueType="num">
                                      <p:cBhvr>
                                        <p:cTn id="25" dur="250" fill="hold"/>
                                        <p:tgtEl>
                                          <p:spTgt spid="23"/>
                                        </p:tgtEl>
                                        <p:attrNameLst>
                                          <p:attrName>ppt_x</p:attrName>
                                        </p:attrNameLst>
                                      </p:cBhvr>
                                      <p:tavLst>
                                        <p:tav tm="0">
                                          <p:val>
                                            <p:strVal val="#ppt_x"/>
                                          </p:val>
                                        </p:tav>
                                        <p:tav tm="100000">
                                          <p:val>
                                            <p:strVal val="#ppt_x"/>
                                          </p:val>
                                        </p:tav>
                                      </p:tavLst>
                                    </p:anim>
                                    <p:anim calcmode="lin" valueType="num">
                                      <p:cBhvr>
                                        <p:cTn id="26" dur="25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250"/>
                                        <p:tgtEl>
                                          <p:spTgt spid="24"/>
                                        </p:tgtEl>
                                      </p:cBhvr>
                                    </p:animEffect>
                                    <p:anim calcmode="lin" valueType="num">
                                      <p:cBhvr>
                                        <p:cTn id="31" dur="250" fill="hold"/>
                                        <p:tgtEl>
                                          <p:spTgt spid="24"/>
                                        </p:tgtEl>
                                        <p:attrNameLst>
                                          <p:attrName>ppt_x</p:attrName>
                                        </p:attrNameLst>
                                      </p:cBhvr>
                                      <p:tavLst>
                                        <p:tav tm="0">
                                          <p:val>
                                            <p:strVal val="#ppt_x"/>
                                          </p:val>
                                        </p:tav>
                                        <p:tav tm="100000">
                                          <p:val>
                                            <p:strVal val="#ppt_x"/>
                                          </p:val>
                                        </p:tav>
                                      </p:tavLst>
                                    </p:anim>
                                    <p:anim calcmode="lin" valueType="num">
                                      <p:cBhvr>
                                        <p:cTn id="32" dur="250" fill="hold"/>
                                        <p:tgtEl>
                                          <p:spTgt spid="2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anim calcmode="lin" valueType="num">
                                      <p:cBhvr>
                                        <p:cTn id="37" dur="250" fill="hold"/>
                                        <p:tgtEl>
                                          <p:spTgt spid="25"/>
                                        </p:tgtEl>
                                        <p:attrNameLst>
                                          <p:attrName>ppt_x</p:attrName>
                                        </p:attrNameLst>
                                      </p:cBhvr>
                                      <p:tavLst>
                                        <p:tav tm="0">
                                          <p:val>
                                            <p:strVal val="#ppt_x"/>
                                          </p:val>
                                        </p:tav>
                                        <p:tav tm="100000">
                                          <p:val>
                                            <p:strVal val="#ppt_x"/>
                                          </p:val>
                                        </p:tav>
                                      </p:tavLst>
                                    </p:anim>
                                    <p:anim calcmode="lin" valueType="num">
                                      <p:cBhvr>
                                        <p:cTn id="38" dur="25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250"/>
                                        <p:tgtEl>
                                          <p:spTgt spid="27"/>
                                        </p:tgtEl>
                                      </p:cBhvr>
                                    </p:animEffect>
                                    <p:anim calcmode="lin" valueType="num">
                                      <p:cBhvr>
                                        <p:cTn id="49" dur="250" fill="hold"/>
                                        <p:tgtEl>
                                          <p:spTgt spid="27"/>
                                        </p:tgtEl>
                                        <p:attrNameLst>
                                          <p:attrName>ppt_x</p:attrName>
                                        </p:attrNameLst>
                                      </p:cBhvr>
                                      <p:tavLst>
                                        <p:tav tm="0">
                                          <p:val>
                                            <p:strVal val="#ppt_x"/>
                                          </p:val>
                                        </p:tav>
                                        <p:tav tm="100000">
                                          <p:val>
                                            <p:strVal val="#ppt_x"/>
                                          </p:val>
                                        </p:tav>
                                      </p:tavLst>
                                    </p:anim>
                                    <p:anim calcmode="lin" valueType="num">
                                      <p:cBhvr>
                                        <p:cTn id="50" dur="250" fill="hold"/>
                                        <p:tgtEl>
                                          <p:spTgt spid="27"/>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250"/>
                                        <p:tgtEl>
                                          <p:spTgt spid="28"/>
                                        </p:tgtEl>
                                      </p:cBhvr>
                                    </p:animEffect>
                                    <p:anim calcmode="lin" valueType="num">
                                      <p:cBhvr>
                                        <p:cTn id="55" dur="250" fill="hold"/>
                                        <p:tgtEl>
                                          <p:spTgt spid="28"/>
                                        </p:tgtEl>
                                        <p:attrNameLst>
                                          <p:attrName>ppt_x</p:attrName>
                                        </p:attrNameLst>
                                      </p:cBhvr>
                                      <p:tavLst>
                                        <p:tav tm="0">
                                          <p:val>
                                            <p:strVal val="#ppt_x"/>
                                          </p:val>
                                        </p:tav>
                                        <p:tav tm="100000">
                                          <p:val>
                                            <p:strVal val="#ppt_x"/>
                                          </p:val>
                                        </p:tav>
                                      </p:tavLst>
                                    </p:anim>
                                    <p:anim calcmode="lin" valueType="num">
                                      <p:cBhvr>
                                        <p:cTn id="56" dur="25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250"/>
                                        <p:tgtEl>
                                          <p:spTgt spid="29"/>
                                        </p:tgtEl>
                                      </p:cBhvr>
                                    </p:animEffect>
                                    <p:anim calcmode="lin" valueType="num">
                                      <p:cBhvr>
                                        <p:cTn id="61" dur="250" fill="hold"/>
                                        <p:tgtEl>
                                          <p:spTgt spid="29"/>
                                        </p:tgtEl>
                                        <p:attrNameLst>
                                          <p:attrName>ppt_x</p:attrName>
                                        </p:attrNameLst>
                                      </p:cBhvr>
                                      <p:tavLst>
                                        <p:tav tm="0">
                                          <p:val>
                                            <p:strVal val="#ppt_x"/>
                                          </p:val>
                                        </p:tav>
                                        <p:tav tm="100000">
                                          <p:val>
                                            <p:strVal val="#ppt_x"/>
                                          </p:val>
                                        </p:tav>
                                      </p:tavLst>
                                    </p:anim>
                                    <p:anim calcmode="lin" valueType="num">
                                      <p:cBhvr>
                                        <p:cTn id="62" dur="250" fill="hold"/>
                                        <p:tgtEl>
                                          <p:spTgt spid="29"/>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250"/>
                                        <p:tgtEl>
                                          <p:spTgt spid="30"/>
                                        </p:tgtEl>
                                      </p:cBhvr>
                                    </p:animEffect>
                                    <p:anim calcmode="lin" valueType="num">
                                      <p:cBhvr>
                                        <p:cTn id="67" dur="250" fill="hold"/>
                                        <p:tgtEl>
                                          <p:spTgt spid="30"/>
                                        </p:tgtEl>
                                        <p:attrNameLst>
                                          <p:attrName>ppt_x</p:attrName>
                                        </p:attrNameLst>
                                      </p:cBhvr>
                                      <p:tavLst>
                                        <p:tav tm="0">
                                          <p:val>
                                            <p:strVal val="#ppt_x"/>
                                          </p:val>
                                        </p:tav>
                                        <p:tav tm="100000">
                                          <p:val>
                                            <p:strVal val="#ppt_x"/>
                                          </p:val>
                                        </p:tav>
                                      </p:tavLst>
                                    </p:anim>
                                    <p:anim calcmode="lin" valueType="num">
                                      <p:cBhvr>
                                        <p:cTn id="68" dur="250" fill="hold"/>
                                        <p:tgtEl>
                                          <p:spTgt spid="30"/>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250"/>
                                        <p:tgtEl>
                                          <p:spTgt spid="31"/>
                                        </p:tgtEl>
                                      </p:cBhvr>
                                    </p:animEffect>
                                    <p:anim calcmode="lin" valueType="num">
                                      <p:cBhvr>
                                        <p:cTn id="73" dur="250" fill="hold"/>
                                        <p:tgtEl>
                                          <p:spTgt spid="31"/>
                                        </p:tgtEl>
                                        <p:attrNameLst>
                                          <p:attrName>ppt_x</p:attrName>
                                        </p:attrNameLst>
                                      </p:cBhvr>
                                      <p:tavLst>
                                        <p:tav tm="0">
                                          <p:val>
                                            <p:strVal val="#ppt_x"/>
                                          </p:val>
                                        </p:tav>
                                        <p:tav tm="100000">
                                          <p:val>
                                            <p:strVal val="#ppt_x"/>
                                          </p:val>
                                        </p:tav>
                                      </p:tavLst>
                                    </p:anim>
                                    <p:anim calcmode="lin" valueType="num">
                                      <p:cBhvr>
                                        <p:cTn id="74" dur="250" fill="hold"/>
                                        <p:tgtEl>
                                          <p:spTgt spid="31"/>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250"/>
                                        <p:tgtEl>
                                          <p:spTgt spid="32"/>
                                        </p:tgtEl>
                                      </p:cBhvr>
                                    </p:animEffect>
                                    <p:anim calcmode="lin" valueType="num">
                                      <p:cBhvr>
                                        <p:cTn id="79" dur="250" fill="hold"/>
                                        <p:tgtEl>
                                          <p:spTgt spid="32"/>
                                        </p:tgtEl>
                                        <p:attrNameLst>
                                          <p:attrName>ppt_x</p:attrName>
                                        </p:attrNameLst>
                                      </p:cBhvr>
                                      <p:tavLst>
                                        <p:tav tm="0">
                                          <p:val>
                                            <p:strVal val="#ppt_x"/>
                                          </p:val>
                                        </p:tav>
                                        <p:tav tm="100000">
                                          <p:val>
                                            <p:strVal val="#ppt_x"/>
                                          </p:val>
                                        </p:tav>
                                      </p:tavLst>
                                    </p:anim>
                                    <p:anim calcmode="lin" valueType="num">
                                      <p:cBhvr>
                                        <p:cTn id="80" dur="250" fill="hold"/>
                                        <p:tgtEl>
                                          <p:spTgt spid="32"/>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250"/>
                                        <p:tgtEl>
                                          <p:spTgt spid="33"/>
                                        </p:tgtEl>
                                      </p:cBhvr>
                                    </p:animEffect>
                                    <p:anim calcmode="lin" valueType="num">
                                      <p:cBhvr>
                                        <p:cTn id="85" dur="250" fill="hold"/>
                                        <p:tgtEl>
                                          <p:spTgt spid="33"/>
                                        </p:tgtEl>
                                        <p:attrNameLst>
                                          <p:attrName>ppt_x</p:attrName>
                                        </p:attrNameLst>
                                      </p:cBhvr>
                                      <p:tavLst>
                                        <p:tav tm="0">
                                          <p:val>
                                            <p:strVal val="#ppt_x"/>
                                          </p:val>
                                        </p:tav>
                                        <p:tav tm="100000">
                                          <p:val>
                                            <p:strVal val="#ppt_x"/>
                                          </p:val>
                                        </p:tav>
                                      </p:tavLst>
                                    </p:anim>
                                    <p:anim calcmode="lin" valueType="num">
                                      <p:cBhvr>
                                        <p:cTn id="86"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animBg="1"/>
      <p:bldP spid="30" grpId="0" animBg="1"/>
      <p:bldP spid="31" grpId="0" animBg="1"/>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p:nvPr/>
        </p:nvSpPr>
        <p:spPr>
          <a:xfrm>
            <a:off x="8630653" y="4248955"/>
            <a:ext cx="2753363" cy="197966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1" name="Rectangle 13"/>
          <p:cNvSpPr/>
          <p:nvPr/>
        </p:nvSpPr>
        <p:spPr>
          <a:xfrm>
            <a:off x="4091651" y="883264"/>
            <a:ext cx="4248876" cy="534535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 name="TextBox 10"/>
          <p:cNvSpPr txBox="1"/>
          <p:nvPr/>
        </p:nvSpPr>
        <p:spPr>
          <a:xfrm>
            <a:off x="910516" y="1574837"/>
            <a:ext cx="1938992" cy="448841"/>
          </a:xfrm>
          <a:prstGeom prst="rect">
            <a:avLst/>
          </a:prstGeom>
          <a:noFill/>
        </p:spPr>
        <p:txBody>
          <a:bodyPr wrap="none" tIns="0" rIns="0" bIns="0" rtlCol="0" anchor="ctr" anchorCtr="0">
            <a:spAutoFit/>
          </a:bodyPr>
          <a:lstStyle/>
          <a:p>
            <a:pPr>
              <a:lnSpc>
                <a:spcPts val="3529"/>
              </a:lnSpc>
            </a:pPr>
            <a:r>
              <a:rPr lang="en-US" sz="1000" b="1" spc="100" dirty="0">
                <a:solidFill>
                  <a:schemeClr val="tx2">
                    <a:lumMod val="75000"/>
                  </a:schemeClr>
                </a:solidFill>
                <a:latin typeface="Montserrat" charset="0"/>
                <a:ea typeface="Montserrat" charset="0"/>
                <a:cs typeface="Montserrat" charset="0"/>
              </a:rPr>
              <a:t>WE ARE A CREATIVE AGENCY</a:t>
            </a:r>
          </a:p>
        </p:txBody>
      </p:sp>
      <p:sp>
        <p:nvSpPr>
          <p:cNvPr id="3" name="TextBox 11"/>
          <p:cNvSpPr txBox="1"/>
          <p:nvPr/>
        </p:nvSpPr>
        <p:spPr>
          <a:xfrm>
            <a:off x="888220" y="1234879"/>
            <a:ext cx="2010487" cy="541174"/>
          </a:xfrm>
          <a:prstGeom prst="rect">
            <a:avLst/>
          </a:prstGeom>
          <a:noFill/>
        </p:spPr>
        <p:txBody>
          <a:bodyPr wrap="none" rtlCol="0" anchor="ctr" anchorCtr="0">
            <a:spAutoFit/>
          </a:bodyPr>
          <a:lstStyle/>
          <a:p>
            <a:pPr>
              <a:lnSpc>
                <a:spcPts val="3529"/>
              </a:lnSpc>
            </a:pPr>
            <a:r>
              <a:rPr lang="en-US" sz="3499" b="1" spc="100" dirty="0">
                <a:solidFill>
                  <a:schemeClr val="tx2">
                    <a:lumMod val="75000"/>
                  </a:schemeClr>
                </a:solidFill>
                <a:latin typeface="Montserrat" charset="0"/>
                <a:ea typeface="Montserrat" charset="0"/>
                <a:cs typeface="Montserrat" charset="0"/>
              </a:rPr>
              <a:t>About Us</a:t>
            </a:r>
          </a:p>
        </p:txBody>
      </p:sp>
      <p:sp>
        <p:nvSpPr>
          <p:cNvPr id="4" name="Subtitle 2"/>
          <p:cNvSpPr txBox="1">
            <a:spLocks/>
          </p:cNvSpPr>
          <p:nvPr/>
        </p:nvSpPr>
        <p:spPr>
          <a:xfrm>
            <a:off x="8496874" y="883264"/>
            <a:ext cx="2998626" cy="3162921"/>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at a higher price invest Investment generally results.</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 Investment generally results in acquiring an asset, also called an investment. If the asset is available at a price worth investing, it is normally expected either to generate income, or to appreciate in value</a:t>
            </a:r>
          </a:p>
        </p:txBody>
      </p:sp>
      <p:sp>
        <p:nvSpPr>
          <p:cNvPr id="5" name="Subtitle 2"/>
          <p:cNvSpPr txBox="1">
            <a:spLocks/>
          </p:cNvSpPr>
          <p:nvPr/>
        </p:nvSpPr>
        <p:spPr>
          <a:xfrm>
            <a:off x="837981" y="2343693"/>
            <a:ext cx="2998626" cy="382977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at a higher price invest Investment generally results.</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 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worth investing, it is normally expected either to generate income, or to may bear a risk of loss of some or all of their capital invested</a:t>
            </a:r>
          </a:p>
        </p:txBody>
      </p:sp>
      <p:grpSp>
        <p:nvGrpSpPr>
          <p:cNvPr id="8" name="组合 7"/>
          <p:cNvGrpSpPr/>
          <p:nvPr/>
        </p:nvGrpSpPr>
        <p:grpSpPr>
          <a:xfrm>
            <a:off x="10228109" y="96798"/>
            <a:ext cx="1860704" cy="496292"/>
            <a:chOff x="10063856" y="172796"/>
            <a:chExt cx="1860704" cy="496292"/>
          </a:xfrm>
        </p:grpSpPr>
        <p:sp>
          <p:nvSpPr>
            <p:cNvPr id="9"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0"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5597243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anim calcmode="lin" valueType="num">
                                      <p:cBhvr>
                                        <p:cTn id="13" dur="250" fill="hold"/>
                                        <p:tgtEl>
                                          <p:spTgt spid="12"/>
                                        </p:tgtEl>
                                        <p:attrNameLst>
                                          <p:attrName>ppt_x</p:attrName>
                                        </p:attrNameLst>
                                      </p:cBhvr>
                                      <p:tavLst>
                                        <p:tav tm="0">
                                          <p:val>
                                            <p:strVal val="#ppt_x"/>
                                          </p:val>
                                        </p:tav>
                                        <p:tav tm="100000">
                                          <p:val>
                                            <p:strVal val="#ppt_x"/>
                                          </p:val>
                                        </p:tav>
                                      </p:tavLst>
                                    </p:anim>
                                    <p:anim calcmode="lin" valueType="num">
                                      <p:cBhvr>
                                        <p:cTn id="14" dur="25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50"/>
                                        <p:tgtEl>
                                          <p:spTgt spid="11"/>
                                        </p:tgtEl>
                                      </p:cBhvr>
                                    </p:animEffect>
                                    <p:anim calcmode="lin" valueType="num">
                                      <p:cBhvr>
                                        <p:cTn id="19" dur="250" fill="hold"/>
                                        <p:tgtEl>
                                          <p:spTgt spid="11"/>
                                        </p:tgtEl>
                                        <p:attrNameLst>
                                          <p:attrName>ppt_x</p:attrName>
                                        </p:attrNameLst>
                                      </p:cBhvr>
                                      <p:tavLst>
                                        <p:tav tm="0">
                                          <p:val>
                                            <p:strVal val="#ppt_x"/>
                                          </p:val>
                                        </p:tav>
                                        <p:tav tm="100000">
                                          <p:val>
                                            <p:strVal val="#ppt_x"/>
                                          </p:val>
                                        </p:tav>
                                      </p:tavLst>
                                    </p:anim>
                                    <p:anim calcmode="lin" valueType="num">
                                      <p:cBhvr>
                                        <p:cTn id="20" dur="25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50"/>
                                        <p:tgtEl>
                                          <p:spTgt spid="2"/>
                                        </p:tgtEl>
                                      </p:cBhvr>
                                    </p:animEffect>
                                    <p:anim calcmode="lin" valueType="num">
                                      <p:cBhvr>
                                        <p:cTn id="25" dur="250" fill="hold"/>
                                        <p:tgtEl>
                                          <p:spTgt spid="2"/>
                                        </p:tgtEl>
                                        <p:attrNameLst>
                                          <p:attrName>ppt_x</p:attrName>
                                        </p:attrNameLst>
                                      </p:cBhvr>
                                      <p:tavLst>
                                        <p:tav tm="0">
                                          <p:val>
                                            <p:strVal val="#ppt_x"/>
                                          </p:val>
                                        </p:tav>
                                        <p:tav tm="100000">
                                          <p:val>
                                            <p:strVal val="#ppt_x"/>
                                          </p:val>
                                        </p:tav>
                                      </p:tavLst>
                                    </p:anim>
                                    <p:anim calcmode="lin" valueType="num">
                                      <p:cBhvr>
                                        <p:cTn id="26" dur="25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50"/>
                                        <p:tgtEl>
                                          <p:spTgt spid="3"/>
                                        </p:tgtEl>
                                      </p:cBhvr>
                                    </p:animEffect>
                                    <p:anim calcmode="lin" valueType="num">
                                      <p:cBhvr>
                                        <p:cTn id="31" dur="250" fill="hold"/>
                                        <p:tgtEl>
                                          <p:spTgt spid="3"/>
                                        </p:tgtEl>
                                        <p:attrNameLst>
                                          <p:attrName>ppt_x</p:attrName>
                                        </p:attrNameLst>
                                      </p:cBhvr>
                                      <p:tavLst>
                                        <p:tav tm="0">
                                          <p:val>
                                            <p:strVal val="#ppt_x"/>
                                          </p:val>
                                        </p:tav>
                                        <p:tav tm="100000">
                                          <p:val>
                                            <p:strVal val="#ppt_x"/>
                                          </p:val>
                                        </p:tav>
                                      </p:tavLst>
                                    </p:anim>
                                    <p:anim calcmode="lin" valueType="num">
                                      <p:cBhvr>
                                        <p:cTn id="32" dur="25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250"/>
                                        <p:tgtEl>
                                          <p:spTgt spid="4"/>
                                        </p:tgtEl>
                                      </p:cBhvr>
                                    </p:animEffect>
                                    <p:anim calcmode="lin" valueType="num">
                                      <p:cBhvr>
                                        <p:cTn id="37" dur="250" fill="hold"/>
                                        <p:tgtEl>
                                          <p:spTgt spid="4"/>
                                        </p:tgtEl>
                                        <p:attrNameLst>
                                          <p:attrName>ppt_x</p:attrName>
                                        </p:attrNameLst>
                                      </p:cBhvr>
                                      <p:tavLst>
                                        <p:tav tm="0">
                                          <p:val>
                                            <p:strVal val="#ppt_x"/>
                                          </p:val>
                                        </p:tav>
                                        <p:tav tm="100000">
                                          <p:val>
                                            <p:strVal val="#ppt_x"/>
                                          </p:val>
                                        </p:tav>
                                      </p:tavLst>
                                    </p:anim>
                                    <p:anim calcmode="lin" valueType="num">
                                      <p:cBhvr>
                                        <p:cTn id="38" dur="250" fill="hold"/>
                                        <p:tgtEl>
                                          <p:spTgt spid="4"/>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50"/>
                                        <p:tgtEl>
                                          <p:spTgt spid="5"/>
                                        </p:tgtEl>
                                      </p:cBhvr>
                                    </p:animEffect>
                                    <p:anim calcmode="lin" valueType="num">
                                      <p:cBhvr>
                                        <p:cTn id="43" dur="250" fill="hold"/>
                                        <p:tgtEl>
                                          <p:spTgt spid="5"/>
                                        </p:tgtEl>
                                        <p:attrNameLst>
                                          <p:attrName>ppt_x</p:attrName>
                                        </p:attrNameLst>
                                      </p:cBhvr>
                                      <p:tavLst>
                                        <p:tav tm="0">
                                          <p:val>
                                            <p:strVal val="#ppt_x"/>
                                          </p:val>
                                        </p:tav>
                                        <p:tav tm="100000">
                                          <p:val>
                                            <p:strVal val="#ppt_x"/>
                                          </p:val>
                                        </p:tav>
                                      </p:tavLst>
                                    </p:anim>
                                    <p:anim calcmode="lin" valueType="num">
                                      <p:cBhvr>
                                        <p:cTn id="44"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2" grpId="0"/>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161660" y="865031"/>
            <a:ext cx="2292740"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THREE</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12199598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p:nvPr/>
        </p:nvSpPr>
        <p:spPr>
          <a:xfrm>
            <a:off x="-1" y="0"/>
            <a:ext cx="6313715" cy="68595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7" name="TextBox 15"/>
          <p:cNvSpPr txBox="1"/>
          <p:nvPr/>
        </p:nvSpPr>
        <p:spPr>
          <a:xfrm>
            <a:off x="6543973" y="717114"/>
            <a:ext cx="3279280" cy="451406"/>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Our Project</a:t>
            </a:r>
          </a:p>
        </p:txBody>
      </p:sp>
      <p:sp>
        <p:nvSpPr>
          <p:cNvPr id="10" name="Subtitle 2"/>
          <p:cNvSpPr txBox="1">
            <a:spLocks/>
          </p:cNvSpPr>
          <p:nvPr/>
        </p:nvSpPr>
        <p:spPr>
          <a:xfrm>
            <a:off x="6524501" y="4378101"/>
            <a:ext cx="4788252" cy="1329086"/>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investment. </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a:t>
            </a:r>
          </a:p>
        </p:txBody>
      </p:sp>
      <p:sp>
        <p:nvSpPr>
          <p:cNvPr id="11" name="TextBox 19"/>
          <p:cNvSpPr txBox="1"/>
          <p:nvPr/>
        </p:nvSpPr>
        <p:spPr>
          <a:xfrm>
            <a:off x="6602538" y="4060174"/>
            <a:ext cx="910827" cy="246221"/>
          </a:xfrm>
          <a:prstGeom prst="rect">
            <a:avLst/>
          </a:prstGeom>
          <a:noFill/>
        </p:spPr>
        <p:txBody>
          <a:bodyPr wrap="none" rtlCol="0" anchor="ctr" anchorCtr="0">
            <a:spAutoFit/>
          </a:bodyPr>
          <a:lstStyle/>
          <a:p>
            <a:r>
              <a:rPr lang="en-US" sz="1000" b="1" dirty="0">
                <a:solidFill>
                  <a:schemeClr val="tx2">
                    <a:lumMod val="75000"/>
                  </a:schemeClr>
                </a:solidFill>
                <a:latin typeface="Montserrat" charset="0"/>
                <a:ea typeface="Montserrat" charset="0"/>
                <a:cs typeface="Montserrat" charset="0"/>
              </a:rPr>
              <a:t>Our Solutions</a:t>
            </a:r>
          </a:p>
        </p:txBody>
      </p:sp>
      <p:sp>
        <p:nvSpPr>
          <p:cNvPr id="6" name="Rectangle 2"/>
          <p:cNvSpPr/>
          <p:nvPr/>
        </p:nvSpPr>
        <p:spPr>
          <a:xfrm>
            <a:off x="5631486" y="1583954"/>
            <a:ext cx="4894110" cy="20401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TextBox 16"/>
          <p:cNvSpPr txBox="1"/>
          <p:nvPr/>
        </p:nvSpPr>
        <p:spPr>
          <a:xfrm>
            <a:off x="6566270" y="2321832"/>
            <a:ext cx="352982" cy="230832"/>
          </a:xfrm>
          <a:prstGeom prst="rect">
            <a:avLst/>
          </a:prstGeom>
          <a:solidFill>
            <a:schemeClr val="bg1"/>
          </a:solidFill>
        </p:spPr>
        <p:txBody>
          <a:bodyPr wrap="none" rtlCol="0" anchor="ctr" anchorCtr="0">
            <a:spAutoFit/>
          </a:bodyPr>
          <a:lstStyle/>
          <a:p>
            <a:r>
              <a:rPr lang="en-US" sz="900" b="1" dirty="0">
                <a:solidFill>
                  <a:schemeClr val="accent3"/>
                </a:solidFill>
                <a:latin typeface="Montserrat" charset="0"/>
                <a:ea typeface="Montserrat" charset="0"/>
                <a:cs typeface="Montserrat" charset="0"/>
              </a:rPr>
              <a:t>Fox</a:t>
            </a:r>
          </a:p>
        </p:txBody>
      </p:sp>
      <p:sp>
        <p:nvSpPr>
          <p:cNvPr id="9" name="TextBox 17"/>
          <p:cNvSpPr txBox="1"/>
          <p:nvPr/>
        </p:nvSpPr>
        <p:spPr>
          <a:xfrm>
            <a:off x="6566270" y="2558614"/>
            <a:ext cx="2004075" cy="292388"/>
          </a:xfrm>
          <a:prstGeom prst="rect">
            <a:avLst/>
          </a:prstGeom>
          <a:noFill/>
        </p:spPr>
        <p:txBody>
          <a:bodyPr wrap="none" rtlCol="0" anchor="ctr" anchorCtr="0">
            <a:spAutoFit/>
          </a:bodyPr>
          <a:lstStyle/>
          <a:p>
            <a:r>
              <a:rPr lang="en-US" sz="1300" i="1" dirty="0">
                <a:solidFill>
                  <a:schemeClr val="bg1"/>
                </a:solidFill>
                <a:latin typeface="Source Sans Pro" charset="0"/>
                <a:ea typeface="Source Sans Pro" charset="0"/>
                <a:cs typeface="Source Sans Pro" charset="0"/>
              </a:rPr>
              <a:t>Powerpoint Presentation</a:t>
            </a:r>
          </a:p>
        </p:txBody>
      </p:sp>
    </p:spTree>
    <p:extLst>
      <p:ext uri="{BB962C8B-B14F-4D97-AF65-F5344CB8AC3E}">
        <p14:creationId xmlns:p14="http://schemas.microsoft.com/office/powerpoint/2010/main" val="6687423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250" fill="hold"/>
                                        <p:tgtEl>
                                          <p:spTgt spid="12"/>
                                        </p:tgtEl>
                                        <p:attrNameLst>
                                          <p:attrName>ppt_x</p:attrName>
                                        </p:attrNameLst>
                                      </p:cBhvr>
                                      <p:tavLst>
                                        <p:tav tm="0">
                                          <p:val>
                                            <p:strVal val="#ppt_x"/>
                                          </p:val>
                                        </p:tav>
                                        <p:tav tm="100000">
                                          <p:val>
                                            <p:strVal val="#ppt_x"/>
                                          </p:val>
                                        </p:tav>
                                      </p:tavLst>
                                    </p:anim>
                                    <p:anim calcmode="lin" valueType="num">
                                      <p:cBhvr additive="base">
                                        <p:cTn id="13" dur="25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250" fill="hold"/>
                                        <p:tgtEl>
                                          <p:spTgt spid="11"/>
                                        </p:tgtEl>
                                        <p:attrNameLst>
                                          <p:attrName>ppt_x</p:attrName>
                                        </p:attrNameLst>
                                      </p:cBhvr>
                                      <p:tavLst>
                                        <p:tav tm="0">
                                          <p:val>
                                            <p:strVal val="#ppt_x"/>
                                          </p:val>
                                        </p:tav>
                                        <p:tav tm="100000">
                                          <p:val>
                                            <p:strVal val="#ppt_x"/>
                                          </p:val>
                                        </p:tav>
                                      </p:tavLst>
                                    </p:anim>
                                    <p:anim calcmode="lin" valueType="num">
                                      <p:cBhvr additive="base">
                                        <p:cTn id="28" dur="25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fill="hold"/>
                                        <p:tgtEl>
                                          <p:spTgt spid="8"/>
                                        </p:tgtEl>
                                        <p:attrNameLst>
                                          <p:attrName>ppt_x</p:attrName>
                                        </p:attrNameLst>
                                      </p:cBhvr>
                                      <p:tavLst>
                                        <p:tav tm="0">
                                          <p:val>
                                            <p:strVal val="#ppt_x"/>
                                          </p:val>
                                        </p:tav>
                                        <p:tav tm="100000">
                                          <p:val>
                                            <p:strVal val="#ppt_x"/>
                                          </p:val>
                                        </p:tav>
                                      </p:tavLst>
                                    </p:anim>
                                    <p:anim calcmode="lin" valueType="num">
                                      <p:cBhvr additive="base">
                                        <p:cTn id="38" dur="25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P spid="10" grpId="0"/>
      <p:bldP spid="11" grpId="0"/>
      <p:bldP spid="6" grpId="0" animBg="1"/>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5" name="Hexagon 59"/>
          <p:cNvSpPr/>
          <p:nvPr/>
        </p:nvSpPr>
        <p:spPr>
          <a:xfrm rot="5400000">
            <a:off x="8625104" y="2169181"/>
            <a:ext cx="2109160" cy="181824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Hexagon 60"/>
          <p:cNvSpPr/>
          <p:nvPr/>
        </p:nvSpPr>
        <p:spPr>
          <a:xfrm rot="5400000">
            <a:off x="6244190" y="2169181"/>
            <a:ext cx="2109160" cy="181824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7" name="Hexagon 61"/>
          <p:cNvSpPr/>
          <p:nvPr/>
        </p:nvSpPr>
        <p:spPr>
          <a:xfrm rot="5400000">
            <a:off x="3863276" y="2169181"/>
            <a:ext cx="2109160" cy="181824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8" name="Hexagon 62"/>
          <p:cNvSpPr/>
          <p:nvPr/>
        </p:nvSpPr>
        <p:spPr>
          <a:xfrm rot="5400000">
            <a:off x="1482362" y="2169181"/>
            <a:ext cx="2109160" cy="181824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Shape 2641"/>
          <p:cNvSpPr/>
          <p:nvPr/>
        </p:nvSpPr>
        <p:spPr>
          <a:xfrm>
            <a:off x="2211909" y="2871464"/>
            <a:ext cx="650065" cy="413677"/>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0" name="Shape 2688"/>
          <p:cNvSpPr/>
          <p:nvPr/>
        </p:nvSpPr>
        <p:spPr>
          <a:xfrm>
            <a:off x="4592824" y="2753270"/>
            <a:ext cx="650064" cy="650064"/>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1" name="Shape 2783"/>
          <p:cNvSpPr/>
          <p:nvPr/>
        </p:nvSpPr>
        <p:spPr>
          <a:xfrm>
            <a:off x="6973738" y="2797593"/>
            <a:ext cx="650064" cy="561419"/>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2" name="Shape 2787"/>
          <p:cNvSpPr/>
          <p:nvPr/>
        </p:nvSpPr>
        <p:spPr>
          <a:xfrm>
            <a:off x="9354853" y="2753240"/>
            <a:ext cx="649661" cy="650094"/>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3" name="TextBox 67"/>
          <p:cNvSpPr txBox="1"/>
          <p:nvPr/>
        </p:nvSpPr>
        <p:spPr>
          <a:xfrm>
            <a:off x="4237978" y="4340694"/>
            <a:ext cx="1362489"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ADVERTISING</a:t>
            </a:r>
          </a:p>
        </p:txBody>
      </p:sp>
      <p:sp>
        <p:nvSpPr>
          <p:cNvPr id="14" name="TextBox 68"/>
          <p:cNvSpPr txBox="1"/>
          <p:nvPr/>
        </p:nvSpPr>
        <p:spPr>
          <a:xfrm>
            <a:off x="6813509" y="4324258"/>
            <a:ext cx="970523"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LAYOUTS</a:t>
            </a:r>
          </a:p>
        </p:txBody>
      </p:sp>
      <p:sp>
        <p:nvSpPr>
          <p:cNvPr id="15" name="TextBox 69"/>
          <p:cNvSpPr txBox="1"/>
          <p:nvPr/>
        </p:nvSpPr>
        <p:spPr>
          <a:xfrm>
            <a:off x="2175874" y="4324258"/>
            <a:ext cx="726481"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VIDEO</a:t>
            </a:r>
          </a:p>
        </p:txBody>
      </p:sp>
      <p:sp>
        <p:nvSpPr>
          <p:cNvPr id="16" name="TextBox 70"/>
          <p:cNvSpPr txBox="1"/>
          <p:nvPr/>
        </p:nvSpPr>
        <p:spPr>
          <a:xfrm>
            <a:off x="9234028" y="4324258"/>
            <a:ext cx="924548"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LAUNCH</a:t>
            </a:r>
          </a:p>
        </p:txBody>
      </p:sp>
      <p:sp>
        <p:nvSpPr>
          <p:cNvPr id="17" name="Subtitle 2"/>
          <p:cNvSpPr txBox="1">
            <a:spLocks/>
          </p:cNvSpPr>
          <p:nvPr/>
        </p:nvSpPr>
        <p:spPr>
          <a:xfrm>
            <a:off x="8589733"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18" name="Subtitle 2"/>
          <p:cNvSpPr txBox="1">
            <a:spLocks/>
          </p:cNvSpPr>
          <p:nvPr/>
        </p:nvSpPr>
        <p:spPr>
          <a:xfrm>
            <a:off x="6208910"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19" name="Subtitle 2"/>
          <p:cNvSpPr txBox="1">
            <a:spLocks/>
          </p:cNvSpPr>
          <p:nvPr/>
        </p:nvSpPr>
        <p:spPr>
          <a:xfrm>
            <a:off x="3828087"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20" name="Subtitle 2"/>
          <p:cNvSpPr txBox="1">
            <a:spLocks/>
          </p:cNvSpPr>
          <p:nvPr/>
        </p:nvSpPr>
        <p:spPr>
          <a:xfrm>
            <a:off x="1447264"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Tree>
    <p:extLst>
      <p:ext uri="{BB962C8B-B14F-4D97-AF65-F5344CB8AC3E}">
        <p14:creationId xmlns:p14="http://schemas.microsoft.com/office/powerpoint/2010/main" val="12232415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ppt_x"/>
                                          </p:val>
                                        </p:tav>
                                        <p:tav tm="100000">
                                          <p:val>
                                            <p:strVal val="#ppt_x"/>
                                          </p:val>
                                        </p:tav>
                                      </p:tavLst>
                                    </p:anim>
                                    <p:anim calcmode="lin" valueType="num">
                                      <p:cBhvr additive="base">
                                        <p:cTn id="13" dur="2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ppt_x"/>
                                          </p:val>
                                        </p:tav>
                                        <p:tav tm="100000">
                                          <p:val>
                                            <p:strVal val="#ppt_x"/>
                                          </p:val>
                                        </p:tav>
                                      </p:tavLst>
                                    </p:anim>
                                    <p:anim calcmode="lin" valueType="num">
                                      <p:cBhvr additive="base">
                                        <p:cTn id="18" dur="25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ppt_x"/>
                                          </p:val>
                                        </p:tav>
                                        <p:tav tm="100000">
                                          <p:val>
                                            <p:strVal val="#ppt_x"/>
                                          </p:val>
                                        </p:tav>
                                      </p:tavLst>
                                    </p:anim>
                                    <p:anim calcmode="lin" valueType="num">
                                      <p:cBhvr additive="base">
                                        <p:cTn id="23" dur="25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250" fill="hold"/>
                                        <p:tgtEl>
                                          <p:spTgt spid="9"/>
                                        </p:tgtEl>
                                        <p:attrNameLst>
                                          <p:attrName>ppt_x</p:attrName>
                                        </p:attrNameLst>
                                      </p:cBhvr>
                                      <p:tavLst>
                                        <p:tav tm="0">
                                          <p:val>
                                            <p:strVal val="#ppt_x"/>
                                          </p:val>
                                        </p:tav>
                                        <p:tav tm="100000">
                                          <p:val>
                                            <p:strVal val="#ppt_x"/>
                                          </p:val>
                                        </p:tav>
                                      </p:tavLst>
                                    </p:anim>
                                    <p:anim calcmode="lin" valueType="num">
                                      <p:cBhvr additive="base">
                                        <p:cTn id="33" dur="25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250" fill="hold"/>
                                        <p:tgtEl>
                                          <p:spTgt spid="10"/>
                                        </p:tgtEl>
                                        <p:attrNameLst>
                                          <p:attrName>ppt_x</p:attrName>
                                        </p:attrNameLst>
                                      </p:cBhvr>
                                      <p:tavLst>
                                        <p:tav tm="0">
                                          <p:val>
                                            <p:strVal val="#ppt_x"/>
                                          </p:val>
                                        </p:tav>
                                        <p:tav tm="100000">
                                          <p:val>
                                            <p:strVal val="#ppt_x"/>
                                          </p:val>
                                        </p:tav>
                                      </p:tavLst>
                                    </p:anim>
                                    <p:anim calcmode="lin" valueType="num">
                                      <p:cBhvr additive="base">
                                        <p:cTn id="38" dur="25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250" fill="hold"/>
                                        <p:tgtEl>
                                          <p:spTgt spid="11"/>
                                        </p:tgtEl>
                                        <p:attrNameLst>
                                          <p:attrName>ppt_x</p:attrName>
                                        </p:attrNameLst>
                                      </p:cBhvr>
                                      <p:tavLst>
                                        <p:tav tm="0">
                                          <p:val>
                                            <p:strVal val="#ppt_x"/>
                                          </p:val>
                                        </p:tav>
                                        <p:tav tm="100000">
                                          <p:val>
                                            <p:strVal val="#ppt_x"/>
                                          </p:val>
                                        </p:tav>
                                      </p:tavLst>
                                    </p:anim>
                                    <p:anim calcmode="lin" valueType="num">
                                      <p:cBhvr additive="base">
                                        <p:cTn id="43" dur="250" fill="hold"/>
                                        <p:tgtEl>
                                          <p:spTgt spid="11"/>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250" fill="hold"/>
                                        <p:tgtEl>
                                          <p:spTgt spid="12"/>
                                        </p:tgtEl>
                                        <p:attrNameLst>
                                          <p:attrName>ppt_x</p:attrName>
                                        </p:attrNameLst>
                                      </p:cBhvr>
                                      <p:tavLst>
                                        <p:tav tm="0">
                                          <p:val>
                                            <p:strVal val="#ppt_x"/>
                                          </p:val>
                                        </p:tav>
                                        <p:tav tm="100000">
                                          <p:val>
                                            <p:strVal val="#ppt_x"/>
                                          </p:val>
                                        </p:tav>
                                      </p:tavLst>
                                    </p:anim>
                                    <p:anim calcmode="lin" valueType="num">
                                      <p:cBhvr additive="base">
                                        <p:cTn id="48" dur="2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fill="hold"/>
                                        <p:tgtEl>
                                          <p:spTgt spid="13"/>
                                        </p:tgtEl>
                                        <p:attrNameLst>
                                          <p:attrName>ppt_x</p:attrName>
                                        </p:attrNameLst>
                                      </p:cBhvr>
                                      <p:tavLst>
                                        <p:tav tm="0">
                                          <p:val>
                                            <p:strVal val="#ppt_x"/>
                                          </p:val>
                                        </p:tav>
                                        <p:tav tm="100000">
                                          <p:val>
                                            <p:strVal val="#ppt_x"/>
                                          </p:val>
                                        </p:tav>
                                      </p:tavLst>
                                    </p:anim>
                                    <p:anim calcmode="lin" valueType="num">
                                      <p:cBhvr additive="base">
                                        <p:cTn id="53" dur="25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250" fill="hold"/>
                                        <p:tgtEl>
                                          <p:spTgt spid="14"/>
                                        </p:tgtEl>
                                        <p:attrNameLst>
                                          <p:attrName>ppt_x</p:attrName>
                                        </p:attrNameLst>
                                      </p:cBhvr>
                                      <p:tavLst>
                                        <p:tav tm="0">
                                          <p:val>
                                            <p:strVal val="#ppt_x"/>
                                          </p:val>
                                        </p:tav>
                                        <p:tav tm="100000">
                                          <p:val>
                                            <p:strVal val="#ppt_x"/>
                                          </p:val>
                                        </p:tav>
                                      </p:tavLst>
                                    </p:anim>
                                    <p:anim calcmode="lin" valueType="num">
                                      <p:cBhvr additive="base">
                                        <p:cTn id="58" dur="25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250" fill="hold"/>
                                        <p:tgtEl>
                                          <p:spTgt spid="15"/>
                                        </p:tgtEl>
                                        <p:attrNameLst>
                                          <p:attrName>ppt_x</p:attrName>
                                        </p:attrNameLst>
                                      </p:cBhvr>
                                      <p:tavLst>
                                        <p:tav tm="0">
                                          <p:val>
                                            <p:strVal val="#ppt_x"/>
                                          </p:val>
                                        </p:tav>
                                        <p:tav tm="100000">
                                          <p:val>
                                            <p:strVal val="#ppt_x"/>
                                          </p:val>
                                        </p:tav>
                                      </p:tavLst>
                                    </p:anim>
                                    <p:anim calcmode="lin" valueType="num">
                                      <p:cBhvr additive="base">
                                        <p:cTn id="63" dur="250" fill="hold"/>
                                        <p:tgtEl>
                                          <p:spTgt spid="15"/>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250" fill="hold"/>
                                        <p:tgtEl>
                                          <p:spTgt spid="16"/>
                                        </p:tgtEl>
                                        <p:attrNameLst>
                                          <p:attrName>ppt_x</p:attrName>
                                        </p:attrNameLst>
                                      </p:cBhvr>
                                      <p:tavLst>
                                        <p:tav tm="0">
                                          <p:val>
                                            <p:strVal val="#ppt_x"/>
                                          </p:val>
                                        </p:tav>
                                        <p:tav tm="100000">
                                          <p:val>
                                            <p:strVal val="#ppt_x"/>
                                          </p:val>
                                        </p:tav>
                                      </p:tavLst>
                                    </p:anim>
                                    <p:anim calcmode="lin" valueType="num">
                                      <p:cBhvr additive="base">
                                        <p:cTn id="68" dur="250" fill="hold"/>
                                        <p:tgtEl>
                                          <p:spTgt spid="16"/>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250" fill="hold"/>
                                        <p:tgtEl>
                                          <p:spTgt spid="17"/>
                                        </p:tgtEl>
                                        <p:attrNameLst>
                                          <p:attrName>ppt_x</p:attrName>
                                        </p:attrNameLst>
                                      </p:cBhvr>
                                      <p:tavLst>
                                        <p:tav tm="0">
                                          <p:val>
                                            <p:strVal val="#ppt_x"/>
                                          </p:val>
                                        </p:tav>
                                        <p:tav tm="100000">
                                          <p:val>
                                            <p:strVal val="#ppt_x"/>
                                          </p:val>
                                        </p:tav>
                                      </p:tavLst>
                                    </p:anim>
                                    <p:anim calcmode="lin" valueType="num">
                                      <p:cBhvr additive="base">
                                        <p:cTn id="73" dur="250" fill="hold"/>
                                        <p:tgtEl>
                                          <p:spTgt spid="17"/>
                                        </p:tgtEl>
                                        <p:attrNameLst>
                                          <p:attrName>ppt_y</p:attrName>
                                        </p:attrNameLst>
                                      </p:cBhvr>
                                      <p:tavLst>
                                        <p:tav tm="0">
                                          <p:val>
                                            <p:strVal val="1+#ppt_h/2"/>
                                          </p:val>
                                        </p:tav>
                                        <p:tav tm="100000">
                                          <p:val>
                                            <p:strVal val="#ppt_y"/>
                                          </p:val>
                                        </p:tav>
                                      </p:tavLst>
                                    </p:anim>
                                  </p:childTnLst>
                                </p:cTn>
                              </p:par>
                            </p:childTnLst>
                          </p:cTn>
                        </p:par>
                        <p:par>
                          <p:cTn id="74" fill="hold">
                            <p:stCondLst>
                              <p:cond delay="3750"/>
                            </p:stCondLst>
                            <p:childTnLst>
                              <p:par>
                                <p:cTn id="75" presetID="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250" fill="hold"/>
                                        <p:tgtEl>
                                          <p:spTgt spid="18"/>
                                        </p:tgtEl>
                                        <p:attrNameLst>
                                          <p:attrName>ppt_x</p:attrName>
                                        </p:attrNameLst>
                                      </p:cBhvr>
                                      <p:tavLst>
                                        <p:tav tm="0">
                                          <p:val>
                                            <p:strVal val="#ppt_x"/>
                                          </p:val>
                                        </p:tav>
                                        <p:tav tm="100000">
                                          <p:val>
                                            <p:strVal val="#ppt_x"/>
                                          </p:val>
                                        </p:tav>
                                      </p:tavLst>
                                    </p:anim>
                                    <p:anim calcmode="lin" valueType="num">
                                      <p:cBhvr additive="base">
                                        <p:cTn id="78" dur="250" fill="hold"/>
                                        <p:tgtEl>
                                          <p:spTgt spid="18"/>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2" presetClass="entr" presetSubtype="4"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additive="base">
                                        <p:cTn id="82" dur="250" fill="hold"/>
                                        <p:tgtEl>
                                          <p:spTgt spid="19"/>
                                        </p:tgtEl>
                                        <p:attrNameLst>
                                          <p:attrName>ppt_x</p:attrName>
                                        </p:attrNameLst>
                                      </p:cBhvr>
                                      <p:tavLst>
                                        <p:tav tm="0">
                                          <p:val>
                                            <p:strVal val="#ppt_x"/>
                                          </p:val>
                                        </p:tav>
                                        <p:tav tm="100000">
                                          <p:val>
                                            <p:strVal val="#ppt_x"/>
                                          </p:val>
                                        </p:tav>
                                      </p:tavLst>
                                    </p:anim>
                                    <p:anim calcmode="lin" valueType="num">
                                      <p:cBhvr additive="base">
                                        <p:cTn id="83" dur="250" fill="hold"/>
                                        <p:tgtEl>
                                          <p:spTgt spid="19"/>
                                        </p:tgtEl>
                                        <p:attrNameLst>
                                          <p:attrName>ppt_y</p:attrName>
                                        </p:attrNameLst>
                                      </p:cBhvr>
                                      <p:tavLst>
                                        <p:tav tm="0">
                                          <p:val>
                                            <p:strVal val="1+#ppt_h/2"/>
                                          </p:val>
                                        </p:tav>
                                        <p:tav tm="100000">
                                          <p:val>
                                            <p:strVal val="#ppt_y"/>
                                          </p:val>
                                        </p:tav>
                                      </p:tavLst>
                                    </p:anim>
                                  </p:childTnLst>
                                </p:cTn>
                              </p:par>
                            </p:childTnLst>
                          </p:cTn>
                        </p:par>
                        <p:par>
                          <p:cTn id="84" fill="hold">
                            <p:stCondLst>
                              <p:cond delay="4250"/>
                            </p:stCondLst>
                            <p:childTnLst>
                              <p:par>
                                <p:cTn id="85" presetID="2" presetClass="entr" presetSubtype="4"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250" fill="hold"/>
                                        <p:tgtEl>
                                          <p:spTgt spid="20"/>
                                        </p:tgtEl>
                                        <p:attrNameLst>
                                          <p:attrName>ppt_x</p:attrName>
                                        </p:attrNameLst>
                                      </p:cBhvr>
                                      <p:tavLst>
                                        <p:tav tm="0">
                                          <p:val>
                                            <p:strVal val="#ppt_x"/>
                                          </p:val>
                                        </p:tav>
                                        <p:tav tm="100000">
                                          <p:val>
                                            <p:strVal val="#ppt_x"/>
                                          </p:val>
                                        </p:tav>
                                      </p:tavLst>
                                    </p:anim>
                                    <p:anim calcmode="lin" valueType="num">
                                      <p:cBhvr additive="base">
                                        <p:cTn id="88" dur="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3"/>
          <p:cNvSpPr/>
          <p:nvPr/>
        </p:nvSpPr>
        <p:spPr>
          <a:xfrm>
            <a:off x="0" y="812798"/>
            <a:ext cx="3044824" cy="2819401"/>
          </a:xfrm>
          <a:prstGeom prst="rect">
            <a:avLst/>
          </a:prstGeom>
          <a:blipFill dpi="0" rotWithShape="1">
            <a:blip r:embed="rId3"/>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7" name="Rectangle 13"/>
          <p:cNvSpPr/>
          <p:nvPr/>
        </p:nvSpPr>
        <p:spPr>
          <a:xfrm>
            <a:off x="3044012" y="812797"/>
            <a:ext cx="3044012" cy="281940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8" name="Rectangle 13"/>
          <p:cNvSpPr/>
          <p:nvPr/>
        </p:nvSpPr>
        <p:spPr>
          <a:xfrm>
            <a:off x="6087870" y="812797"/>
            <a:ext cx="3044012" cy="2819401"/>
          </a:xfrm>
          <a:prstGeom prst="rect">
            <a:avLst/>
          </a:prstGeom>
          <a:blipFill dpi="0" rotWithShape="1">
            <a:blip r:embed="rId5"/>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9" name="Rectangle 13"/>
          <p:cNvSpPr/>
          <p:nvPr/>
        </p:nvSpPr>
        <p:spPr>
          <a:xfrm>
            <a:off x="9130915" y="812797"/>
            <a:ext cx="3059497" cy="2819401"/>
          </a:xfrm>
          <a:prstGeom prst="rect">
            <a:avLst/>
          </a:prstGeom>
          <a:blipFill dpi="0" rotWithShape="1">
            <a:blip r:embed="rId6"/>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2" name="组合 21"/>
          <p:cNvGrpSpPr/>
          <p:nvPr/>
        </p:nvGrpSpPr>
        <p:grpSpPr>
          <a:xfrm>
            <a:off x="383213" y="4115245"/>
            <a:ext cx="11409624" cy="2074523"/>
            <a:chOff x="1063859" y="3830126"/>
            <a:chExt cx="9246459" cy="1681211"/>
          </a:xfrm>
        </p:grpSpPr>
        <p:sp>
          <p:nvSpPr>
            <p:cNvPr id="2" name="Subtitle 2"/>
            <p:cNvSpPr txBox="1">
              <a:spLocks/>
            </p:cNvSpPr>
            <p:nvPr/>
          </p:nvSpPr>
          <p:spPr>
            <a:xfrm>
              <a:off x="3509667"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3" name="TextBox 9"/>
            <p:cNvSpPr txBox="1"/>
            <p:nvPr/>
          </p:nvSpPr>
          <p:spPr>
            <a:xfrm>
              <a:off x="3722454"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4" name="Oval 10"/>
            <p:cNvSpPr/>
            <p:nvPr/>
          </p:nvSpPr>
          <p:spPr>
            <a:xfrm>
              <a:off x="4290310" y="3830126"/>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Subtitle 2"/>
            <p:cNvSpPr txBox="1">
              <a:spLocks/>
            </p:cNvSpPr>
            <p:nvPr/>
          </p:nvSpPr>
          <p:spPr>
            <a:xfrm>
              <a:off x="8188035"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6" name="TextBox 12"/>
            <p:cNvSpPr txBox="1"/>
            <p:nvPr/>
          </p:nvSpPr>
          <p:spPr>
            <a:xfrm>
              <a:off x="8400822"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7" name="Oval 13"/>
            <p:cNvSpPr/>
            <p:nvPr/>
          </p:nvSpPr>
          <p:spPr>
            <a:xfrm>
              <a:off x="8968677" y="3830126"/>
              <a:ext cx="560998" cy="5609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ubtitle 2"/>
            <p:cNvSpPr txBox="1">
              <a:spLocks/>
            </p:cNvSpPr>
            <p:nvPr/>
          </p:nvSpPr>
          <p:spPr>
            <a:xfrm>
              <a:off x="1063859"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9" name="TextBox 15"/>
            <p:cNvSpPr txBox="1"/>
            <p:nvPr/>
          </p:nvSpPr>
          <p:spPr>
            <a:xfrm>
              <a:off x="1276646"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10" name="Oval 16"/>
            <p:cNvSpPr/>
            <p:nvPr/>
          </p:nvSpPr>
          <p:spPr>
            <a:xfrm>
              <a:off x="1844502" y="3830126"/>
              <a:ext cx="560998" cy="560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Shape 2579"/>
            <p:cNvSpPr/>
            <p:nvPr/>
          </p:nvSpPr>
          <p:spPr>
            <a:xfrm>
              <a:off x="1996616" y="3963888"/>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2" name="Shape 2629"/>
            <p:cNvSpPr/>
            <p:nvPr/>
          </p:nvSpPr>
          <p:spPr>
            <a:xfrm>
              <a:off x="4431143" y="3973450"/>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3" name="Subtitle 2"/>
            <p:cNvSpPr txBox="1">
              <a:spLocks/>
            </p:cNvSpPr>
            <p:nvPr/>
          </p:nvSpPr>
          <p:spPr>
            <a:xfrm>
              <a:off x="5877429"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14" name="TextBox 21"/>
            <p:cNvSpPr txBox="1"/>
            <p:nvPr/>
          </p:nvSpPr>
          <p:spPr>
            <a:xfrm>
              <a:off x="6090216"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15" name="Oval 22"/>
            <p:cNvSpPr/>
            <p:nvPr/>
          </p:nvSpPr>
          <p:spPr>
            <a:xfrm>
              <a:off x="6658071" y="3830126"/>
              <a:ext cx="560998" cy="5609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Shape 2633"/>
            <p:cNvSpPr/>
            <p:nvPr/>
          </p:nvSpPr>
          <p:spPr>
            <a:xfrm>
              <a:off x="6798943" y="3973450"/>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7" name="Shape 2562"/>
            <p:cNvSpPr/>
            <p:nvPr/>
          </p:nvSpPr>
          <p:spPr>
            <a:xfrm>
              <a:off x="9117446" y="3977405"/>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grpSp>
      <p:grpSp>
        <p:nvGrpSpPr>
          <p:cNvPr id="23" name="组合 22"/>
          <p:cNvGrpSpPr/>
          <p:nvPr/>
        </p:nvGrpSpPr>
        <p:grpSpPr>
          <a:xfrm>
            <a:off x="10228109" y="96798"/>
            <a:ext cx="1860704" cy="496292"/>
            <a:chOff x="10063856" y="172796"/>
            <a:chExt cx="1860704" cy="496292"/>
          </a:xfrm>
        </p:grpSpPr>
        <p:sp>
          <p:nvSpPr>
            <p:cNvPr id="24"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5"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4913565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5" name="Rounded Rectangle 3"/>
          <p:cNvSpPr/>
          <p:nvPr/>
        </p:nvSpPr>
        <p:spPr>
          <a:xfrm>
            <a:off x="1580917" y="5142756"/>
            <a:ext cx="67594" cy="6769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TextBox 72"/>
          <p:cNvSpPr txBox="1"/>
          <p:nvPr/>
        </p:nvSpPr>
        <p:spPr>
          <a:xfrm>
            <a:off x="1867432" y="5352187"/>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7" name="TextBox 87"/>
          <p:cNvSpPr txBox="1"/>
          <p:nvPr/>
        </p:nvSpPr>
        <p:spPr>
          <a:xfrm>
            <a:off x="1867432" y="5043300"/>
            <a:ext cx="920893"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New York</a:t>
            </a:r>
          </a:p>
        </p:txBody>
      </p:sp>
      <p:sp>
        <p:nvSpPr>
          <p:cNvPr id="8" name="Rounded Rectangle 88"/>
          <p:cNvSpPr/>
          <p:nvPr/>
        </p:nvSpPr>
        <p:spPr>
          <a:xfrm>
            <a:off x="1580917" y="4049337"/>
            <a:ext cx="67594" cy="67698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TextBox 89"/>
          <p:cNvSpPr txBox="1"/>
          <p:nvPr/>
        </p:nvSpPr>
        <p:spPr>
          <a:xfrm>
            <a:off x="1867432" y="4258768"/>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0" name="TextBox 90"/>
          <p:cNvSpPr txBox="1"/>
          <p:nvPr/>
        </p:nvSpPr>
        <p:spPr>
          <a:xfrm>
            <a:off x="1867432" y="3949881"/>
            <a:ext cx="526554"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Texas</a:t>
            </a:r>
          </a:p>
        </p:txBody>
      </p:sp>
      <p:sp>
        <p:nvSpPr>
          <p:cNvPr id="11" name="Rounded Rectangle 94"/>
          <p:cNvSpPr/>
          <p:nvPr/>
        </p:nvSpPr>
        <p:spPr>
          <a:xfrm>
            <a:off x="1580917" y="2972581"/>
            <a:ext cx="67594" cy="67698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2" name="TextBox 95"/>
          <p:cNvSpPr txBox="1"/>
          <p:nvPr/>
        </p:nvSpPr>
        <p:spPr>
          <a:xfrm>
            <a:off x="1867432" y="3182012"/>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3" name="TextBox 96"/>
          <p:cNvSpPr txBox="1"/>
          <p:nvPr/>
        </p:nvSpPr>
        <p:spPr>
          <a:xfrm>
            <a:off x="1867432" y="2873125"/>
            <a:ext cx="907300"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Nebraska</a:t>
            </a:r>
          </a:p>
        </p:txBody>
      </p:sp>
      <p:sp>
        <p:nvSpPr>
          <p:cNvPr id="14" name="Rounded Rectangle 97"/>
          <p:cNvSpPr/>
          <p:nvPr/>
        </p:nvSpPr>
        <p:spPr>
          <a:xfrm>
            <a:off x="1580917" y="1879162"/>
            <a:ext cx="67594" cy="67698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5" name="TextBox 98"/>
          <p:cNvSpPr txBox="1"/>
          <p:nvPr/>
        </p:nvSpPr>
        <p:spPr>
          <a:xfrm>
            <a:off x="1867432" y="2088593"/>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6" name="TextBox 99"/>
          <p:cNvSpPr txBox="1"/>
          <p:nvPr/>
        </p:nvSpPr>
        <p:spPr>
          <a:xfrm>
            <a:off x="1867432" y="1779706"/>
            <a:ext cx="931922"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California</a:t>
            </a:r>
          </a:p>
        </p:txBody>
      </p:sp>
      <p:grpSp>
        <p:nvGrpSpPr>
          <p:cNvPr id="17" name="Group 4"/>
          <p:cNvGrpSpPr/>
          <p:nvPr/>
        </p:nvGrpSpPr>
        <p:grpSpPr>
          <a:xfrm>
            <a:off x="6619968" y="1726960"/>
            <a:ext cx="4292049" cy="4310165"/>
            <a:chOff x="6978323" y="3209657"/>
            <a:chExt cx="10462184" cy="10506343"/>
          </a:xfrm>
        </p:grpSpPr>
        <p:sp>
          <p:nvSpPr>
            <p:cNvPr id="18" name="Oval 123"/>
            <p:cNvSpPr/>
            <p:nvPr/>
          </p:nvSpPr>
          <p:spPr>
            <a:xfrm>
              <a:off x="6978323" y="3209657"/>
              <a:ext cx="10462184" cy="104621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9" name="Oval 133"/>
            <p:cNvSpPr/>
            <p:nvPr/>
          </p:nvSpPr>
          <p:spPr>
            <a:xfrm>
              <a:off x="8038419" y="5374005"/>
              <a:ext cx="8341995" cy="83419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0" name="Oval 134"/>
            <p:cNvSpPr/>
            <p:nvPr/>
          </p:nvSpPr>
          <p:spPr>
            <a:xfrm>
              <a:off x="9255512" y="7808194"/>
              <a:ext cx="5907806" cy="59078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1" name="Oval 3"/>
            <p:cNvSpPr/>
            <p:nvPr/>
          </p:nvSpPr>
          <p:spPr>
            <a:xfrm>
              <a:off x="10566337" y="10470200"/>
              <a:ext cx="3244978" cy="32449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sp>
        <p:nvSpPr>
          <p:cNvPr id="22" name="TextBox 135"/>
          <p:cNvSpPr txBox="1"/>
          <p:nvPr/>
        </p:nvSpPr>
        <p:spPr>
          <a:xfrm>
            <a:off x="8118436" y="4142977"/>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$4 BILLIONS</a:t>
            </a:r>
          </a:p>
        </p:txBody>
      </p:sp>
      <p:sp>
        <p:nvSpPr>
          <p:cNvPr id="23" name="TextBox 137"/>
          <p:cNvSpPr txBox="1"/>
          <p:nvPr/>
        </p:nvSpPr>
        <p:spPr>
          <a:xfrm>
            <a:off x="8118436" y="2056695"/>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$9 BILLIONS</a:t>
            </a:r>
          </a:p>
        </p:txBody>
      </p:sp>
      <p:sp>
        <p:nvSpPr>
          <p:cNvPr id="24" name="TextBox 138"/>
          <p:cNvSpPr txBox="1"/>
          <p:nvPr/>
        </p:nvSpPr>
        <p:spPr>
          <a:xfrm>
            <a:off x="8289155" y="5297153"/>
            <a:ext cx="95539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$900,000</a:t>
            </a:r>
          </a:p>
        </p:txBody>
      </p:sp>
      <p:sp>
        <p:nvSpPr>
          <p:cNvPr id="25" name="TextBox 139"/>
          <p:cNvSpPr txBox="1"/>
          <p:nvPr/>
        </p:nvSpPr>
        <p:spPr>
          <a:xfrm>
            <a:off x="8118436" y="3040195"/>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$6 BILLIONS</a:t>
            </a:r>
          </a:p>
        </p:txBody>
      </p:sp>
    </p:spTree>
    <p:extLst>
      <p:ext uri="{BB962C8B-B14F-4D97-AF65-F5344CB8AC3E}">
        <p14:creationId xmlns:p14="http://schemas.microsoft.com/office/powerpoint/2010/main" val="10012943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50"/>
                                        <p:tgtEl>
                                          <p:spTgt spid="6"/>
                                        </p:tgtEl>
                                      </p:cBhvr>
                                    </p:animEffect>
                                    <p:anim calcmode="lin" valueType="num">
                                      <p:cBhvr>
                                        <p:cTn id="19" dur="250" fill="hold"/>
                                        <p:tgtEl>
                                          <p:spTgt spid="6"/>
                                        </p:tgtEl>
                                        <p:attrNameLst>
                                          <p:attrName>ppt_x</p:attrName>
                                        </p:attrNameLst>
                                      </p:cBhvr>
                                      <p:tavLst>
                                        <p:tav tm="0">
                                          <p:val>
                                            <p:strVal val="#ppt_x"/>
                                          </p:val>
                                        </p:tav>
                                        <p:tav tm="100000">
                                          <p:val>
                                            <p:strVal val="#ppt_x"/>
                                          </p:val>
                                        </p:tav>
                                      </p:tavLst>
                                    </p:anim>
                                    <p:anim calcmode="lin" valueType="num">
                                      <p:cBhvr>
                                        <p:cTn id="20" dur="25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50"/>
                                        <p:tgtEl>
                                          <p:spTgt spid="7"/>
                                        </p:tgtEl>
                                      </p:cBhvr>
                                    </p:animEffect>
                                    <p:anim calcmode="lin" valueType="num">
                                      <p:cBhvr>
                                        <p:cTn id="25" dur="250" fill="hold"/>
                                        <p:tgtEl>
                                          <p:spTgt spid="7"/>
                                        </p:tgtEl>
                                        <p:attrNameLst>
                                          <p:attrName>ppt_x</p:attrName>
                                        </p:attrNameLst>
                                      </p:cBhvr>
                                      <p:tavLst>
                                        <p:tav tm="0">
                                          <p:val>
                                            <p:strVal val="#ppt_x"/>
                                          </p:val>
                                        </p:tav>
                                        <p:tav tm="100000">
                                          <p:val>
                                            <p:strVal val="#ppt_x"/>
                                          </p:val>
                                        </p:tav>
                                      </p:tavLst>
                                    </p:anim>
                                    <p:anim calcmode="lin" valueType="num">
                                      <p:cBhvr>
                                        <p:cTn id="26" dur="25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250"/>
                                        <p:tgtEl>
                                          <p:spTgt spid="8"/>
                                        </p:tgtEl>
                                      </p:cBhvr>
                                    </p:animEffect>
                                    <p:anim calcmode="lin" valueType="num">
                                      <p:cBhvr>
                                        <p:cTn id="31" dur="250" fill="hold"/>
                                        <p:tgtEl>
                                          <p:spTgt spid="8"/>
                                        </p:tgtEl>
                                        <p:attrNameLst>
                                          <p:attrName>ppt_x</p:attrName>
                                        </p:attrNameLst>
                                      </p:cBhvr>
                                      <p:tavLst>
                                        <p:tav tm="0">
                                          <p:val>
                                            <p:strVal val="#ppt_x"/>
                                          </p:val>
                                        </p:tav>
                                        <p:tav tm="100000">
                                          <p:val>
                                            <p:strVal val="#ppt_x"/>
                                          </p:val>
                                        </p:tav>
                                      </p:tavLst>
                                    </p:anim>
                                    <p:anim calcmode="lin" valueType="num">
                                      <p:cBhvr>
                                        <p:cTn id="32" dur="25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50"/>
                                        <p:tgtEl>
                                          <p:spTgt spid="9"/>
                                        </p:tgtEl>
                                      </p:cBhvr>
                                    </p:animEffect>
                                    <p:anim calcmode="lin" valueType="num">
                                      <p:cBhvr>
                                        <p:cTn id="37" dur="250" fill="hold"/>
                                        <p:tgtEl>
                                          <p:spTgt spid="9"/>
                                        </p:tgtEl>
                                        <p:attrNameLst>
                                          <p:attrName>ppt_x</p:attrName>
                                        </p:attrNameLst>
                                      </p:cBhvr>
                                      <p:tavLst>
                                        <p:tav tm="0">
                                          <p:val>
                                            <p:strVal val="#ppt_x"/>
                                          </p:val>
                                        </p:tav>
                                        <p:tav tm="100000">
                                          <p:val>
                                            <p:strVal val="#ppt_x"/>
                                          </p:val>
                                        </p:tav>
                                      </p:tavLst>
                                    </p:anim>
                                    <p:anim calcmode="lin" valueType="num">
                                      <p:cBhvr>
                                        <p:cTn id="38" dur="25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250"/>
                                        <p:tgtEl>
                                          <p:spTgt spid="11"/>
                                        </p:tgtEl>
                                      </p:cBhvr>
                                    </p:animEffect>
                                    <p:anim calcmode="lin" valueType="num">
                                      <p:cBhvr>
                                        <p:cTn id="49" dur="250" fill="hold"/>
                                        <p:tgtEl>
                                          <p:spTgt spid="11"/>
                                        </p:tgtEl>
                                        <p:attrNameLst>
                                          <p:attrName>ppt_x</p:attrName>
                                        </p:attrNameLst>
                                      </p:cBhvr>
                                      <p:tavLst>
                                        <p:tav tm="0">
                                          <p:val>
                                            <p:strVal val="#ppt_x"/>
                                          </p:val>
                                        </p:tav>
                                        <p:tav tm="100000">
                                          <p:val>
                                            <p:strVal val="#ppt_x"/>
                                          </p:val>
                                        </p:tav>
                                      </p:tavLst>
                                    </p:anim>
                                    <p:anim calcmode="lin" valueType="num">
                                      <p:cBhvr>
                                        <p:cTn id="50" dur="250" fill="hold"/>
                                        <p:tgtEl>
                                          <p:spTgt spid="11"/>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250"/>
                                        <p:tgtEl>
                                          <p:spTgt spid="12"/>
                                        </p:tgtEl>
                                      </p:cBhvr>
                                    </p:animEffect>
                                    <p:anim calcmode="lin" valueType="num">
                                      <p:cBhvr>
                                        <p:cTn id="55" dur="250" fill="hold"/>
                                        <p:tgtEl>
                                          <p:spTgt spid="12"/>
                                        </p:tgtEl>
                                        <p:attrNameLst>
                                          <p:attrName>ppt_x</p:attrName>
                                        </p:attrNameLst>
                                      </p:cBhvr>
                                      <p:tavLst>
                                        <p:tav tm="0">
                                          <p:val>
                                            <p:strVal val="#ppt_x"/>
                                          </p:val>
                                        </p:tav>
                                        <p:tav tm="100000">
                                          <p:val>
                                            <p:strVal val="#ppt_x"/>
                                          </p:val>
                                        </p:tav>
                                      </p:tavLst>
                                    </p:anim>
                                    <p:anim calcmode="lin" valueType="num">
                                      <p:cBhvr>
                                        <p:cTn id="56" dur="250" fill="hold"/>
                                        <p:tgtEl>
                                          <p:spTgt spid="12"/>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250"/>
                                        <p:tgtEl>
                                          <p:spTgt spid="13"/>
                                        </p:tgtEl>
                                      </p:cBhvr>
                                    </p:animEffect>
                                    <p:anim calcmode="lin" valueType="num">
                                      <p:cBhvr>
                                        <p:cTn id="61" dur="250" fill="hold"/>
                                        <p:tgtEl>
                                          <p:spTgt spid="13"/>
                                        </p:tgtEl>
                                        <p:attrNameLst>
                                          <p:attrName>ppt_x</p:attrName>
                                        </p:attrNameLst>
                                      </p:cBhvr>
                                      <p:tavLst>
                                        <p:tav tm="0">
                                          <p:val>
                                            <p:strVal val="#ppt_x"/>
                                          </p:val>
                                        </p:tav>
                                        <p:tav tm="100000">
                                          <p:val>
                                            <p:strVal val="#ppt_x"/>
                                          </p:val>
                                        </p:tav>
                                      </p:tavLst>
                                    </p:anim>
                                    <p:anim calcmode="lin" valueType="num">
                                      <p:cBhvr>
                                        <p:cTn id="62" dur="250" fill="hold"/>
                                        <p:tgtEl>
                                          <p:spTgt spid="13"/>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250"/>
                                        <p:tgtEl>
                                          <p:spTgt spid="14"/>
                                        </p:tgtEl>
                                      </p:cBhvr>
                                    </p:animEffect>
                                    <p:anim calcmode="lin" valueType="num">
                                      <p:cBhvr>
                                        <p:cTn id="67" dur="250" fill="hold"/>
                                        <p:tgtEl>
                                          <p:spTgt spid="14"/>
                                        </p:tgtEl>
                                        <p:attrNameLst>
                                          <p:attrName>ppt_x</p:attrName>
                                        </p:attrNameLst>
                                      </p:cBhvr>
                                      <p:tavLst>
                                        <p:tav tm="0">
                                          <p:val>
                                            <p:strVal val="#ppt_x"/>
                                          </p:val>
                                        </p:tav>
                                        <p:tav tm="100000">
                                          <p:val>
                                            <p:strVal val="#ppt_x"/>
                                          </p:val>
                                        </p:tav>
                                      </p:tavLst>
                                    </p:anim>
                                    <p:anim calcmode="lin" valueType="num">
                                      <p:cBhvr>
                                        <p:cTn id="68" dur="250" fill="hold"/>
                                        <p:tgtEl>
                                          <p:spTgt spid="14"/>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250"/>
                                        <p:tgtEl>
                                          <p:spTgt spid="15"/>
                                        </p:tgtEl>
                                      </p:cBhvr>
                                    </p:animEffect>
                                    <p:anim calcmode="lin" valueType="num">
                                      <p:cBhvr>
                                        <p:cTn id="73" dur="250" fill="hold"/>
                                        <p:tgtEl>
                                          <p:spTgt spid="15"/>
                                        </p:tgtEl>
                                        <p:attrNameLst>
                                          <p:attrName>ppt_x</p:attrName>
                                        </p:attrNameLst>
                                      </p:cBhvr>
                                      <p:tavLst>
                                        <p:tav tm="0">
                                          <p:val>
                                            <p:strVal val="#ppt_x"/>
                                          </p:val>
                                        </p:tav>
                                        <p:tav tm="100000">
                                          <p:val>
                                            <p:strVal val="#ppt_x"/>
                                          </p:val>
                                        </p:tav>
                                      </p:tavLst>
                                    </p:anim>
                                    <p:anim calcmode="lin" valueType="num">
                                      <p:cBhvr>
                                        <p:cTn id="74" dur="250" fill="hold"/>
                                        <p:tgtEl>
                                          <p:spTgt spid="15"/>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250"/>
                                        <p:tgtEl>
                                          <p:spTgt spid="16"/>
                                        </p:tgtEl>
                                      </p:cBhvr>
                                    </p:animEffect>
                                    <p:anim calcmode="lin" valueType="num">
                                      <p:cBhvr>
                                        <p:cTn id="79" dur="250" fill="hold"/>
                                        <p:tgtEl>
                                          <p:spTgt spid="16"/>
                                        </p:tgtEl>
                                        <p:attrNameLst>
                                          <p:attrName>ppt_x</p:attrName>
                                        </p:attrNameLst>
                                      </p:cBhvr>
                                      <p:tavLst>
                                        <p:tav tm="0">
                                          <p:val>
                                            <p:strVal val="#ppt_x"/>
                                          </p:val>
                                        </p:tav>
                                        <p:tav tm="100000">
                                          <p:val>
                                            <p:strVal val="#ppt_x"/>
                                          </p:val>
                                        </p:tav>
                                      </p:tavLst>
                                    </p:anim>
                                    <p:anim calcmode="lin" valueType="num">
                                      <p:cBhvr>
                                        <p:cTn id="80" dur="250" fill="hold"/>
                                        <p:tgtEl>
                                          <p:spTgt spid="16"/>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250"/>
                                        <p:tgtEl>
                                          <p:spTgt spid="17"/>
                                        </p:tgtEl>
                                      </p:cBhvr>
                                    </p:animEffect>
                                    <p:anim calcmode="lin" valueType="num">
                                      <p:cBhvr>
                                        <p:cTn id="85" dur="250" fill="hold"/>
                                        <p:tgtEl>
                                          <p:spTgt spid="17"/>
                                        </p:tgtEl>
                                        <p:attrNameLst>
                                          <p:attrName>ppt_x</p:attrName>
                                        </p:attrNameLst>
                                      </p:cBhvr>
                                      <p:tavLst>
                                        <p:tav tm="0">
                                          <p:val>
                                            <p:strVal val="#ppt_x"/>
                                          </p:val>
                                        </p:tav>
                                        <p:tav tm="100000">
                                          <p:val>
                                            <p:strVal val="#ppt_x"/>
                                          </p:val>
                                        </p:tav>
                                      </p:tavLst>
                                    </p:anim>
                                    <p:anim calcmode="lin" valueType="num">
                                      <p:cBhvr>
                                        <p:cTn id="86" dur="250" fill="hold"/>
                                        <p:tgtEl>
                                          <p:spTgt spid="17"/>
                                        </p:tgtEl>
                                        <p:attrNameLst>
                                          <p:attrName>ppt_y</p:attrName>
                                        </p:attrNameLst>
                                      </p:cBhvr>
                                      <p:tavLst>
                                        <p:tav tm="0">
                                          <p:val>
                                            <p:strVal val="#ppt_y+.1"/>
                                          </p:val>
                                        </p:tav>
                                        <p:tav tm="100000">
                                          <p:val>
                                            <p:strVal val="#ppt_y"/>
                                          </p:val>
                                        </p:tav>
                                      </p:tavLst>
                                    </p:anim>
                                  </p:childTnLst>
                                </p:cTn>
                              </p:par>
                            </p:childTnLst>
                          </p:cTn>
                        </p:par>
                        <p:par>
                          <p:cTn id="87" fill="hold">
                            <p:stCondLst>
                              <p:cond delay="3750"/>
                            </p:stCondLst>
                            <p:childTnLst>
                              <p:par>
                                <p:cTn id="88" presetID="42" presetClass="entr" presetSubtype="0"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250"/>
                                        <p:tgtEl>
                                          <p:spTgt spid="22"/>
                                        </p:tgtEl>
                                      </p:cBhvr>
                                    </p:animEffect>
                                    <p:anim calcmode="lin" valueType="num">
                                      <p:cBhvr>
                                        <p:cTn id="91" dur="250" fill="hold"/>
                                        <p:tgtEl>
                                          <p:spTgt spid="22"/>
                                        </p:tgtEl>
                                        <p:attrNameLst>
                                          <p:attrName>ppt_x</p:attrName>
                                        </p:attrNameLst>
                                      </p:cBhvr>
                                      <p:tavLst>
                                        <p:tav tm="0">
                                          <p:val>
                                            <p:strVal val="#ppt_x"/>
                                          </p:val>
                                        </p:tav>
                                        <p:tav tm="100000">
                                          <p:val>
                                            <p:strVal val="#ppt_x"/>
                                          </p:val>
                                        </p:tav>
                                      </p:tavLst>
                                    </p:anim>
                                    <p:anim calcmode="lin" valueType="num">
                                      <p:cBhvr>
                                        <p:cTn id="92" dur="250" fill="hold"/>
                                        <p:tgtEl>
                                          <p:spTgt spid="22"/>
                                        </p:tgtEl>
                                        <p:attrNameLst>
                                          <p:attrName>ppt_y</p:attrName>
                                        </p:attrNameLst>
                                      </p:cBhvr>
                                      <p:tavLst>
                                        <p:tav tm="0">
                                          <p:val>
                                            <p:strVal val="#ppt_y+.1"/>
                                          </p:val>
                                        </p:tav>
                                        <p:tav tm="100000">
                                          <p:val>
                                            <p:strVal val="#ppt_y"/>
                                          </p:val>
                                        </p:tav>
                                      </p:tavLst>
                                    </p:anim>
                                  </p:childTnLst>
                                </p:cTn>
                              </p:par>
                            </p:childTnLst>
                          </p:cTn>
                        </p:par>
                        <p:par>
                          <p:cTn id="93" fill="hold">
                            <p:stCondLst>
                              <p:cond delay="4000"/>
                            </p:stCondLst>
                            <p:childTnLst>
                              <p:par>
                                <p:cTn id="94" presetID="42" presetClass="entr" presetSubtype="0" fill="hold" grpId="0"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250"/>
                                        <p:tgtEl>
                                          <p:spTgt spid="23"/>
                                        </p:tgtEl>
                                      </p:cBhvr>
                                    </p:animEffect>
                                    <p:anim calcmode="lin" valueType="num">
                                      <p:cBhvr>
                                        <p:cTn id="97" dur="250" fill="hold"/>
                                        <p:tgtEl>
                                          <p:spTgt spid="23"/>
                                        </p:tgtEl>
                                        <p:attrNameLst>
                                          <p:attrName>ppt_x</p:attrName>
                                        </p:attrNameLst>
                                      </p:cBhvr>
                                      <p:tavLst>
                                        <p:tav tm="0">
                                          <p:val>
                                            <p:strVal val="#ppt_x"/>
                                          </p:val>
                                        </p:tav>
                                        <p:tav tm="100000">
                                          <p:val>
                                            <p:strVal val="#ppt_x"/>
                                          </p:val>
                                        </p:tav>
                                      </p:tavLst>
                                    </p:anim>
                                    <p:anim calcmode="lin" valueType="num">
                                      <p:cBhvr>
                                        <p:cTn id="98" dur="250" fill="hold"/>
                                        <p:tgtEl>
                                          <p:spTgt spid="23"/>
                                        </p:tgtEl>
                                        <p:attrNameLst>
                                          <p:attrName>ppt_y</p:attrName>
                                        </p:attrNameLst>
                                      </p:cBhvr>
                                      <p:tavLst>
                                        <p:tav tm="0">
                                          <p:val>
                                            <p:strVal val="#ppt_y+.1"/>
                                          </p:val>
                                        </p:tav>
                                        <p:tav tm="100000">
                                          <p:val>
                                            <p:strVal val="#ppt_y"/>
                                          </p:val>
                                        </p:tav>
                                      </p:tavLst>
                                    </p:anim>
                                  </p:childTnLst>
                                </p:cTn>
                              </p:par>
                            </p:childTnLst>
                          </p:cTn>
                        </p:par>
                        <p:par>
                          <p:cTn id="99" fill="hold">
                            <p:stCondLst>
                              <p:cond delay="4250"/>
                            </p:stCondLst>
                            <p:childTnLst>
                              <p:par>
                                <p:cTn id="100" presetID="42" presetClass="entr" presetSubtype="0"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250"/>
                                        <p:tgtEl>
                                          <p:spTgt spid="24"/>
                                        </p:tgtEl>
                                      </p:cBhvr>
                                    </p:animEffect>
                                    <p:anim calcmode="lin" valueType="num">
                                      <p:cBhvr>
                                        <p:cTn id="103" dur="250" fill="hold"/>
                                        <p:tgtEl>
                                          <p:spTgt spid="24"/>
                                        </p:tgtEl>
                                        <p:attrNameLst>
                                          <p:attrName>ppt_x</p:attrName>
                                        </p:attrNameLst>
                                      </p:cBhvr>
                                      <p:tavLst>
                                        <p:tav tm="0">
                                          <p:val>
                                            <p:strVal val="#ppt_x"/>
                                          </p:val>
                                        </p:tav>
                                        <p:tav tm="100000">
                                          <p:val>
                                            <p:strVal val="#ppt_x"/>
                                          </p:val>
                                        </p:tav>
                                      </p:tavLst>
                                    </p:anim>
                                    <p:anim calcmode="lin" valueType="num">
                                      <p:cBhvr>
                                        <p:cTn id="104" dur="250" fill="hold"/>
                                        <p:tgtEl>
                                          <p:spTgt spid="24"/>
                                        </p:tgtEl>
                                        <p:attrNameLst>
                                          <p:attrName>ppt_y</p:attrName>
                                        </p:attrNameLst>
                                      </p:cBhvr>
                                      <p:tavLst>
                                        <p:tav tm="0">
                                          <p:val>
                                            <p:strVal val="#ppt_y+.1"/>
                                          </p:val>
                                        </p:tav>
                                        <p:tav tm="100000">
                                          <p:val>
                                            <p:strVal val="#ppt_y"/>
                                          </p:val>
                                        </p:tav>
                                      </p:tavLst>
                                    </p:anim>
                                  </p:childTnLst>
                                </p:cTn>
                              </p:par>
                            </p:childTnLst>
                          </p:cTn>
                        </p:par>
                        <p:par>
                          <p:cTn id="105" fill="hold">
                            <p:stCondLst>
                              <p:cond delay="4500"/>
                            </p:stCondLst>
                            <p:childTnLst>
                              <p:par>
                                <p:cTn id="106" presetID="42" presetClass="entr" presetSubtype="0"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250"/>
                                        <p:tgtEl>
                                          <p:spTgt spid="25"/>
                                        </p:tgtEl>
                                      </p:cBhvr>
                                    </p:animEffect>
                                    <p:anim calcmode="lin" valueType="num">
                                      <p:cBhvr>
                                        <p:cTn id="109" dur="250" fill="hold"/>
                                        <p:tgtEl>
                                          <p:spTgt spid="25"/>
                                        </p:tgtEl>
                                        <p:attrNameLst>
                                          <p:attrName>ppt_x</p:attrName>
                                        </p:attrNameLst>
                                      </p:cBhvr>
                                      <p:tavLst>
                                        <p:tav tm="0">
                                          <p:val>
                                            <p:strVal val="#ppt_x"/>
                                          </p:val>
                                        </p:tav>
                                        <p:tav tm="100000">
                                          <p:val>
                                            <p:strVal val="#ppt_x"/>
                                          </p:val>
                                        </p:tav>
                                      </p:tavLst>
                                    </p:anim>
                                    <p:anim calcmode="lin" valueType="num">
                                      <p:cBhvr>
                                        <p:cTn id="110"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P spid="11" grpId="0" animBg="1"/>
      <p:bldP spid="12" grpId="0"/>
      <p:bldP spid="13" grpId="0"/>
      <p:bldP spid="14" grpId="0" animBg="1"/>
      <p:bldP spid="15" grpId="0"/>
      <p:bldP spid="16"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FOUR</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0826726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3"/>
          <p:cNvSpPr/>
          <p:nvPr/>
        </p:nvSpPr>
        <p:spPr>
          <a:xfrm>
            <a:off x="1273384" y="1839950"/>
            <a:ext cx="3044824" cy="311119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2" name="Rectangle 13"/>
          <p:cNvSpPr/>
          <p:nvPr/>
        </p:nvSpPr>
        <p:spPr>
          <a:xfrm>
            <a:off x="4590883" y="1839950"/>
            <a:ext cx="3044824" cy="311119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3" name="Rectangle 13"/>
          <p:cNvSpPr/>
          <p:nvPr/>
        </p:nvSpPr>
        <p:spPr>
          <a:xfrm>
            <a:off x="7883394" y="1839950"/>
            <a:ext cx="3044824" cy="3111190"/>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1" name="组合 20"/>
          <p:cNvGrpSpPr/>
          <p:nvPr/>
        </p:nvGrpSpPr>
        <p:grpSpPr>
          <a:xfrm>
            <a:off x="10228109" y="96798"/>
            <a:ext cx="1860704" cy="496292"/>
            <a:chOff x="10063856" y="172796"/>
            <a:chExt cx="1860704" cy="496292"/>
          </a:xfrm>
        </p:grpSpPr>
        <p:sp>
          <p:nvSpPr>
            <p:cNvPr id="22"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3"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27" name="Subtitle 2"/>
          <p:cNvSpPr txBox="1">
            <a:spLocks/>
          </p:cNvSpPr>
          <p:nvPr/>
        </p:nvSpPr>
        <p:spPr>
          <a:xfrm>
            <a:off x="3407985" y="5209485"/>
            <a:ext cx="5394626" cy="5485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tx2">
                    <a:lumMod val="75000"/>
                  </a:schemeClr>
                </a:solidFill>
                <a:latin typeface="Lato Light" charset="0"/>
                <a:ea typeface="Lato Light" charset="0"/>
                <a:cs typeface="Lato Light" charset="0"/>
              </a:rPr>
              <a:t>We’ve packed all the features you could want into one awesome &amp; stunning presentation with unlimited colors</a:t>
            </a:r>
          </a:p>
        </p:txBody>
      </p:sp>
    </p:spTree>
    <p:extLst>
      <p:ext uri="{BB962C8B-B14F-4D97-AF65-F5344CB8AC3E}">
        <p14:creationId xmlns:p14="http://schemas.microsoft.com/office/powerpoint/2010/main" val="2847213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
          <p:cNvSpPr/>
          <p:nvPr/>
        </p:nvSpPr>
        <p:spPr>
          <a:xfrm>
            <a:off x="8515795" y="2068763"/>
            <a:ext cx="1846261" cy="1846741"/>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3" name="TextBox 9"/>
          <p:cNvSpPr txBox="1"/>
          <p:nvPr/>
        </p:nvSpPr>
        <p:spPr>
          <a:xfrm>
            <a:off x="9079083" y="4102125"/>
            <a:ext cx="80182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Model</a:t>
            </a:r>
          </a:p>
        </p:txBody>
      </p:sp>
      <p:sp>
        <p:nvSpPr>
          <p:cNvPr id="4" name="Oval 12"/>
          <p:cNvSpPr/>
          <p:nvPr/>
        </p:nvSpPr>
        <p:spPr>
          <a:xfrm>
            <a:off x="1864839" y="2068763"/>
            <a:ext cx="1846261" cy="1846741"/>
          </a:xfrm>
          <a:prstGeom prst="ellipse">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5" name="Shape 2525"/>
          <p:cNvSpPr/>
          <p:nvPr/>
        </p:nvSpPr>
        <p:spPr>
          <a:xfrm>
            <a:off x="2456541" y="2661684"/>
            <a:ext cx="669038" cy="669038"/>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bg1"/>
              </a:solidFill>
              <a:latin typeface="Lato Light" charset="0"/>
              <a:ea typeface="Lato Light" charset="0"/>
              <a:cs typeface="Lato Light" charset="0"/>
            </a:endParaRPr>
          </a:p>
        </p:txBody>
      </p:sp>
      <p:sp>
        <p:nvSpPr>
          <p:cNvPr id="6" name="TextBox 15"/>
          <p:cNvSpPr txBox="1"/>
          <p:nvPr/>
        </p:nvSpPr>
        <p:spPr>
          <a:xfrm>
            <a:off x="2335221" y="4102125"/>
            <a:ext cx="92570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Execute</a:t>
            </a:r>
          </a:p>
        </p:txBody>
      </p:sp>
      <p:sp>
        <p:nvSpPr>
          <p:cNvPr id="7" name="Oval 16"/>
          <p:cNvSpPr/>
          <p:nvPr/>
        </p:nvSpPr>
        <p:spPr>
          <a:xfrm>
            <a:off x="5184741" y="2068763"/>
            <a:ext cx="1846261" cy="1846741"/>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8" name="Shape 2550"/>
          <p:cNvSpPr/>
          <p:nvPr/>
        </p:nvSpPr>
        <p:spPr>
          <a:xfrm>
            <a:off x="5791722" y="2663874"/>
            <a:ext cx="669038" cy="66903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9" name="TextBox 19"/>
          <p:cNvSpPr txBox="1"/>
          <p:nvPr/>
        </p:nvSpPr>
        <p:spPr>
          <a:xfrm>
            <a:off x="5748030" y="4102125"/>
            <a:ext cx="80182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Model</a:t>
            </a:r>
          </a:p>
        </p:txBody>
      </p:sp>
      <p:sp>
        <p:nvSpPr>
          <p:cNvPr id="10" name="Subtitle 2"/>
          <p:cNvSpPr txBox="1">
            <a:spLocks/>
          </p:cNvSpPr>
          <p:nvPr/>
        </p:nvSpPr>
        <p:spPr>
          <a:xfrm>
            <a:off x="8075106"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1" name="Subtitle 2"/>
          <p:cNvSpPr txBox="1">
            <a:spLocks/>
          </p:cNvSpPr>
          <p:nvPr/>
        </p:nvSpPr>
        <p:spPr>
          <a:xfrm>
            <a:off x="1383080"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2" name="Subtitle 2"/>
          <p:cNvSpPr txBox="1">
            <a:spLocks/>
          </p:cNvSpPr>
          <p:nvPr/>
        </p:nvSpPr>
        <p:spPr>
          <a:xfrm>
            <a:off x="4728556"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3" name="Shape 2633"/>
          <p:cNvSpPr/>
          <p:nvPr/>
        </p:nvSpPr>
        <p:spPr>
          <a:xfrm>
            <a:off x="9097806" y="2672835"/>
            <a:ext cx="682238" cy="68224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grpSp>
        <p:nvGrpSpPr>
          <p:cNvPr id="14" name="组合 13"/>
          <p:cNvGrpSpPr/>
          <p:nvPr/>
        </p:nvGrpSpPr>
        <p:grpSpPr>
          <a:xfrm>
            <a:off x="10228109" y="96798"/>
            <a:ext cx="1860704" cy="496292"/>
            <a:chOff x="10063856" y="172796"/>
            <a:chExt cx="1860704" cy="496292"/>
          </a:xfrm>
        </p:grpSpPr>
        <p:sp>
          <p:nvSpPr>
            <p:cNvPr id="15"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6"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0920315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50"/>
                                        <p:tgtEl>
                                          <p:spTgt spid="2"/>
                                        </p:tgtEl>
                                      </p:cBhvr>
                                    </p:animEffect>
                                    <p:anim calcmode="lin" valueType="num">
                                      <p:cBhvr>
                                        <p:cTn id="13" dur="250" fill="hold"/>
                                        <p:tgtEl>
                                          <p:spTgt spid="2"/>
                                        </p:tgtEl>
                                        <p:attrNameLst>
                                          <p:attrName>ppt_x</p:attrName>
                                        </p:attrNameLst>
                                      </p:cBhvr>
                                      <p:tavLst>
                                        <p:tav tm="0">
                                          <p:val>
                                            <p:strVal val="#ppt_x"/>
                                          </p:val>
                                        </p:tav>
                                        <p:tav tm="100000">
                                          <p:val>
                                            <p:strVal val="#ppt_x"/>
                                          </p:val>
                                        </p:tav>
                                      </p:tavLst>
                                    </p:anim>
                                    <p:anim calcmode="lin" valueType="num">
                                      <p:cBhvr>
                                        <p:cTn id="14" dur="25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250"/>
                                        <p:tgtEl>
                                          <p:spTgt spid="4"/>
                                        </p:tgtEl>
                                      </p:cBhvr>
                                    </p:animEffect>
                                    <p:anim calcmode="lin" valueType="num">
                                      <p:cBhvr>
                                        <p:cTn id="25" dur="250" fill="hold"/>
                                        <p:tgtEl>
                                          <p:spTgt spid="4"/>
                                        </p:tgtEl>
                                        <p:attrNameLst>
                                          <p:attrName>ppt_x</p:attrName>
                                        </p:attrNameLst>
                                      </p:cBhvr>
                                      <p:tavLst>
                                        <p:tav tm="0">
                                          <p:val>
                                            <p:strVal val="#ppt_x"/>
                                          </p:val>
                                        </p:tav>
                                        <p:tav tm="100000">
                                          <p:val>
                                            <p:strVal val="#ppt_x"/>
                                          </p:val>
                                        </p:tav>
                                      </p:tavLst>
                                    </p:anim>
                                    <p:anim calcmode="lin" valueType="num">
                                      <p:cBhvr>
                                        <p:cTn id="26" dur="25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50"/>
                                        <p:tgtEl>
                                          <p:spTgt spid="5"/>
                                        </p:tgtEl>
                                      </p:cBhvr>
                                    </p:animEffect>
                                    <p:anim calcmode="lin" valueType="num">
                                      <p:cBhvr>
                                        <p:cTn id="31" dur="250" fill="hold"/>
                                        <p:tgtEl>
                                          <p:spTgt spid="5"/>
                                        </p:tgtEl>
                                        <p:attrNameLst>
                                          <p:attrName>ppt_x</p:attrName>
                                        </p:attrNameLst>
                                      </p:cBhvr>
                                      <p:tavLst>
                                        <p:tav tm="0">
                                          <p:val>
                                            <p:strVal val="#ppt_x"/>
                                          </p:val>
                                        </p:tav>
                                        <p:tav tm="100000">
                                          <p:val>
                                            <p:strVal val="#ppt_x"/>
                                          </p:val>
                                        </p:tav>
                                      </p:tavLst>
                                    </p:anim>
                                    <p:anim calcmode="lin" valueType="num">
                                      <p:cBhvr>
                                        <p:cTn id="32" dur="25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50"/>
                                        <p:tgtEl>
                                          <p:spTgt spid="6"/>
                                        </p:tgtEl>
                                      </p:cBhvr>
                                    </p:animEffect>
                                    <p:anim calcmode="lin" valueType="num">
                                      <p:cBhvr>
                                        <p:cTn id="37" dur="250" fill="hold"/>
                                        <p:tgtEl>
                                          <p:spTgt spid="6"/>
                                        </p:tgtEl>
                                        <p:attrNameLst>
                                          <p:attrName>ppt_x</p:attrName>
                                        </p:attrNameLst>
                                      </p:cBhvr>
                                      <p:tavLst>
                                        <p:tav tm="0">
                                          <p:val>
                                            <p:strVal val="#ppt_x"/>
                                          </p:val>
                                        </p:tav>
                                        <p:tav tm="100000">
                                          <p:val>
                                            <p:strVal val="#ppt_x"/>
                                          </p:val>
                                        </p:tav>
                                      </p:tavLst>
                                    </p:anim>
                                    <p:anim calcmode="lin" valueType="num">
                                      <p:cBhvr>
                                        <p:cTn id="38" dur="250" fill="hold"/>
                                        <p:tgtEl>
                                          <p:spTgt spid="6"/>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50"/>
                                        <p:tgtEl>
                                          <p:spTgt spid="7"/>
                                        </p:tgtEl>
                                      </p:cBhvr>
                                    </p:animEffect>
                                    <p:anim calcmode="lin" valueType="num">
                                      <p:cBhvr>
                                        <p:cTn id="43" dur="250" fill="hold"/>
                                        <p:tgtEl>
                                          <p:spTgt spid="7"/>
                                        </p:tgtEl>
                                        <p:attrNameLst>
                                          <p:attrName>ppt_x</p:attrName>
                                        </p:attrNameLst>
                                      </p:cBhvr>
                                      <p:tavLst>
                                        <p:tav tm="0">
                                          <p:val>
                                            <p:strVal val="#ppt_x"/>
                                          </p:val>
                                        </p:tav>
                                        <p:tav tm="100000">
                                          <p:val>
                                            <p:strVal val="#ppt_x"/>
                                          </p:val>
                                        </p:tav>
                                      </p:tavLst>
                                    </p:anim>
                                    <p:anim calcmode="lin" valueType="num">
                                      <p:cBhvr>
                                        <p:cTn id="44" dur="25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250"/>
                                        <p:tgtEl>
                                          <p:spTgt spid="8"/>
                                        </p:tgtEl>
                                      </p:cBhvr>
                                    </p:animEffect>
                                    <p:anim calcmode="lin" valueType="num">
                                      <p:cBhvr>
                                        <p:cTn id="49" dur="250" fill="hold"/>
                                        <p:tgtEl>
                                          <p:spTgt spid="8"/>
                                        </p:tgtEl>
                                        <p:attrNameLst>
                                          <p:attrName>ppt_x</p:attrName>
                                        </p:attrNameLst>
                                      </p:cBhvr>
                                      <p:tavLst>
                                        <p:tav tm="0">
                                          <p:val>
                                            <p:strVal val="#ppt_x"/>
                                          </p:val>
                                        </p:tav>
                                        <p:tav tm="100000">
                                          <p:val>
                                            <p:strVal val="#ppt_x"/>
                                          </p:val>
                                        </p:tav>
                                      </p:tavLst>
                                    </p:anim>
                                    <p:anim calcmode="lin" valueType="num">
                                      <p:cBhvr>
                                        <p:cTn id="50" dur="250" fill="hold"/>
                                        <p:tgtEl>
                                          <p:spTgt spid="8"/>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250"/>
                                        <p:tgtEl>
                                          <p:spTgt spid="9"/>
                                        </p:tgtEl>
                                      </p:cBhvr>
                                    </p:animEffect>
                                    <p:anim calcmode="lin" valueType="num">
                                      <p:cBhvr>
                                        <p:cTn id="55" dur="250" fill="hold"/>
                                        <p:tgtEl>
                                          <p:spTgt spid="9"/>
                                        </p:tgtEl>
                                        <p:attrNameLst>
                                          <p:attrName>ppt_x</p:attrName>
                                        </p:attrNameLst>
                                      </p:cBhvr>
                                      <p:tavLst>
                                        <p:tav tm="0">
                                          <p:val>
                                            <p:strVal val="#ppt_x"/>
                                          </p:val>
                                        </p:tav>
                                        <p:tav tm="100000">
                                          <p:val>
                                            <p:strVal val="#ppt_x"/>
                                          </p:val>
                                        </p:tav>
                                      </p:tavLst>
                                    </p:anim>
                                    <p:anim calcmode="lin" valueType="num">
                                      <p:cBhvr>
                                        <p:cTn id="56" dur="250" fill="hold"/>
                                        <p:tgtEl>
                                          <p:spTgt spid="9"/>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250"/>
                                        <p:tgtEl>
                                          <p:spTgt spid="10"/>
                                        </p:tgtEl>
                                      </p:cBhvr>
                                    </p:animEffect>
                                    <p:anim calcmode="lin" valueType="num">
                                      <p:cBhvr>
                                        <p:cTn id="61" dur="250" fill="hold"/>
                                        <p:tgtEl>
                                          <p:spTgt spid="10"/>
                                        </p:tgtEl>
                                        <p:attrNameLst>
                                          <p:attrName>ppt_x</p:attrName>
                                        </p:attrNameLst>
                                      </p:cBhvr>
                                      <p:tavLst>
                                        <p:tav tm="0">
                                          <p:val>
                                            <p:strVal val="#ppt_x"/>
                                          </p:val>
                                        </p:tav>
                                        <p:tav tm="100000">
                                          <p:val>
                                            <p:strVal val="#ppt_x"/>
                                          </p:val>
                                        </p:tav>
                                      </p:tavLst>
                                    </p:anim>
                                    <p:anim calcmode="lin" valueType="num">
                                      <p:cBhvr>
                                        <p:cTn id="62" dur="250" fill="hold"/>
                                        <p:tgtEl>
                                          <p:spTgt spid="10"/>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250"/>
                                        <p:tgtEl>
                                          <p:spTgt spid="11"/>
                                        </p:tgtEl>
                                      </p:cBhvr>
                                    </p:animEffect>
                                    <p:anim calcmode="lin" valueType="num">
                                      <p:cBhvr>
                                        <p:cTn id="67" dur="250" fill="hold"/>
                                        <p:tgtEl>
                                          <p:spTgt spid="11"/>
                                        </p:tgtEl>
                                        <p:attrNameLst>
                                          <p:attrName>ppt_x</p:attrName>
                                        </p:attrNameLst>
                                      </p:cBhvr>
                                      <p:tavLst>
                                        <p:tav tm="0">
                                          <p:val>
                                            <p:strVal val="#ppt_x"/>
                                          </p:val>
                                        </p:tav>
                                        <p:tav tm="100000">
                                          <p:val>
                                            <p:strVal val="#ppt_x"/>
                                          </p:val>
                                        </p:tav>
                                      </p:tavLst>
                                    </p:anim>
                                    <p:anim calcmode="lin" valueType="num">
                                      <p:cBhvr>
                                        <p:cTn id="68" dur="25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250"/>
                                        <p:tgtEl>
                                          <p:spTgt spid="12"/>
                                        </p:tgtEl>
                                      </p:cBhvr>
                                    </p:animEffect>
                                    <p:anim calcmode="lin" valueType="num">
                                      <p:cBhvr>
                                        <p:cTn id="73" dur="250" fill="hold"/>
                                        <p:tgtEl>
                                          <p:spTgt spid="12"/>
                                        </p:tgtEl>
                                        <p:attrNameLst>
                                          <p:attrName>ppt_x</p:attrName>
                                        </p:attrNameLst>
                                      </p:cBhvr>
                                      <p:tavLst>
                                        <p:tav tm="0">
                                          <p:val>
                                            <p:strVal val="#ppt_x"/>
                                          </p:val>
                                        </p:tav>
                                        <p:tav tm="100000">
                                          <p:val>
                                            <p:strVal val="#ppt_x"/>
                                          </p:val>
                                        </p:tav>
                                      </p:tavLst>
                                    </p:anim>
                                    <p:anim calcmode="lin" valueType="num">
                                      <p:cBhvr>
                                        <p:cTn id="74" dur="250" fill="hold"/>
                                        <p:tgtEl>
                                          <p:spTgt spid="12"/>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250"/>
                                        <p:tgtEl>
                                          <p:spTgt spid="13"/>
                                        </p:tgtEl>
                                      </p:cBhvr>
                                    </p:animEffect>
                                    <p:anim calcmode="lin" valueType="num">
                                      <p:cBhvr>
                                        <p:cTn id="79" dur="250" fill="hold"/>
                                        <p:tgtEl>
                                          <p:spTgt spid="13"/>
                                        </p:tgtEl>
                                        <p:attrNameLst>
                                          <p:attrName>ppt_x</p:attrName>
                                        </p:attrNameLst>
                                      </p:cBhvr>
                                      <p:tavLst>
                                        <p:tav tm="0">
                                          <p:val>
                                            <p:strVal val="#ppt_x"/>
                                          </p:val>
                                        </p:tav>
                                        <p:tav tm="100000">
                                          <p:val>
                                            <p:strVal val="#ppt_x"/>
                                          </p:val>
                                        </p:tav>
                                      </p:tavLst>
                                    </p:anim>
                                    <p:anim calcmode="lin" valueType="num">
                                      <p:cBhvr>
                                        <p:cTn id="80"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p:bldP spid="7" grpId="0" animBg="1"/>
      <p:bldP spid="8" grpId="0" animBg="1"/>
      <p:bldP spid="9" grpId="0"/>
      <p:bldP spid="10" grpId="0"/>
      <p:bldP spid="11" grpId="0"/>
      <p:bldP spid="12"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228109" y="96798"/>
            <a:ext cx="1860704" cy="496292"/>
            <a:chOff x="10063856" y="172796"/>
            <a:chExt cx="1860704" cy="496292"/>
          </a:xfrm>
        </p:grpSpPr>
        <p:sp>
          <p:nvSpPr>
            <p:cNvPr id="15"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6"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7" name="Triangle 1"/>
          <p:cNvSpPr/>
          <p:nvPr/>
        </p:nvSpPr>
        <p:spPr>
          <a:xfrm>
            <a:off x="4010877" y="1802065"/>
            <a:ext cx="4344871" cy="3745578"/>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8" name="Oval 16"/>
          <p:cNvSpPr/>
          <p:nvPr/>
        </p:nvSpPr>
        <p:spPr>
          <a:xfrm>
            <a:off x="3543744" y="3340538"/>
            <a:ext cx="1700673" cy="170111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sz="3200" dirty="0">
              <a:solidFill>
                <a:schemeClr val="tx1"/>
              </a:solidFill>
              <a:latin typeface="Lato Light" charset="0"/>
            </a:endParaRPr>
          </a:p>
        </p:txBody>
      </p:sp>
      <p:sp>
        <p:nvSpPr>
          <p:cNvPr id="19" name="Oval 17"/>
          <p:cNvSpPr/>
          <p:nvPr/>
        </p:nvSpPr>
        <p:spPr>
          <a:xfrm>
            <a:off x="7147959" y="3340538"/>
            <a:ext cx="1700673" cy="170111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sz="3200" dirty="0">
              <a:solidFill>
                <a:schemeClr val="tx1"/>
              </a:solidFill>
              <a:latin typeface="Lato Light" charset="0"/>
            </a:endParaRPr>
          </a:p>
        </p:txBody>
      </p:sp>
      <p:sp>
        <p:nvSpPr>
          <p:cNvPr id="20" name="TextBox 27"/>
          <p:cNvSpPr txBox="1"/>
          <p:nvPr/>
        </p:nvSpPr>
        <p:spPr>
          <a:xfrm>
            <a:off x="5302899" y="3518235"/>
            <a:ext cx="1704314" cy="1338828"/>
          </a:xfrm>
          <a:prstGeom prst="rect">
            <a:avLst/>
          </a:prstGeom>
          <a:noFill/>
        </p:spPr>
        <p:txBody>
          <a:bodyPr wrap="none" rtlCol="0">
            <a:spAutoFit/>
          </a:bodyPr>
          <a:lstStyle/>
          <a:p>
            <a:pPr algn="ctr"/>
            <a:r>
              <a:rPr lang="en-US" sz="2700" b="1" dirty="0">
                <a:solidFill>
                  <a:schemeClr val="tx2">
                    <a:lumMod val="75000"/>
                  </a:schemeClr>
                </a:solidFill>
                <a:latin typeface="Lato Black" charset="0"/>
                <a:ea typeface="Lato Black" charset="0"/>
                <a:cs typeface="Lato Black" charset="0"/>
              </a:rPr>
              <a:t>Only</a:t>
            </a:r>
          </a:p>
          <a:p>
            <a:pPr algn="ctr"/>
            <a:r>
              <a:rPr lang="en-US" sz="2700" b="1" dirty="0">
                <a:solidFill>
                  <a:schemeClr val="tx2">
                    <a:lumMod val="75000"/>
                  </a:schemeClr>
                </a:solidFill>
                <a:latin typeface="Lato Black" charset="0"/>
                <a:ea typeface="Lato Black" charset="0"/>
                <a:cs typeface="Lato Black" charset="0"/>
              </a:rPr>
              <a:t>Great</a:t>
            </a:r>
          </a:p>
          <a:p>
            <a:pPr algn="ctr"/>
            <a:r>
              <a:rPr lang="en-US" sz="2700" b="1" dirty="0">
                <a:solidFill>
                  <a:schemeClr val="tx2">
                    <a:lumMod val="75000"/>
                  </a:schemeClr>
                </a:solidFill>
                <a:latin typeface="Lato Black" charset="0"/>
                <a:ea typeface="Lato Black" charset="0"/>
                <a:cs typeface="Lato Black" charset="0"/>
              </a:rPr>
              <a:t>Solutions</a:t>
            </a:r>
          </a:p>
        </p:txBody>
      </p:sp>
      <p:sp>
        <p:nvSpPr>
          <p:cNvPr id="21" name="TextBox 25"/>
          <p:cNvSpPr txBox="1"/>
          <p:nvPr/>
        </p:nvSpPr>
        <p:spPr>
          <a:xfrm>
            <a:off x="8976920" y="3729987"/>
            <a:ext cx="2090840" cy="1118255"/>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a:t>
            </a:r>
          </a:p>
        </p:txBody>
      </p:sp>
      <p:sp>
        <p:nvSpPr>
          <p:cNvPr id="22" name="Rectangle 29"/>
          <p:cNvSpPr/>
          <p:nvPr/>
        </p:nvSpPr>
        <p:spPr>
          <a:xfrm>
            <a:off x="8976920" y="3351688"/>
            <a:ext cx="922047" cy="276999"/>
          </a:xfrm>
          <a:prstGeom prst="rect">
            <a:avLst/>
          </a:prstGeom>
        </p:spPr>
        <p:txBody>
          <a:bodyPr wrap="none">
            <a:spAutoFit/>
          </a:bodyPr>
          <a:lstStyle/>
          <a:p>
            <a:r>
              <a:rPr lang="en-US" sz="1200" b="1" dirty="0">
                <a:solidFill>
                  <a:schemeClr val="tx2">
                    <a:lumMod val="75000"/>
                  </a:schemeClr>
                </a:solidFill>
                <a:latin typeface="Lato Black" charset="0"/>
                <a:ea typeface="Lato Black" charset="0"/>
                <a:cs typeface="Lato Black" charset="0"/>
              </a:rPr>
              <a:t>Solution 2</a:t>
            </a:r>
          </a:p>
        </p:txBody>
      </p:sp>
      <p:sp>
        <p:nvSpPr>
          <p:cNvPr id="23" name="TextBox 39"/>
          <p:cNvSpPr txBox="1"/>
          <p:nvPr/>
        </p:nvSpPr>
        <p:spPr>
          <a:xfrm>
            <a:off x="1230314" y="3729987"/>
            <a:ext cx="2090840" cy="1118255"/>
          </a:xfrm>
          <a:prstGeom prst="rect">
            <a:avLst/>
          </a:prstGeom>
          <a:noFill/>
        </p:spPr>
        <p:txBody>
          <a:bodyPr wrap="square" rtlCol="0">
            <a:spAutoFit/>
          </a:bodyPr>
          <a:lstStyle/>
          <a:p>
            <a:pPr algn="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a:t>
            </a:r>
          </a:p>
        </p:txBody>
      </p:sp>
      <p:sp>
        <p:nvSpPr>
          <p:cNvPr id="24" name="Rectangle 40"/>
          <p:cNvSpPr/>
          <p:nvPr/>
        </p:nvSpPr>
        <p:spPr>
          <a:xfrm>
            <a:off x="2400379" y="3351688"/>
            <a:ext cx="922048" cy="276999"/>
          </a:xfrm>
          <a:prstGeom prst="rect">
            <a:avLst/>
          </a:prstGeom>
        </p:spPr>
        <p:txBody>
          <a:bodyPr wrap="none">
            <a:spAutoFit/>
          </a:bodyPr>
          <a:lstStyle/>
          <a:p>
            <a:pPr algn="r"/>
            <a:r>
              <a:rPr lang="en-US" sz="1200" b="1">
                <a:solidFill>
                  <a:schemeClr val="tx2">
                    <a:lumMod val="75000"/>
                  </a:schemeClr>
                </a:solidFill>
                <a:latin typeface="Lato Black" charset="0"/>
                <a:ea typeface="Lato Black" charset="0"/>
                <a:cs typeface="Lato Black" charset="0"/>
              </a:rPr>
              <a:t>Solution 1</a:t>
            </a:r>
            <a:endParaRPr lang="en-US" sz="1200" b="1" dirty="0">
              <a:solidFill>
                <a:schemeClr val="tx2">
                  <a:lumMod val="75000"/>
                </a:schemeClr>
              </a:solidFill>
              <a:latin typeface="Lato Black" charset="0"/>
              <a:ea typeface="Lato Black" charset="0"/>
              <a:cs typeface="Lato Black" charset="0"/>
            </a:endParaRPr>
          </a:p>
        </p:txBody>
      </p:sp>
      <p:sp>
        <p:nvSpPr>
          <p:cNvPr id="25" name="Shape 2616"/>
          <p:cNvSpPr/>
          <p:nvPr/>
        </p:nvSpPr>
        <p:spPr>
          <a:xfrm>
            <a:off x="4036592" y="3853668"/>
            <a:ext cx="714976" cy="650138"/>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6" name="Shape 2618"/>
          <p:cNvSpPr/>
          <p:nvPr/>
        </p:nvSpPr>
        <p:spPr>
          <a:xfrm>
            <a:off x="7640842" y="3780287"/>
            <a:ext cx="714906" cy="715008"/>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Tree>
    <p:extLst>
      <p:ext uri="{BB962C8B-B14F-4D97-AF65-F5344CB8AC3E}">
        <p14:creationId xmlns:p14="http://schemas.microsoft.com/office/powerpoint/2010/main" val="9070748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250" fill="hold"/>
                                        <p:tgtEl>
                                          <p:spTgt spid="17"/>
                                        </p:tgtEl>
                                        <p:attrNameLst>
                                          <p:attrName>ppt_x</p:attrName>
                                        </p:attrNameLst>
                                      </p:cBhvr>
                                      <p:tavLst>
                                        <p:tav tm="0">
                                          <p:val>
                                            <p:strVal val="#ppt_x"/>
                                          </p:val>
                                        </p:tav>
                                        <p:tav tm="100000">
                                          <p:val>
                                            <p:strVal val="#ppt_x"/>
                                          </p:val>
                                        </p:tav>
                                      </p:tavLst>
                                    </p:anim>
                                    <p:anim calcmode="lin" valueType="num">
                                      <p:cBhvr additive="base">
                                        <p:cTn id="13" dur="25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ppt_x"/>
                                          </p:val>
                                        </p:tav>
                                        <p:tav tm="100000">
                                          <p:val>
                                            <p:strVal val="#ppt_x"/>
                                          </p:val>
                                        </p:tav>
                                      </p:tavLst>
                                    </p:anim>
                                    <p:anim calcmode="lin" valueType="num">
                                      <p:cBhvr additive="base">
                                        <p:cTn id="18" dur="25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ppt_x"/>
                                          </p:val>
                                        </p:tav>
                                        <p:tav tm="100000">
                                          <p:val>
                                            <p:strVal val="#ppt_x"/>
                                          </p:val>
                                        </p:tav>
                                      </p:tavLst>
                                    </p:anim>
                                    <p:anim calcmode="lin" valueType="num">
                                      <p:cBhvr additive="base">
                                        <p:cTn id="23" dur="25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ppt_x"/>
                                          </p:val>
                                        </p:tav>
                                        <p:tav tm="100000">
                                          <p:val>
                                            <p:strVal val="#ppt_x"/>
                                          </p:val>
                                        </p:tav>
                                      </p:tavLst>
                                    </p:anim>
                                    <p:anim calcmode="lin" valueType="num">
                                      <p:cBhvr additive="base">
                                        <p:cTn id="28" dur="250" fill="hold"/>
                                        <p:tgtEl>
                                          <p:spTgt spid="2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ppt_x"/>
                                          </p:val>
                                        </p:tav>
                                        <p:tav tm="100000">
                                          <p:val>
                                            <p:strVal val="#ppt_x"/>
                                          </p:val>
                                        </p:tav>
                                      </p:tavLst>
                                    </p:anim>
                                    <p:anim calcmode="lin" valueType="num">
                                      <p:cBhvr additive="base">
                                        <p:cTn id="33" dur="250" fill="hold"/>
                                        <p:tgtEl>
                                          <p:spTgt spid="21"/>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50" fill="hold"/>
                                        <p:tgtEl>
                                          <p:spTgt spid="22"/>
                                        </p:tgtEl>
                                        <p:attrNameLst>
                                          <p:attrName>ppt_x</p:attrName>
                                        </p:attrNameLst>
                                      </p:cBhvr>
                                      <p:tavLst>
                                        <p:tav tm="0">
                                          <p:val>
                                            <p:strVal val="#ppt_x"/>
                                          </p:val>
                                        </p:tav>
                                        <p:tav tm="100000">
                                          <p:val>
                                            <p:strVal val="#ppt_x"/>
                                          </p:val>
                                        </p:tav>
                                      </p:tavLst>
                                    </p:anim>
                                    <p:anim calcmode="lin" valueType="num">
                                      <p:cBhvr additive="base">
                                        <p:cTn id="38" dur="250" fill="hold"/>
                                        <p:tgtEl>
                                          <p:spTgt spid="22"/>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250" fill="hold"/>
                                        <p:tgtEl>
                                          <p:spTgt spid="23"/>
                                        </p:tgtEl>
                                        <p:attrNameLst>
                                          <p:attrName>ppt_x</p:attrName>
                                        </p:attrNameLst>
                                      </p:cBhvr>
                                      <p:tavLst>
                                        <p:tav tm="0">
                                          <p:val>
                                            <p:strVal val="#ppt_x"/>
                                          </p:val>
                                        </p:tav>
                                        <p:tav tm="100000">
                                          <p:val>
                                            <p:strVal val="#ppt_x"/>
                                          </p:val>
                                        </p:tav>
                                      </p:tavLst>
                                    </p:anim>
                                    <p:anim calcmode="lin" valueType="num">
                                      <p:cBhvr additive="base">
                                        <p:cTn id="43" dur="250" fill="hold"/>
                                        <p:tgtEl>
                                          <p:spTgt spid="23"/>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250" fill="hold"/>
                                        <p:tgtEl>
                                          <p:spTgt spid="24"/>
                                        </p:tgtEl>
                                        <p:attrNameLst>
                                          <p:attrName>ppt_x</p:attrName>
                                        </p:attrNameLst>
                                      </p:cBhvr>
                                      <p:tavLst>
                                        <p:tav tm="0">
                                          <p:val>
                                            <p:strVal val="#ppt_x"/>
                                          </p:val>
                                        </p:tav>
                                        <p:tav tm="100000">
                                          <p:val>
                                            <p:strVal val="#ppt_x"/>
                                          </p:val>
                                        </p:tav>
                                      </p:tavLst>
                                    </p:anim>
                                    <p:anim calcmode="lin" valueType="num">
                                      <p:cBhvr additive="base">
                                        <p:cTn id="48" dur="250" fill="hold"/>
                                        <p:tgtEl>
                                          <p:spTgt spid="24"/>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250" fill="hold"/>
                                        <p:tgtEl>
                                          <p:spTgt spid="25"/>
                                        </p:tgtEl>
                                        <p:attrNameLst>
                                          <p:attrName>ppt_x</p:attrName>
                                        </p:attrNameLst>
                                      </p:cBhvr>
                                      <p:tavLst>
                                        <p:tav tm="0">
                                          <p:val>
                                            <p:strVal val="#ppt_x"/>
                                          </p:val>
                                        </p:tav>
                                        <p:tav tm="100000">
                                          <p:val>
                                            <p:strVal val="#ppt_x"/>
                                          </p:val>
                                        </p:tav>
                                      </p:tavLst>
                                    </p:anim>
                                    <p:anim calcmode="lin" valueType="num">
                                      <p:cBhvr additive="base">
                                        <p:cTn id="53" dur="25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250" fill="hold"/>
                                        <p:tgtEl>
                                          <p:spTgt spid="26"/>
                                        </p:tgtEl>
                                        <p:attrNameLst>
                                          <p:attrName>ppt_x</p:attrName>
                                        </p:attrNameLst>
                                      </p:cBhvr>
                                      <p:tavLst>
                                        <p:tav tm="0">
                                          <p:val>
                                            <p:strVal val="#ppt_x"/>
                                          </p:val>
                                        </p:tav>
                                        <p:tav tm="100000">
                                          <p:val>
                                            <p:strVal val="#ppt_x"/>
                                          </p:val>
                                        </p:tav>
                                      </p:tavLst>
                                    </p:anim>
                                    <p:anim calcmode="lin" valueType="num">
                                      <p:cBhvr additive="base">
                                        <p:cTn id="58"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1" grpId="0"/>
      <p:bldP spid="22" grpId="0"/>
      <p:bldP spid="23" grpId="0"/>
      <p:bldP spid="24" grpId="0"/>
      <p:bldP spid="25"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044892" y="4410499"/>
            <a:ext cx="5084128" cy="1979038"/>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202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hands; companies often specify a typeface, or even a set of fonts, as part of their brand guidelines. Occasionally you’ll find a job has specific requirements.</a:t>
            </a:r>
          </a:p>
          <a:p>
            <a:pPr algn="just">
              <a:lnSpc>
                <a:spcPts val="2020"/>
              </a:lnSpc>
            </a:pPr>
            <a:endParaRPr lang="en-US" sz="1200" dirty="0">
              <a:solidFill>
                <a:schemeClr val="bg1">
                  <a:lumMod val="50000"/>
                </a:schemeClr>
              </a:solidFill>
              <a:latin typeface="Poppins Light" charset="0"/>
              <a:ea typeface="Poppins Light" charset="0"/>
              <a:cs typeface="Poppins Light" charset="0"/>
            </a:endParaRPr>
          </a:p>
          <a:p>
            <a:pPr algn="just">
              <a:lnSpc>
                <a:spcPts val="2020"/>
              </a:lnSpc>
            </a:pPr>
            <a:r>
              <a:rPr lang="en-US" sz="1200" dirty="0">
                <a:solidFill>
                  <a:schemeClr val="bg1">
                    <a:lumMod val="50000"/>
                  </a:schemeClr>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a:t>
            </a:r>
          </a:p>
        </p:txBody>
      </p:sp>
      <p:sp>
        <p:nvSpPr>
          <p:cNvPr id="3" name="TextBox 44"/>
          <p:cNvSpPr txBox="1"/>
          <p:nvPr/>
        </p:nvSpPr>
        <p:spPr>
          <a:xfrm>
            <a:off x="2988177" y="3695954"/>
            <a:ext cx="1016625" cy="253916"/>
          </a:xfrm>
          <a:prstGeom prst="rect">
            <a:avLst/>
          </a:prstGeom>
          <a:noFill/>
        </p:spPr>
        <p:txBody>
          <a:bodyPr wrap="none" rtlCol="0" anchor="ctr" anchorCtr="0">
            <a:spAutoFit/>
          </a:bodyPr>
          <a:lstStyle/>
          <a:p>
            <a:pPr algn="ctr"/>
            <a:r>
              <a:rPr lang="en-US" sz="1050" dirty="0">
                <a:solidFill>
                  <a:schemeClr val="tx2">
                    <a:lumMod val="75000"/>
                  </a:schemeClr>
                </a:solidFill>
                <a:latin typeface="Poppins Light" charset="0"/>
                <a:ea typeface="Poppins Light" charset="0"/>
                <a:cs typeface="Poppins Light" charset="0"/>
              </a:rPr>
              <a:t>CEO / Manager</a:t>
            </a:r>
          </a:p>
        </p:txBody>
      </p:sp>
      <p:sp>
        <p:nvSpPr>
          <p:cNvPr id="4" name="TextBox 45"/>
          <p:cNvSpPr txBox="1"/>
          <p:nvPr/>
        </p:nvSpPr>
        <p:spPr>
          <a:xfrm>
            <a:off x="2628141" y="3925490"/>
            <a:ext cx="1736694"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Poppins SemiBold" charset="0"/>
                <a:ea typeface="Poppins SemiBold" charset="0"/>
                <a:cs typeface="Poppins SemiBold" charset="0"/>
              </a:rPr>
              <a:t>SANDRA BULLOCK</a:t>
            </a:r>
          </a:p>
        </p:txBody>
      </p:sp>
      <p:sp>
        <p:nvSpPr>
          <p:cNvPr id="5" name="Subtitle 2"/>
          <p:cNvSpPr txBox="1">
            <a:spLocks/>
          </p:cNvSpPr>
          <p:nvPr/>
        </p:nvSpPr>
        <p:spPr>
          <a:xfrm>
            <a:off x="6621462" y="1684360"/>
            <a:ext cx="5048250" cy="40308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202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hands; companies often specify a typeface, companies often specify a typeface, or even a set of fonts, as part of their brand guidelines. Occasionally you’ll find a job has specific or even a set of fonts, as part of their brand guidelines. Occasionally you’ll find a job has specific requirements, such as limited room that might require a condensed face, or a lot of legal text that might require a face that’s highly legible at small sizes. However, if you find yourself.</a:t>
            </a:r>
          </a:p>
          <a:p>
            <a:pPr algn="just">
              <a:lnSpc>
                <a:spcPts val="2020"/>
              </a:lnSpc>
            </a:pPr>
            <a:endParaRPr lang="en-US" sz="1200" dirty="0">
              <a:solidFill>
                <a:schemeClr val="bg1">
                  <a:lumMod val="50000"/>
                </a:schemeClr>
              </a:solidFill>
              <a:latin typeface="Poppins Light" charset="0"/>
              <a:ea typeface="Poppins Light" charset="0"/>
              <a:cs typeface="Poppins Light" charset="0"/>
            </a:endParaRPr>
          </a:p>
          <a:p>
            <a:pPr algn="just">
              <a:lnSpc>
                <a:spcPts val="2020"/>
              </a:lnSpc>
            </a:pPr>
            <a:r>
              <a:rPr lang="en-US" sz="1200" dirty="0">
                <a:solidFill>
                  <a:schemeClr val="bg1">
                    <a:lumMod val="50000"/>
                  </a:schemeClr>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 that you’re better off mastering a few typefaces frequently, your initial font choice is taken out of your hands; companies often specify a typeface, or even a set of fonts, as part of their brand guidelines. Occasionally you’ll find a job has specific don’t concern yourself with personality at this stage. </a:t>
            </a:r>
          </a:p>
        </p:txBody>
      </p:sp>
      <p:sp>
        <p:nvSpPr>
          <p:cNvPr id="6" name="Rectangle 48"/>
          <p:cNvSpPr>
            <a:spLocks/>
          </p:cNvSpPr>
          <p:nvPr/>
        </p:nvSpPr>
        <p:spPr bwMode="auto">
          <a:xfrm>
            <a:off x="1090612" y="555915"/>
            <a:ext cx="3420745" cy="447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defTabSz="2286000">
              <a:lnSpc>
                <a:spcPts val="3700"/>
              </a:lnSpc>
            </a:pPr>
            <a:r>
              <a:rPr lang="en-US" sz="2700" b="1" spc="250" dirty="0">
                <a:solidFill>
                  <a:schemeClr val="tx2">
                    <a:lumMod val="75000"/>
                  </a:schemeClr>
                </a:solidFill>
                <a:latin typeface="Poppins" charset="0"/>
                <a:ea typeface="Poppins" charset="0"/>
                <a:cs typeface="Poppins" charset="0"/>
                <a:sym typeface="Bebas Neue" charset="0"/>
              </a:rPr>
              <a:t>Welcome Message !</a:t>
            </a:r>
          </a:p>
        </p:txBody>
      </p:sp>
      <p:cxnSp>
        <p:nvCxnSpPr>
          <p:cNvPr id="7" name="Straight Connector 49"/>
          <p:cNvCxnSpPr/>
          <p:nvPr/>
        </p:nvCxnSpPr>
        <p:spPr>
          <a:xfrm>
            <a:off x="1090612" y="1331453"/>
            <a:ext cx="48136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Placeholder 4"/>
          <p:cNvPicPr>
            <a:picLocks noChangeAspect="1"/>
          </p:cNvPicPr>
          <p:nvPr/>
        </p:nvPicPr>
        <p:blipFill>
          <a:blip r:embed="rId3" cstate="email">
            <a:extLst>
              <a:ext uri="{28A0092B-C50C-407E-A947-70E740481C1C}">
                <a14:useLocalDpi xmlns:a14="http://schemas.microsoft.com/office/drawing/2010/main"/>
              </a:ext>
            </a:extLst>
          </a:blip>
          <a:srcRect l="21455" r="21455"/>
          <a:stretch>
            <a:fillRect/>
          </a:stretch>
        </p:blipFill>
        <p:spPr>
          <a:xfrm>
            <a:off x="2552261" y="1458453"/>
            <a:ext cx="1888452" cy="219060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p:spPr>
      </p:pic>
      <p:grpSp>
        <p:nvGrpSpPr>
          <p:cNvPr id="12" name="组合 11"/>
          <p:cNvGrpSpPr/>
          <p:nvPr/>
        </p:nvGrpSpPr>
        <p:grpSpPr>
          <a:xfrm>
            <a:off x="10228109" y="96798"/>
            <a:ext cx="1860704" cy="496292"/>
            <a:chOff x="10063856" y="172796"/>
            <a:chExt cx="1860704" cy="496292"/>
          </a:xfrm>
        </p:grpSpPr>
        <p:sp>
          <p:nvSpPr>
            <p:cNvPr id="13"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1762943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50" fill="hold"/>
                                        <p:tgtEl>
                                          <p:spTgt spid="3"/>
                                        </p:tgtEl>
                                        <p:attrNameLst>
                                          <p:attrName>ppt_x</p:attrName>
                                        </p:attrNameLst>
                                      </p:cBhvr>
                                      <p:tavLst>
                                        <p:tav tm="0">
                                          <p:val>
                                            <p:strVal val="#ppt_x"/>
                                          </p:val>
                                        </p:tav>
                                        <p:tav tm="100000">
                                          <p:val>
                                            <p:strVal val="#ppt_x"/>
                                          </p:val>
                                        </p:tav>
                                      </p:tavLst>
                                    </p:anim>
                                    <p:anim calcmode="lin" valueType="num">
                                      <p:cBhvr additive="base">
                                        <p:cTn id="18" dur="25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 fill="hold"/>
                                        <p:tgtEl>
                                          <p:spTgt spid="5"/>
                                        </p:tgtEl>
                                        <p:attrNameLst>
                                          <p:attrName>ppt_x</p:attrName>
                                        </p:attrNameLst>
                                      </p:cBhvr>
                                      <p:tavLst>
                                        <p:tav tm="0">
                                          <p:val>
                                            <p:strVal val="#ppt_x"/>
                                          </p:val>
                                        </p:tav>
                                        <p:tav tm="100000">
                                          <p:val>
                                            <p:strVal val="#ppt_x"/>
                                          </p:val>
                                        </p:tav>
                                      </p:tavLst>
                                    </p:anim>
                                    <p:anim calcmode="lin" valueType="num">
                                      <p:cBhvr additive="base">
                                        <p:cTn id="28" dur="25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250" fill="hold"/>
                                        <p:tgtEl>
                                          <p:spTgt spid="7"/>
                                        </p:tgtEl>
                                        <p:attrNameLst>
                                          <p:attrName>ppt_x</p:attrName>
                                        </p:attrNameLst>
                                      </p:cBhvr>
                                      <p:tavLst>
                                        <p:tav tm="0">
                                          <p:val>
                                            <p:strVal val="#ppt_x"/>
                                          </p:val>
                                        </p:tav>
                                        <p:tav tm="100000">
                                          <p:val>
                                            <p:strVal val="#ppt_x"/>
                                          </p:val>
                                        </p:tav>
                                      </p:tavLst>
                                    </p:anim>
                                    <p:anim calcmode="lin" valueType="num">
                                      <p:cBhvr additive="base">
                                        <p:cTn id="38" dur="2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250" fill="hold"/>
                                        <p:tgtEl>
                                          <p:spTgt spid="8"/>
                                        </p:tgtEl>
                                        <p:attrNameLst>
                                          <p:attrName>ppt_x</p:attrName>
                                        </p:attrNameLst>
                                      </p:cBhvr>
                                      <p:tavLst>
                                        <p:tav tm="0">
                                          <p:val>
                                            <p:strVal val="#ppt_x"/>
                                          </p:val>
                                        </p:tav>
                                        <p:tav tm="100000">
                                          <p:val>
                                            <p:strVal val="#ppt_x"/>
                                          </p:val>
                                        </p:tav>
                                      </p:tavLst>
                                    </p:anim>
                                    <p:anim calcmode="lin" valueType="num">
                                      <p:cBhvr additive="base">
                                        <p:cTn id="43" dur="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矩形 96"/>
          <p:cNvSpPr/>
          <p:nvPr/>
        </p:nvSpPr>
        <p:spPr>
          <a:xfrm rot="16200000" flipH="1">
            <a:off x="551649" y="205427"/>
            <a:ext cx="6859576" cy="6448711"/>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8" name="矩形 97"/>
          <p:cNvSpPr/>
          <p:nvPr/>
        </p:nvSpPr>
        <p:spPr>
          <a:xfrm rot="5400000" flipH="1">
            <a:off x="1118118" y="-109536"/>
            <a:ext cx="5717952" cy="7078649"/>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rot="5400000" flipH="1">
            <a:off x="5706198" y="3461734"/>
            <a:ext cx="3931729" cy="742391"/>
            <a:chOff x="1885155" y="164403"/>
            <a:chExt cx="6987225" cy="627346"/>
          </a:xfrm>
        </p:grpSpPr>
        <p:sp>
          <p:nvSpPr>
            <p:cNvPr id="105" name="矩形 104"/>
            <p:cNvSpPr/>
            <p:nvPr/>
          </p:nvSpPr>
          <p:spPr>
            <a:xfrm>
              <a:off x="1885155" y="164403"/>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2358985" y="196153"/>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a:off x="2790031"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3229731" y="220249"/>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rot="5400000">
            <a:off x="5701670" y="2661400"/>
            <a:ext cx="3931729" cy="713876"/>
            <a:chOff x="1885156" y="164402"/>
            <a:chExt cx="6987225" cy="603250"/>
          </a:xfrm>
        </p:grpSpPr>
        <p:sp>
          <p:nvSpPr>
            <p:cNvPr id="101" name="矩形 100"/>
            <p:cNvSpPr/>
            <p:nvPr/>
          </p:nvSpPr>
          <p:spPr>
            <a:xfrm>
              <a:off x="1885156" y="164402"/>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2358985" y="196152"/>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2790028"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3229732" y="183452"/>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TextBox 16"/>
          <p:cNvSpPr txBox="1"/>
          <p:nvPr/>
        </p:nvSpPr>
        <p:spPr>
          <a:xfrm>
            <a:off x="6466921" y="3083997"/>
            <a:ext cx="5301451" cy="1323439"/>
          </a:xfrm>
          <a:prstGeom prst="rect">
            <a:avLst/>
          </a:prstGeom>
          <a:noFill/>
        </p:spPr>
        <p:txBody>
          <a:bodyPr wrap="none" rtlCol="0">
            <a:spAutoFit/>
          </a:bodyPr>
          <a:lstStyle/>
          <a:p>
            <a:r>
              <a:rPr lang="en-US" sz="8000" spc="300" dirty="0">
                <a:solidFill>
                  <a:schemeClr val="bg1"/>
                </a:solidFill>
                <a:latin typeface="Lato Black" charset="0"/>
                <a:ea typeface="Lato Black" charset="0"/>
                <a:cs typeface="Lato Black" charset="0"/>
              </a:rPr>
              <a:t>B</a:t>
            </a:r>
            <a:r>
              <a:rPr lang="en-US" sz="8000" spc="300" dirty="0">
                <a:solidFill>
                  <a:schemeClr val="tx2">
                    <a:lumMod val="75000"/>
                  </a:schemeClr>
                </a:solidFill>
                <a:latin typeface="Lato Black" charset="0"/>
                <a:ea typeface="Lato Black" charset="0"/>
                <a:cs typeface="Lato Black" charset="0"/>
              </a:rPr>
              <a:t>USI</a:t>
            </a:r>
            <a:r>
              <a:rPr lang="en-US" sz="8000" b="1" spc="300" dirty="0">
                <a:solidFill>
                  <a:schemeClr val="tx2">
                    <a:lumMod val="75000"/>
                  </a:schemeClr>
                </a:solidFill>
                <a:latin typeface="Lato Black" charset="0"/>
                <a:ea typeface="Lato Black" charset="0"/>
                <a:cs typeface="Lato Black" charset="0"/>
              </a:rPr>
              <a:t>NESS</a:t>
            </a:r>
          </a:p>
        </p:txBody>
      </p:sp>
      <p:sp>
        <p:nvSpPr>
          <p:cNvPr id="110" name="TextBox 17"/>
          <p:cNvSpPr txBox="1"/>
          <p:nvPr/>
        </p:nvSpPr>
        <p:spPr>
          <a:xfrm>
            <a:off x="6463441" y="2064394"/>
            <a:ext cx="3961341" cy="1323439"/>
          </a:xfrm>
          <a:prstGeom prst="rect">
            <a:avLst/>
          </a:prstGeom>
          <a:noFill/>
        </p:spPr>
        <p:txBody>
          <a:bodyPr wrap="none" rtlCol="0">
            <a:spAutoFit/>
          </a:bodyPr>
          <a:lstStyle/>
          <a:p>
            <a:r>
              <a:rPr lang="en-US" sz="8000" b="1" spc="300" dirty="0">
                <a:solidFill>
                  <a:schemeClr val="bg1"/>
                </a:solidFill>
                <a:latin typeface="Lato Black" charset="0"/>
                <a:ea typeface="Lato Black" charset="0"/>
                <a:cs typeface="Lato Black" charset="0"/>
              </a:rPr>
              <a:t>T</a:t>
            </a:r>
            <a:r>
              <a:rPr lang="en-US" sz="8000" b="1" spc="300" dirty="0">
                <a:solidFill>
                  <a:schemeClr val="tx2">
                    <a:lumMod val="75000"/>
                  </a:schemeClr>
                </a:solidFill>
                <a:latin typeface="Lato Black" charset="0"/>
                <a:ea typeface="Lato Black" charset="0"/>
                <a:cs typeface="Lato Black" charset="0"/>
              </a:rPr>
              <a:t>HANK</a:t>
            </a:r>
            <a:endParaRPr lang="en-US" sz="8000" spc="300" dirty="0">
              <a:solidFill>
                <a:schemeClr val="tx2">
                  <a:lumMod val="75000"/>
                </a:schemeClr>
              </a:solidFill>
              <a:latin typeface="Lato Black" charset="0"/>
              <a:ea typeface="Lato Black" charset="0"/>
              <a:cs typeface="Lato Black" charset="0"/>
            </a:endParaRPr>
          </a:p>
        </p:txBody>
      </p:sp>
      <p:grpSp>
        <p:nvGrpSpPr>
          <p:cNvPr id="111" name="Group 18"/>
          <p:cNvGrpSpPr/>
          <p:nvPr/>
        </p:nvGrpSpPr>
        <p:grpSpPr>
          <a:xfrm flipV="1">
            <a:off x="7408345" y="4439186"/>
            <a:ext cx="4248850" cy="192325"/>
            <a:chOff x="6927228" y="7552706"/>
            <a:chExt cx="5016271" cy="227062"/>
          </a:xfrm>
          <a:solidFill>
            <a:schemeClr val="tx2">
              <a:lumMod val="75000"/>
            </a:schemeClr>
          </a:solidFill>
        </p:grpSpPr>
        <p:sp>
          <p:nvSpPr>
            <p:cNvPr id="112" name="Oval 19"/>
            <p:cNvSpPr>
              <a:spLocks noChangeAspect="1"/>
            </p:cNvSpPr>
            <p:nvPr/>
          </p:nvSpPr>
          <p:spPr>
            <a:xfrm rot="18861538">
              <a:off x="6927228"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3" name="Oval 20"/>
            <p:cNvSpPr>
              <a:spLocks noChangeAspect="1"/>
            </p:cNvSpPr>
            <p:nvPr/>
          </p:nvSpPr>
          <p:spPr>
            <a:xfrm rot="18861538">
              <a:off x="7142741"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4" name="Oval 21"/>
            <p:cNvSpPr>
              <a:spLocks noChangeAspect="1"/>
            </p:cNvSpPr>
            <p:nvPr/>
          </p:nvSpPr>
          <p:spPr>
            <a:xfrm rot="18861538">
              <a:off x="7358254"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5" name="Oval 22"/>
            <p:cNvSpPr>
              <a:spLocks noChangeAspect="1"/>
            </p:cNvSpPr>
            <p:nvPr/>
          </p:nvSpPr>
          <p:spPr>
            <a:xfrm rot="18861538">
              <a:off x="7573766"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6" name="Oval 23"/>
            <p:cNvSpPr>
              <a:spLocks noChangeAspect="1"/>
            </p:cNvSpPr>
            <p:nvPr/>
          </p:nvSpPr>
          <p:spPr>
            <a:xfrm rot="18861538">
              <a:off x="7789279"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7" name="Oval 24"/>
            <p:cNvSpPr>
              <a:spLocks noChangeAspect="1"/>
            </p:cNvSpPr>
            <p:nvPr/>
          </p:nvSpPr>
          <p:spPr>
            <a:xfrm rot="18861538">
              <a:off x="8004792"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8" name="Oval 25"/>
            <p:cNvSpPr>
              <a:spLocks noChangeAspect="1"/>
            </p:cNvSpPr>
            <p:nvPr/>
          </p:nvSpPr>
          <p:spPr>
            <a:xfrm rot="18861538">
              <a:off x="8220304"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9" name="Oval 26"/>
            <p:cNvSpPr>
              <a:spLocks noChangeAspect="1"/>
            </p:cNvSpPr>
            <p:nvPr/>
          </p:nvSpPr>
          <p:spPr>
            <a:xfrm rot="18861538">
              <a:off x="8435817"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0" name="Oval 27"/>
            <p:cNvSpPr>
              <a:spLocks noChangeAspect="1"/>
            </p:cNvSpPr>
            <p:nvPr/>
          </p:nvSpPr>
          <p:spPr>
            <a:xfrm rot="18861538">
              <a:off x="8651330"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1" name="Oval 29"/>
            <p:cNvSpPr>
              <a:spLocks noChangeAspect="1"/>
            </p:cNvSpPr>
            <p:nvPr/>
          </p:nvSpPr>
          <p:spPr>
            <a:xfrm rot="18861538">
              <a:off x="8866842"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2" name="Oval 30"/>
            <p:cNvSpPr>
              <a:spLocks noChangeAspect="1"/>
            </p:cNvSpPr>
            <p:nvPr/>
          </p:nvSpPr>
          <p:spPr>
            <a:xfrm rot="18861538">
              <a:off x="9082355"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3" name="Oval 31"/>
            <p:cNvSpPr>
              <a:spLocks noChangeAspect="1"/>
            </p:cNvSpPr>
            <p:nvPr/>
          </p:nvSpPr>
          <p:spPr>
            <a:xfrm rot="18861538">
              <a:off x="9297868"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4" name="Oval 32"/>
            <p:cNvSpPr>
              <a:spLocks noChangeAspect="1"/>
            </p:cNvSpPr>
            <p:nvPr/>
          </p:nvSpPr>
          <p:spPr>
            <a:xfrm rot="18861538">
              <a:off x="6927228"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5" name="Oval 33"/>
            <p:cNvSpPr>
              <a:spLocks noChangeAspect="1"/>
            </p:cNvSpPr>
            <p:nvPr/>
          </p:nvSpPr>
          <p:spPr>
            <a:xfrm rot="18861538">
              <a:off x="7142741"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6" name="Oval 34"/>
            <p:cNvSpPr>
              <a:spLocks noChangeAspect="1"/>
            </p:cNvSpPr>
            <p:nvPr/>
          </p:nvSpPr>
          <p:spPr>
            <a:xfrm rot="18861538">
              <a:off x="7358254"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7" name="Oval 35"/>
            <p:cNvSpPr>
              <a:spLocks noChangeAspect="1"/>
            </p:cNvSpPr>
            <p:nvPr/>
          </p:nvSpPr>
          <p:spPr>
            <a:xfrm rot="18861538">
              <a:off x="7573766"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8" name="Oval 36"/>
            <p:cNvSpPr>
              <a:spLocks noChangeAspect="1"/>
            </p:cNvSpPr>
            <p:nvPr/>
          </p:nvSpPr>
          <p:spPr>
            <a:xfrm rot="18861538">
              <a:off x="7789279"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9" name="Oval 37"/>
            <p:cNvSpPr>
              <a:spLocks noChangeAspect="1"/>
            </p:cNvSpPr>
            <p:nvPr/>
          </p:nvSpPr>
          <p:spPr>
            <a:xfrm rot="18861538">
              <a:off x="8004792"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0" name="Oval 38"/>
            <p:cNvSpPr>
              <a:spLocks noChangeAspect="1"/>
            </p:cNvSpPr>
            <p:nvPr/>
          </p:nvSpPr>
          <p:spPr>
            <a:xfrm rot="18861538">
              <a:off x="8220304"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1" name="Oval 39"/>
            <p:cNvSpPr>
              <a:spLocks noChangeAspect="1"/>
            </p:cNvSpPr>
            <p:nvPr/>
          </p:nvSpPr>
          <p:spPr>
            <a:xfrm rot="18861538">
              <a:off x="8435817"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2" name="Oval 40"/>
            <p:cNvSpPr>
              <a:spLocks noChangeAspect="1"/>
            </p:cNvSpPr>
            <p:nvPr/>
          </p:nvSpPr>
          <p:spPr>
            <a:xfrm rot="18861538">
              <a:off x="8651330"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3" name="Oval 41"/>
            <p:cNvSpPr>
              <a:spLocks noChangeAspect="1"/>
            </p:cNvSpPr>
            <p:nvPr/>
          </p:nvSpPr>
          <p:spPr>
            <a:xfrm rot="18861538">
              <a:off x="8866842"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4" name="Oval 42"/>
            <p:cNvSpPr>
              <a:spLocks noChangeAspect="1"/>
            </p:cNvSpPr>
            <p:nvPr/>
          </p:nvSpPr>
          <p:spPr>
            <a:xfrm rot="18861538">
              <a:off x="9082355"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5" name="Oval 43"/>
            <p:cNvSpPr>
              <a:spLocks noChangeAspect="1"/>
            </p:cNvSpPr>
            <p:nvPr/>
          </p:nvSpPr>
          <p:spPr>
            <a:xfrm rot="18861538">
              <a:off x="9297868"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6" name="Oval 44"/>
            <p:cNvSpPr>
              <a:spLocks noChangeAspect="1"/>
            </p:cNvSpPr>
            <p:nvPr/>
          </p:nvSpPr>
          <p:spPr>
            <a:xfrm rot="18861538">
              <a:off x="9508851"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7" name="Oval 45"/>
            <p:cNvSpPr>
              <a:spLocks noChangeAspect="1"/>
            </p:cNvSpPr>
            <p:nvPr/>
          </p:nvSpPr>
          <p:spPr>
            <a:xfrm rot="18861538">
              <a:off x="9724364"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8" name="Oval 46"/>
            <p:cNvSpPr>
              <a:spLocks noChangeAspect="1"/>
            </p:cNvSpPr>
            <p:nvPr/>
          </p:nvSpPr>
          <p:spPr>
            <a:xfrm rot="18861538">
              <a:off x="9939877"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9" name="Oval 47"/>
            <p:cNvSpPr>
              <a:spLocks noChangeAspect="1"/>
            </p:cNvSpPr>
            <p:nvPr/>
          </p:nvSpPr>
          <p:spPr>
            <a:xfrm rot="18861538">
              <a:off x="10155389"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0" name="Oval 48"/>
            <p:cNvSpPr>
              <a:spLocks noChangeAspect="1"/>
            </p:cNvSpPr>
            <p:nvPr/>
          </p:nvSpPr>
          <p:spPr>
            <a:xfrm rot="18861538">
              <a:off x="10370902"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1" name="Oval 49"/>
            <p:cNvSpPr>
              <a:spLocks noChangeAspect="1"/>
            </p:cNvSpPr>
            <p:nvPr/>
          </p:nvSpPr>
          <p:spPr>
            <a:xfrm rot="18861538">
              <a:off x="10586415"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2" name="Oval 50"/>
            <p:cNvSpPr>
              <a:spLocks noChangeAspect="1"/>
            </p:cNvSpPr>
            <p:nvPr/>
          </p:nvSpPr>
          <p:spPr>
            <a:xfrm rot="18861538">
              <a:off x="10801927"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3" name="Oval 51"/>
            <p:cNvSpPr>
              <a:spLocks noChangeAspect="1"/>
            </p:cNvSpPr>
            <p:nvPr/>
          </p:nvSpPr>
          <p:spPr>
            <a:xfrm rot="18861538">
              <a:off x="11017440"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4" name="Oval 52"/>
            <p:cNvSpPr>
              <a:spLocks noChangeAspect="1"/>
            </p:cNvSpPr>
            <p:nvPr/>
          </p:nvSpPr>
          <p:spPr>
            <a:xfrm rot="18861538">
              <a:off x="11232953"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5" name="Oval 53"/>
            <p:cNvSpPr>
              <a:spLocks noChangeAspect="1"/>
            </p:cNvSpPr>
            <p:nvPr/>
          </p:nvSpPr>
          <p:spPr>
            <a:xfrm rot="18861538">
              <a:off x="11448465"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6" name="Oval 54"/>
            <p:cNvSpPr>
              <a:spLocks noChangeAspect="1"/>
            </p:cNvSpPr>
            <p:nvPr/>
          </p:nvSpPr>
          <p:spPr>
            <a:xfrm rot="18861538">
              <a:off x="11663978"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7" name="Oval 55"/>
            <p:cNvSpPr>
              <a:spLocks noChangeAspect="1"/>
            </p:cNvSpPr>
            <p:nvPr/>
          </p:nvSpPr>
          <p:spPr>
            <a:xfrm rot="18861538">
              <a:off x="11879491"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8" name="Oval 56"/>
            <p:cNvSpPr>
              <a:spLocks noChangeAspect="1"/>
            </p:cNvSpPr>
            <p:nvPr/>
          </p:nvSpPr>
          <p:spPr>
            <a:xfrm rot="18861538">
              <a:off x="9508851"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9" name="Oval 57"/>
            <p:cNvSpPr>
              <a:spLocks noChangeAspect="1"/>
            </p:cNvSpPr>
            <p:nvPr/>
          </p:nvSpPr>
          <p:spPr>
            <a:xfrm rot="18861538">
              <a:off x="9724364"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0" name="Oval 58"/>
            <p:cNvSpPr>
              <a:spLocks noChangeAspect="1"/>
            </p:cNvSpPr>
            <p:nvPr/>
          </p:nvSpPr>
          <p:spPr>
            <a:xfrm rot="18861538">
              <a:off x="9939877"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1" name="Oval 59"/>
            <p:cNvSpPr>
              <a:spLocks noChangeAspect="1"/>
            </p:cNvSpPr>
            <p:nvPr/>
          </p:nvSpPr>
          <p:spPr>
            <a:xfrm rot="18861538">
              <a:off x="10155389"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2" name="Oval 60"/>
            <p:cNvSpPr>
              <a:spLocks noChangeAspect="1"/>
            </p:cNvSpPr>
            <p:nvPr/>
          </p:nvSpPr>
          <p:spPr>
            <a:xfrm rot="18861538">
              <a:off x="10370902"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3" name="Oval 61"/>
            <p:cNvSpPr>
              <a:spLocks noChangeAspect="1"/>
            </p:cNvSpPr>
            <p:nvPr/>
          </p:nvSpPr>
          <p:spPr>
            <a:xfrm rot="18861538">
              <a:off x="10586415"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4" name="Oval 62"/>
            <p:cNvSpPr>
              <a:spLocks noChangeAspect="1"/>
            </p:cNvSpPr>
            <p:nvPr/>
          </p:nvSpPr>
          <p:spPr>
            <a:xfrm rot="18861538">
              <a:off x="10801927"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5" name="Oval 63"/>
            <p:cNvSpPr>
              <a:spLocks noChangeAspect="1"/>
            </p:cNvSpPr>
            <p:nvPr/>
          </p:nvSpPr>
          <p:spPr>
            <a:xfrm rot="18861538">
              <a:off x="11017440"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6" name="Oval 64"/>
            <p:cNvSpPr>
              <a:spLocks noChangeAspect="1"/>
            </p:cNvSpPr>
            <p:nvPr/>
          </p:nvSpPr>
          <p:spPr>
            <a:xfrm rot="18861538">
              <a:off x="11232953"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7" name="Oval 65"/>
            <p:cNvSpPr>
              <a:spLocks noChangeAspect="1"/>
            </p:cNvSpPr>
            <p:nvPr/>
          </p:nvSpPr>
          <p:spPr>
            <a:xfrm rot="18861538">
              <a:off x="11448465"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8" name="Oval 66"/>
            <p:cNvSpPr>
              <a:spLocks noChangeAspect="1"/>
            </p:cNvSpPr>
            <p:nvPr/>
          </p:nvSpPr>
          <p:spPr>
            <a:xfrm rot="18861538">
              <a:off x="11663978"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9" name="Oval 67"/>
            <p:cNvSpPr>
              <a:spLocks noChangeAspect="1"/>
            </p:cNvSpPr>
            <p:nvPr/>
          </p:nvSpPr>
          <p:spPr>
            <a:xfrm rot="18861538">
              <a:off x="11879491"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grpSp>
      <p:grpSp>
        <p:nvGrpSpPr>
          <p:cNvPr id="160" name="组合 159"/>
          <p:cNvGrpSpPr/>
          <p:nvPr/>
        </p:nvGrpSpPr>
        <p:grpSpPr>
          <a:xfrm rot="16200000">
            <a:off x="9288983" y="2581286"/>
            <a:ext cx="6878342" cy="1678261"/>
            <a:chOff x="-642802" y="5954997"/>
            <a:chExt cx="13394002" cy="3207983"/>
          </a:xfrm>
        </p:grpSpPr>
        <p:sp>
          <p:nvSpPr>
            <p:cNvPr id="161"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2"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3"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4"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892404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left)">
                                      <p:cBhvr>
                                        <p:cTn id="7" dur="750"/>
                                        <p:tgtEl>
                                          <p:spTgt spid="1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9"/>
                                        </p:tgtEl>
                                        <p:attrNameLst>
                                          <p:attrName>style.visibility</p:attrName>
                                        </p:attrNameLst>
                                      </p:cBhvr>
                                      <p:to>
                                        <p:strVal val="visible"/>
                                      </p:to>
                                    </p:set>
                                    <p:animEffect transition="in" filter="wipe(right)">
                                      <p:cBhvr>
                                        <p:cTn id="10" dur="750"/>
                                        <p:tgtEl>
                                          <p:spTgt spid="109"/>
                                        </p:tgtEl>
                                      </p:cBhvr>
                                    </p:animEffec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750"/>
                                        <p:tgtEl>
                                          <p:spTgt spid="111"/>
                                        </p:tgtEl>
                                      </p:cBhvr>
                                    </p:animEffect>
                                    <p:anim calcmode="lin" valueType="num">
                                      <p:cBhvr>
                                        <p:cTn id="15" dur="750" fill="hold"/>
                                        <p:tgtEl>
                                          <p:spTgt spid="111"/>
                                        </p:tgtEl>
                                        <p:attrNameLst>
                                          <p:attrName>ppt_x</p:attrName>
                                        </p:attrNameLst>
                                      </p:cBhvr>
                                      <p:tavLst>
                                        <p:tav tm="0">
                                          <p:val>
                                            <p:strVal val="#ppt_x"/>
                                          </p:val>
                                        </p:tav>
                                        <p:tav tm="100000">
                                          <p:val>
                                            <p:strVal val="#ppt_x"/>
                                          </p:val>
                                        </p:tav>
                                      </p:tavLst>
                                    </p:anim>
                                    <p:anim calcmode="lin" valueType="num">
                                      <p:cBhvr>
                                        <p:cTn id="16" dur="750" fill="hold"/>
                                        <p:tgtEl>
                                          <p:spTgt spid="111"/>
                                        </p:tgtEl>
                                        <p:attrNameLst>
                                          <p:attrName>ppt_y</p:attrName>
                                        </p:attrNameLst>
                                      </p:cBhvr>
                                      <p:tavLst>
                                        <p:tav tm="0">
                                          <p:val>
                                            <p:strVal val="#ppt_y+.1"/>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60"/>
                                        </p:tgtEl>
                                        <p:attrNameLst>
                                          <p:attrName>style.visibility</p:attrName>
                                        </p:attrNameLst>
                                      </p:cBhvr>
                                      <p:to>
                                        <p:strVal val="visible"/>
                                      </p:to>
                                    </p:set>
                                    <p:anim calcmode="lin" valueType="num">
                                      <p:cBhvr additive="base">
                                        <p:cTn id="19" dur="750" fill="hold"/>
                                        <p:tgtEl>
                                          <p:spTgt spid="160"/>
                                        </p:tgtEl>
                                        <p:attrNameLst>
                                          <p:attrName>ppt_x</p:attrName>
                                        </p:attrNameLst>
                                      </p:cBhvr>
                                      <p:tavLst>
                                        <p:tav tm="0">
                                          <p:val>
                                            <p:strVal val="0-#ppt_w/2"/>
                                          </p:val>
                                        </p:tav>
                                        <p:tav tm="100000">
                                          <p:val>
                                            <p:strVal val="#ppt_x"/>
                                          </p:val>
                                        </p:tav>
                                      </p:tavLst>
                                    </p:anim>
                                    <p:anim calcmode="lin" valueType="num">
                                      <p:cBhvr additive="base">
                                        <p:cTn id="20" dur="750" fill="hold"/>
                                        <p:tgtEl>
                                          <p:spTgt spid="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时尚欧美风图文商务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3696</TotalTime>
  <Words>2649</Words>
  <Application>Microsoft Office PowerPoint</Application>
  <PresentationFormat>自定义</PresentationFormat>
  <Paragraphs>234</Paragraphs>
  <Slides>25</Slides>
  <Notes>25</Notes>
  <HiddenSlides>0</HiddenSlides>
  <MMClips>0</MMClips>
  <ScaleCrop>false</ScaleCrop>
  <HeadingPairs>
    <vt:vector size="6" baseType="variant">
      <vt:variant>
        <vt:lpstr>已用的字体</vt:lpstr>
      </vt:variant>
      <vt:variant>
        <vt:i4>27</vt:i4>
      </vt:variant>
      <vt:variant>
        <vt:lpstr>主题</vt:lpstr>
      </vt:variant>
      <vt:variant>
        <vt:i4>10</vt:i4>
      </vt:variant>
      <vt:variant>
        <vt:lpstr>幻灯片标题</vt:lpstr>
      </vt:variant>
      <vt:variant>
        <vt:i4>25</vt:i4>
      </vt:variant>
    </vt:vector>
  </HeadingPairs>
  <TitlesOfParts>
    <vt:vector size="62" baseType="lpstr">
      <vt:lpstr>Bebas Neue</vt:lpstr>
      <vt:lpstr>Gill Sans</vt:lpstr>
      <vt:lpstr>ITC Avant Garde Std Bk</vt:lpstr>
      <vt:lpstr>Lato</vt:lpstr>
      <vt:lpstr>Lato Black</vt:lpstr>
      <vt:lpstr>Lato Bold</vt:lpstr>
      <vt:lpstr>Lato Light</vt:lpstr>
      <vt:lpstr>Lato Regular</vt:lpstr>
      <vt:lpstr>LiHei Pro</vt:lpstr>
      <vt:lpstr>Microsoft JhengHei Light</vt:lpstr>
      <vt:lpstr>Montserrat</vt:lpstr>
      <vt:lpstr>Montserrat Semi</vt:lpstr>
      <vt:lpstr>Poppins</vt:lpstr>
      <vt:lpstr>Poppins Light</vt:lpstr>
      <vt:lpstr>Poppins SemiBold</vt:lpstr>
      <vt:lpstr>Signika</vt:lpstr>
      <vt:lpstr>Source Sans Pro</vt:lpstr>
      <vt:lpstr>等线</vt:lpstr>
      <vt:lpstr>等线 Light</vt:lpstr>
      <vt:lpstr>迷你简汉真广标</vt:lpstr>
      <vt:lpstr>宋体</vt:lpstr>
      <vt:lpstr>微软雅黑</vt:lpstr>
      <vt:lpstr>张海山锐线体简</vt:lpstr>
      <vt:lpstr>Arial</vt:lpstr>
      <vt:lpstr>Calibri</vt:lpstr>
      <vt:lpstr>Impact</vt:lpstr>
      <vt:lpstr>Open Sans Extrabold</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时尚欧美风图文商务PPT模板</dc:title>
  <dc:creator>优品PPT</dc:creator>
  <cp:keywords>http:/www.ypppt.com</cp:keywords>
  <dc:description>http://www.ypppt.com/</dc:description>
  <cp:lastModifiedBy>faith123</cp:lastModifiedBy>
  <cp:revision>2130</cp:revision>
  <dcterms:created xsi:type="dcterms:W3CDTF">2015-12-01T09:06:39Z</dcterms:created>
  <dcterms:modified xsi:type="dcterms:W3CDTF">2019-10-25T05:19:44Z</dcterms:modified>
</cp:coreProperties>
</file>