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7" r:id="rId12"/>
    <p:sldId id="293" r:id="rId13"/>
    <p:sldId id="298" r:id="rId14"/>
    <p:sldId id="299" r:id="rId15"/>
    <p:sldId id="300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1430A-2AF4-4CA6-B8C6-9504703974CA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57805-D6E1-4A76-BCF6-8E7925F2EE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5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45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442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297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79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494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261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811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751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377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02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879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234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57805-D6E1-4A76-BCF6-8E7925F2EE6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290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704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2DB74F-D7ED-4EE0-9184-57EE717B4176}" type="slidenum">
              <a:rPr lang="zh-CN" altLang="en-US"/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5059-BEFF-4849-AC48-06A3E3B0CC24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F3C28-7561-4EF1-82F1-C3ED0E27FCD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png"/><Relationship Id="rId18" Type="http://schemas.openxmlformats.org/officeDocument/2006/relationships/image" Target="../media/image16.jpeg"/><Relationship Id="rId3" Type="http://schemas.openxmlformats.org/officeDocument/2006/relationships/image" Target="../media/image6.png"/><Relationship Id="rId21" Type="http://schemas.openxmlformats.org/officeDocument/2006/relationships/image" Target="../media/image18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microsoft.com/office/2007/relationships/hdphoto" Target="../media/hdphoto5.wdp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24" Type="http://schemas.openxmlformats.org/officeDocument/2006/relationships/image" Target="../media/image21.png"/><Relationship Id="rId5" Type="http://schemas.openxmlformats.org/officeDocument/2006/relationships/image" Target="../media/image7.jpeg"/><Relationship Id="rId15" Type="http://schemas.openxmlformats.org/officeDocument/2006/relationships/image" Target="../media/image14.jpeg"/><Relationship Id="rId23" Type="http://schemas.openxmlformats.org/officeDocument/2006/relationships/image" Target="../media/image20.png"/><Relationship Id="rId10" Type="http://schemas.openxmlformats.org/officeDocument/2006/relationships/image" Target="../media/image11.png"/><Relationship Id="rId19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10.jpeg"/><Relationship Id="rId14" Type="http://schemas.microsoft.com/office/2007/relationships/hdphoto" Target="../media/hdphoto4.wdp"/><Relationship Id="rId22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26" Type="http://schemas.openxmlformats.org/officeDocument/2006/relationships/image" Target="../media/image61.jpeg"/><Relationship Id="rId3" Type="http://schemas.openxmlformats.org/officeDocument/2006/relationships/image" Target="../media/image38.png"/><Relationship Id="rId21" Type="http://schemas.openxmlformats.org/officeDocument/2006/relationships/image" Target="../media/image56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5" Type="http://schemas.openxmlformats.org/officeDocument/2006/relationships/image" Target="../media/image60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1.jpeg"/><Relationship Id="rId20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24" Type="http://schemas.openxmlformats.org/officeDocument/2006/relationships/image" Target="../media/image59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23" Type="http://schemas.openxmlformats.org/officeDocument/2006/relationships/image" Target="../media/image58.jpeg"/><Relationship Id="rId10" Type="http://schemas.openxmlformats.org/officeDocument/2006/relationships/image" Target="../media/image45.png"/><Relationship Id="rId19" Type="http://schemas.openxmlformats.org/officeDocument/2006/relationships/image" Target="../media/image54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Relationship Id="rId22" Type="http://schemas.openxmlformats.org/officeDocument/2006/relationships/image" Target="../media/image57.jpeg"/><Relationship Id="rId27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9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67.jpeg"/><Relationship Id="rId4" Type="http://schemas.openxmlformats.org/officeDocument/2006/relationships/image" Target="../media/image70.jpeg"/><Relationship Id="rId9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2.png"/><Relationship Id="rId7" Type="http://schemas.openxmlformats.org/officeDocument/2006/relationships/image" Target="../media/image77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11" Type="http://schemas.openxmlformats.org/officeDocument/2006/relationships/image" Target="../media/image81.png"/><Relationship Id="rId5" Type="http://schemas.openxmlformats.org/officeDocument/2006/relationships/image" Target="../media/image76.jpeg"/><Relationship Id="rId10" Type="http://schemas.openxmlformats.org/officeDocument/2006/relationships/image" Target="../media/image80.png"/><Relationship Id="rId4" Type="http://schemas.openxmlformats.org/officeDocument/2006/relationships/image" Target="../media/image75.jpe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jpeg"/><Relationship Id="rId3" Type="http://schemas.openxmlformats.org/officeDocument/2006/relationships/image" Target="../media/image83.png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png"/><Relationship Id="rId9" Type="http://schemas.openxmlformats.org/officeDocument/2006/relationships/image" Target="../media/image89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98.png"/><Relationship Id="rId3" Type="http://schemas.openxmlformats.org/officeDocument/2006/relationships/image" Target="../media/image67.jpeg"/><Relationship Id="rId7" Type="http://schemas.openxmlformats.org/officeDocument/2006/relationships/image" Target="../media/image95.jpeg"/><Relationship Id="rId12" Type="http://schemas.microsoft.com/office/2007/relationships/hdphoto" Target="../media/hdphoto11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11" Type="http://schemas.openxmlformats.org/officeDocument/2006/relationships/image" Target="../media/image97.png"/><Relationship Id="rId5" Type="http://schemas.openxmlformats.org/officeDocument/2006/relationships/image" Target="../media/image12.png"/><Relationship Id="rId10" Type="http://schemas.microsoft.com/office/2007/relationships/hdphoto" Target="../media/hdphoto10.wdp"/><Relationship Id="rId4" Type="http://schemas.openxmlformats.org/officeDocument/2006/relationships/image" Target="../media/image9.jpeg"/><Relationship Id="rId9" Type="http://schemas.openxmlformats.org/officeDocument/2006/relationships/image" Target="../media/image9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30193" y="-2030193"/>
            <a:ext cx="8131614" cy="1219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507" y="38635"/>
            <a:ext cx="2167731" cy="306517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644" y="2975018"/>
            <a:ext cx="3064164" cy="2095889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687626" y="1661375"/>
            <a:ext cx="219617" cy="224092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557567" y="2528996"/>
            <a:ext cx="219617" cy="224092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0359" y="1661375"/>
            <a:ext cx="1053351" cy="28221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104200" y="341624"/>
            <a:ext cx="16918533" cy="3759451"/>
            <a:chOff x="-2124742" y="1012317"/>
            <a:chExt cx="13246602" cy="2943516"/>
          </a:xfrm>
          <a:effectLst/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6539">
              <a:off x="8636600" y="1689532"/>
              <a:ext cx="1637342" cy="1688021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214">
              <a:off x="8761693" y="2016307"/>
              <a:ext cx="1382505" cy="940104"/>
            </a:xfrm>
            <a:prstGeom prst="rect">
              <a:avLst/>
            </a:prstGeom>
            <a:effectLst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0333">
              <a:off x="5166222" y="2020133"/>
              <a:ext cx="1780500" cy="1935700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36550">
              <a:off x="5232325" y="2464810"/>
              <a:ext cx="1630131" cy="966133"/>
            </a:xfrm>
            <a:prstGeom prst="rect">
              <a:avLst/>
            </a:prstGeom>
            <a:effectLst/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9104">
              <a:off x="572615" y="1921404"/>
              <a:ext cx="1860561" cy="1935700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4719">
              <a:off x="764502" y="2328314"/>
              <a:ext cx="1501245" cy="999830"/>
            </a:xfrm>
            <a:prstGeom prst="rect">
              <a:avLst/>
            </a:prstGeom>
            <a:effectLst/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23063">
              <a:off x="3128519" y="1777853"/>
              <a:ext cx="1777803" cy="2361131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869">
              <a:off x="2948508" y="2188045"/>
              <a:ext cx="2130059" cy="1448441"/>
            </a:xfrm>
            <a:prstGeom prst="rect">
              <a:avLst/>
            </a:prstGeom>
            <a:effectLst/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93803">
              <a:off x="-847821" y="1730037"/>
              <a:ext cx="1713118" cy="1803234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261">
              <a:off x="-596843" y="2072025"/>
              <a:ext cx="1198877" cy="999065"/>
            </a:xfrm>
            <a:prstGeom prst="rect">
              <a:avLst/>
            </a:prstGeom>
            <a:effectLst/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542">
              <a:off x="7115794" y="1879240"/>
              <a:ext cx="1569536" cy="1618116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98162">
              <a:off x="7208989" y="2167144"/>
              <a:ext cx="1374795" cy="915614"/>
            </a:xfrm>
            <a:prstGeom prst="rect">
              <a:avLst/>
            </a:prstGeom>
            <a:effectLst/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24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54" name="椭圆 53"/>
          <p:cNvSpPr/>
          <p:nvPr/>
        </p:nvSpPr>
        <p:spPr>
          <a:xfrm>
            <a:off x="-1507061" y="4727747"/>
            <a:ext cx="1216115" cy="1216109"/>
          </a:xfrm>
          <a:prstGeom prst="ellipse">
            <a:avLst/>
          </a:prstGeom>
          <a:blipFill dpi="0" rotWithShape="1">
            <a:blip r:embed="rId2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椭圆 54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25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椭圆 55"/>
          <p:cNvSpPr/>
          <p:nvPr/>
        </p:nvSpPr>
        <p:spPr>
          <a:xfrm>
            <a:off x="-1522021" y="4903304"/>
            <a:ext cx="521213" cy="521213"/>
          </a:xfrm>
          <a:prstGeom prst="ellipse">
            <a:avLst/>
          </a:prstGeom>
          <a:blipFill dpi="0" rotWithShape="1">
            <a:blip r:embed="rId25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椭圆 56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2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8" name="椭圆 57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25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9" name="椭圆 58"/>
          <p:cNvSpPr/>
          <p:nvPr/>
        </p:nvSpPr>
        <p:spPr>
          <a:xfrm>
            <a:off x="-1101017" y="6867908"/>
            <a:ext cx="818355" cy="818355"/>
          </a:xfrm>
          <a:prstGeom prst="ellipse">
            <a:avLst/>
          </a:prstGeom>
          <a:blipFill dpi="0" rotWithShape="1">
            <a:blip r:embed="rId2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0" name="椭圆 59"/>
          <p:cNvSpPr/>
          <p:nvPr/>
        </p:nvSpPr>
        <p:spPr>
          <a:xfrm>
            <a:off x="4642508" y="7120427"/>
            <a:ext cx="343779" cy="343779"/>
          </a:xfrm>
          <a:prstGeom prst="ellipse">
            <a:avLst/>
          </a:prstGeom>
          <a:blipFill dpi="0" rotWithShape="1">
            <a:blip r:embed="rId2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TextBox 39"/>
          <p:cNvSpPr txBox="1"/>
          <p:nvPr/>
        </p:nvSpPr>
        <p:spPr>
          <a:xfrm>
            <a:off x="2215234" y="4921898"/>
            <a:ext cx="7673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不知不觉您鬓角露了白发</a:t>
            </a:r>
          </a:p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     不声不响您眼角上添了皱纹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04106E-6 L -0.2448 0.00741 " pathEditMode="relative" rAng="0" ptsTypes="AA">
                                      <p:cBhvr>
                                        <p:cTn id="6" dur="1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0" dur="8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父与子剪影2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631" y="3694559"/>
            <a:ext cx="5241366" cy="319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5072">
            <a:off x="1610450" y="740191"/>
            <a:ext cx="4576937" cy="273812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116">
            <a:off x="8392274" y="1588711"/>
            <a:ext cx="3144396" cy="213717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0848">
            <a:off x="4255468" y="2962004"/>
            <a:ext cx="4210867" cy="283545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42"/>
          <p:cNvSpPr txBox="1"/>
          <p:nvPr/>
        </p:nvSpPr>
        <p:spPr>
          <a:xfrm>
            <a:off x="6171791" y="414325"/>
            <a:ext cx="4155305" cy="7487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不知不觉您鬓角露了白发</a:t>
            </a:r>
          </a:p>
          <a:p>
            <a:pPr algn="ctr" eaLnBrk="1" hangingPunct="1">
              <a:defRPr/>
            </a:pP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     不声不响您眼角上添了皱纹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我图PPT\00001PNG素材\同学录png\611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565"/>
          <a:stretch>
            <a:fillRect/>
          </a:stretch>
        </p:blipFill>
        <p:spPr bwMode="auto">
          <a:xfrm>
            <a:off x="-98630" y="2511709"/>
            <a:ext cx="6703532" cy="434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86294" flipH="1">
            <a:off x="1079989" y="1060123"/>
            <a:ext cx="3108425" cy="207157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26968">
            <a:off x="3073274" y="2082157"/>
            <a:ext cx="2632321" cy="195942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79708">
            <a:off x="2417311" y="4337828"/>
            <a:ext cx="3161324" cy="191076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44"/>
          <p:cNvSpPr txBox="1"/>
          <p:nvPr/>
        </p:nvSpPr>
        <p:spPr>
          <a:xfrm>
            <a:off x="6254344" y="1660099"/>
            <a:ext cx="568239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山还是那座山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梁也还是那道梁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只是父亲的脸上已爬满皱纹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脊背也不再挺拔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岁月的流逝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生活的压力改变了父亲的容颜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不变的是父亲对家庭的责任和对子女无私的爱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照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58" y="881145"/>
            <a:ext cx="3506235" cy="226836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照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38313">
            <a:off x="7717653" y="1621751"/>
            <a:ext cx="3275589" cy="207580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 rotWithShape="1">
          <a:blip r:embed="rId5"/>
          <a:srcRect r="10404"/>
          <a:stretch>
            <a:fillRect/>
          </a:stretch>
        </p:blipFill>
        <p:spPr>
          <a:xfrm rot="21271309">
            <a:off x="2982015" y="2806718"/>
            <a:ext cx="4339945" cy="283545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7117359" y="5049364"/>
            <a:ext cx="4265883" cy="7076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曾经，我是你甜蜜的负担；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 eaLnBrk="1" hangingPunct="1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如今，你是我温暖的牵挂。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 bwMode="auto">
          <a:xfrm>
            <a:off x="-1167414" y="5691517"/>
            <a:ext cx="466404" cy="466404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40000"/>
                </a:schemeClr>
              </a:gs>
              <a:gs pos="50000">
                <a:srgbClr val="FFFFFF">
                  <a:alpha val="40000"/>
                </a:srgbClr>
              </a:gs>
              <a:gs pos="7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defTabSz="924560">
              <a:defRPr/>
            </a:pPr>
            <a:endParaRPr lang="zh-CN" altLang="en-US" sz="2135">
              <a:ea typeface="黑体" panose="02010609060101010101" pitchFamily="49" charset="-122"/>
            </a:endParaRPr>
          </a:p>
        </p:txBody>
      </p:sp>
      <p:sp>
        <p:nvSpPr>
          <p:cNvPr id="3" name="椭圆 2"/>
          <p:cNvSpPr>
            <a:spLocks noChangeArrowheads="1"/>
          </p:cNvSpPr>
          <p:nvPr/>
        </p:nvSpPr>
        <p:spPr bwMode="auto">
          <a:xfrm>
            <a:off x="-1110907" y="6656979"/>
            <a:ext cx="533235" cy="533235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135" b="0"/>
          </a:p>
        </p:txBody>
      </p:sp>
      <p:sp>
        <p:nvSpPr>
          <p:cNvPr id="4" name="椭圆 3"/>
          <p:cNvSpPr>
            <a:spLocks noChangeArrowheads="1"/>
          </p:cNvSpPr>
          <p:nvPr/>
        </p:nvSpPr>
        <p:spPr bwMode="auto">
          <a:xfrm>
            <a:off x="-1102443" y="7211374"/>
            <a:ext cx="232761" cy="232761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9342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9342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135" b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52202" y="932435"/>
            <a:ext cx="7343212" cy="49007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338" y="4101402"/>
            <a:ext cx="1733014" cy="1730899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49" y="4105634"/>
            <a:ext cx="1760523" cy="170339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736" y="4105634"/>
            <a:ext cx="1762640" cy="170339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-167155" y="1923765"/>
            <a:ext cx="3148628" cy="19380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有一种记忆可以很久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有一种思念可以很长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有一双手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那手心的舒适和温暖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让我一生无法忘怀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3727" y="846714"/>
            <a:ext cx="3072452" cy="7077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父爱无边</a:t>
            </a:r>
          </a:p>
        </p:txBody>
      </p:sp>
      <p:sp>
        <p:nvSpPr>
          <p:cNvPr id="11" name="矩形 10"/>
          <p:cNvSpPr/>
          <p:nvPr/>
        </p:nvSpPr>
        <p:spPr>
          <a:xfrm>
            <a:off x="1356374" y="1388413"/>
            <a:ext cx="1802844" cy="3999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 FATHER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548E-6 -4.81413E-6 C 0.05216 -0.06103 0.15237 -0.30518 0.31166 -0.36645 C 0.5118 -0.45846 0.76947 -0.28751 0.9552 -0.3676 C 1.14064 -0.44791 1.13767 -0.49678 1.18601 -0.53074 " pathEditMode="relative" rAng="0" ptsTypes="assa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9300" y="-2654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00184 0.00229 C 0.07989 -0.01057 0.35803 -0.0324 0.48841 -0.0749 C 0.68849 -0.16702 0.5946 -0.1723 0.78012 -0.25247 C 0.96564 -0.33288 1.07721 -0.24834 1.1554 -0.24742 " pathEditMode="relative" rAng="0" ptsTypes="assa">
                                      <p:cBhvr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6200" y="-1677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6516E-6 -3.30347E-6 C 0.04595 -0.06317 0.14394 -0.31151 0.27601 -0.37859 C 0.4761 -0.47071 0.60718 -0.32184 0.7927 -0.40202 C 0.97794 -0.48242 1.07522 -0.77716 1.14946 -0.87594 " pathEditMode="relative" rAng="0" ptsTypes="assa">
                                      <p:cBhvr>
                                        <p:cTn id="10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6600" y="-4380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904267" y="1913603"/>
            <a:ext cx="1680115" cy="168011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3" name="Picture 3"/>
          <p:cNvPicPr>
            <a:picLocks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349364" y="1913603"/>
            <a:ext cx="1680115" cy="168011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4" name="Picture 5"/>
          <p:cNvPicPr>
            <a:picLocks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31047" y="1913603"/>
            <a:ext cx="1680115" cy="168011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5" name="Picture 6"/>
          <p:cNvPicPr>
            <a:picLocks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39511" y="3695287"/>
            <a:ext cx="1680115" cy="1677998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6" name="Picture 7"/>
          <p:cNvPicPr>
            <a:picLocks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5202118" y="514918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7" name="Picture 8"/>
          <p:cNvPicPr>
            <a:picLocks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7538197" y="1213202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8" name="Picture 9"/>
          <p:cNvPicPr>
            <a:picLocks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8894561" y="1213202"/>
            <a:ext cx="624225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9" name="Picture 10"/>
          <p:cNvPicPr>
            <a:picLocks noChangeArrowheads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422184" y="3695287"/>
            <a:ext cx="622108" cy="622108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0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219553" y="1213202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1" name="Picture 12"/>
          <p:cNvPicPr>
            <a:picLocks noChangeArrowheads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5872894" y="1213202"/>
            <a:ext cx="624225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2" name="Picture 13"/>
          <p:cNvPicPr>
            <a:picLocks noChangeArrowheads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5195769" y="1213202"/>
            <a:ext cx="622108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3" name="Picture 14"/>
          <p:cNvPicPr>
            <a:picLocks noChangeArrowheads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8646988" y="3695287"/>
            <a:ext cx="622108" cy="622108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4" name="Picture 15"/>
          <p:cNvPicPr>
            <a:picLocks noChangeArrowheads="1"/>
          </p:cNvPicPr>
          <p:nvPr/>
        </p:nvPicPr>
        <p:blipFill>
          <a:blip r:embed="rId14"/>
          <a:stretch>
            <a:fillRect/>
          </a:stretch>
        </p:blipFill>
        <p:spPr bwMode="auto">
          <a:xfrm>
            <a:off x="3780157" y="1213202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5" name="Picture 16"/>
          <p:cNvPicPr>
            <a:picLocks noChangeArrowheads="1"/>
          </p:cNvPicPr>
          <p:nvPr/>
        </p:nvPicPr>
        <p:blipFill>
          <a:blip r:embed="rId15"/>
          <a:stretch>
            <a:fillRect/>
          </a:stretch>
        </p:blipFill>
        <p:spPr bwMode="auto">
          <a:xfrm>
            <a:off x="7906383" y="4391455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6" name="Picture 17"/>
          <p:cNvPicPr>
            <a:picLocks noChangeArrowheads="1"/>
          </p:cNvPicPr>
          <p:nvPr/>
        </p:nvPicPr>
        <p:blipFill>
          <a:blip r:embed="rId16"/>
          <a:stretch>
            <a:fillRect/>
          </a:stretch>
        </p:blipFill>
        <p:spPr bwMode="auto">
          <a:xfrm>
            <a:off x="9671138" y="1913603"/>
            <a:ext cx="624223" cy="624223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7" name="Picture 18"/>
          <p:cNvPicPr>
            <a:picLocks noChangeArrowheads="1"/>
          </p:cNvPicPr>
          <p:nvPr/>
        </p:nvPicPr>
        <p:blipFill>
          <a:blip r:embed="rId17"/>
          <a:stretch>
            <a:fillRect/>
          </a:stretch>
        </p:blipFill>
        <p:spPr bwMode="auto">
          <a:xfrm>
            <a:off x="3661660" y="2590727"/>
            <a:ext cx="624223" cy="624223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8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4709086" y="3695287"/>
            <a:ext cx="624225" cy="622108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19" name="Picture 20"/>
          <p:cNvPicPr>
            <a:picLocks noChangeArrowheads="1"/>
          </p:cNvPicPr>
          <p:nvPr/>
        </p:nvPicPr>
        <p:blipFill>
          <a:blip r:embed="rId19"/>
          <a:stretch>
            <a:fillRect/>
          </a:stretch>
        </p:blipFill>
        <p:spPr bwMode="auto">
          <a:xfrm>
            <a:off x="5422184" y="4391455"/>
            <a:ext cx="622108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0" name="Picture 21"/>
          <p:cNvPicPr>
            <a:picLocks noChangeArrowheads="1"/>
          </p:cNvPicPr>
          <p:nvPr/>
        </p:nvPicPr>
        <p:blipFill>
          <a:blip r:embed="rId20"/>
          <a:stretch>
            <a:fillRect/>
          </a:stretch>
        </p:blipFill>
        <p:spPr bwMode="auto">
          <a:xfrm>
            <a:off x="8217437" y="514918"/>
            <a:ext cx="622108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1" name="Picture 22" descr="C:\Users\Administrator\Desktop\清新相册模板\外国宝宝\u=222155664,4036925749&amp;fm=21&amp;gp=0.jpg"/>
          <p:cNvPicPr>
            <a:picLocks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715067" y="5474854"/>
            <a:ext cx="624225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2" name="Picture 9"/>
          <p:cNvPicPr>
            <a:picLocks noChangeArrowheads="1"/>
          </p:cNvPicPr>
          <p:nvPr/>
        </p:nvPicPr>
        <p:blipFill>
          <a:blip r:embed="rId22"/>
          <a:stretch>
            <a:fillRect/>
          </a:stretch>
        </p:blipFill>
        <p:spPr bwMode="auto">
          <a:xfrm>
            <a:off x="3661660" y="1913603"/>
            <a:ext cx="624223" cy="624223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3" name="Picture 14"/>
          <p:cNvPicPr>
            <a:picLocks noChangeArrowheads="1"/>
          </p:cNvPicPr>
          <p:nvPr/>
        </p:nvPicPr>
        <p:blipFill>
          <a:blip r:embed="rId23"/>
          <a:stretch>
            <a:fillRect/>
          </a:stretch>
        </p:blipFill>
        <p:spPr bwMode="auto">
          <a:xfrm>
            <a:off x="4482673" y="1213202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4" name="Picture 15"/>
          <p:cNvPicPr>
            <a:picLocks noChangeArrowheads="1"/>
          </p:cNvPicPr>
          <p:nvPr/>
        </p:nvPicPr>
        <p:blipFill>
          <a:blip r:embed="rId24"/>
          <a:stretch>
            <a:fillRect/>
          </a:stretch>
        </p:blipFill>
        <p:spPr bwMode="auto">
          <a:xfrm>
            <a:off x="9671138" y="2590727"/>
            <a:ext cx="624223" cy="624223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5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903025" y="514918"/>
            <a:ext cx="624225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6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91137" y="514918"/>
            <a:ext cx="624223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7" name="Picture 18"/>
          <p:cNvPicPr>
            <a:picLocks noChangeArrowheads="1"/>
          </p:cNvPicPr>
          <p:nvPr/>
        </p:nvPicPr>
        <p:blipFill>
          <a:blip r:embed="rId25"/>
          <a:stretch>
            <a:fillRect/>
          </a:stretch>
        </p:blipFill>
        <p:spPr bwMode="auto">
          <a:xfrm>
            <a:off x="9584381" y="1213202"/>
            <a:ext cx="624225" cy="624225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8" name="Picture 12"/>
          <p:cNvPicPr>
            <a:picLocks noChangeArrowheads="1"/>
          </p:cNvPicPr>
          <p:nvPr/>
        </p:nvPicPr>
        <p:blipFill>
          <a:blip r:embed="rId26"/>
          <a:stretch>
            <a:fillRect/>
          </a:stretch>
        </p:blipFill>
        <p:spPr bwMode="auto">
          <a:xfrm>
            <a:off x="7912731" y="3695287"/>
            <a:ext cx="624225" cy="622108"/>
          </a:xfrm>
          <a:prstGeom prst="rect">
            <a:avLst/>
          </a:prstGeom>
          <a:noFill/>
          <a:ln>
            <a:noFill/>
          </a:ln>
          <a:effectLst>
            <a:outerShdw blurRad="215900" dist="88900" dir="5400000" sx="91000" sy="91000" algn="ctr">
              <a:schemeClr val="accent6">
                <a:lumMod val="50000"/>
                <a:alpha val="88000"/>
              </a:schemeClr>
            </a:outerShdw>
          </a:effectLst>
        </p:spPr>
      </p:pic>
      <p:pic>
        <p:nvPicPr>
          <p:cNvPr id="29" name="Picture 3" descr="C:\Users\Administrator\Desktop\父与子剪影215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631" y="3277275"/>
            <a:ext cx="5924972" cy="361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3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7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7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572471" y="1114358"/>
            <a:ext cx="6262708" cy="4167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9"/>
          <p:cNvPicPr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8848" y="991353"/>
            <a:ext cx="6579363" cy="441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14"/>
          <p:cNvPicPr>
            <a:picLocks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30460" y="1000681"/>
            <a:ext cx="6667750" cy="44317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531601" y="3095743"/>
            <a:ext cx="3148628" cy="19380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有一种记忆可以很久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有一种思念可以很长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有一双手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那手心的舒适和温暖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让我一生无法忘怀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2483" y="2018692"/>
            <a:ext cx="3072452" cy="7077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父爱无边</a:t>
            </a:r>
          </a:p>
        </p:txBody>
      </p:sp>
      <p:sp>
        <p:nvSpPr>
          <p:cNvPr id="11" name="矩形 10"/>
          <p:cNvSpPr/>
          <p:nvPr/>
        </p:nvSpPr>
        <p:spPr>
          <a:xfrm>
            <a:off x="2055130" y="2560391"/>
            <a:ext cx="1802844" cy="3999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 FATHER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60" y="233786"/>
            <a:ext cx="2920100" cy="2492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256" y="4587596"/>
            <a:ext cx="1625098" cy="138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60" y="5461796"/>
            <a:ext cx="1625098" cy="138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213" y="1084233"/>
            <a:ext cx="4003387" cy="2666255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9548" y="2246770"/>
            <a:ext cx="3792877" cy="2247933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828" y="4284905"/>
            <a:ext cx="1987800" cy="1351703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95" y="1644969"/>
            <a:ext cx="1608988" cy="2176633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6197569" y="4082617"/>
            <a:ext cx="2234511" cy="1733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今天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我们欢聚一堂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抚今追昔；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今夜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我们举杯同庆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放歌舒怀；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为了我们的情谊</a:t>
            </a:r>
          </a:p>
          <a:p>
            <a:pPr algn="l"/>
            <a:r>
              <a:rPr lang="zh-CN" altLang="en-US" sz="1335" dirty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地久天长！</a:t>
            </a:r>
          </a:p>
        </p:txBody>
      </p:sp>
      <p:pic>
        <p:nvPicPr>
          <p:cNvPr id="10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95" y="182270"/>
            <a:ext cx="2181226" cy="186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415" y="3860829"/>
            <a:ext cx="2181226" cy="1861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418" y="5146227"/>
            <a:ext cx="1350820" cy="115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5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2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2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2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7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2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722" y="1751527"/>
            <a:ext cx="2783301" cy="3335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5505" y="826855"/>
            <a:ext cx="2428057" cy="2428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3414" y="1056069"/>
            <a:ext cx="1882408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4645" y="1305459"/>
            <a:ext cx="1515629" cy="1949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6418" y="4907194"/>
            <a:ext cx="1979467" cy="117317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4784" y="3367701"/>
            <a:ext cx="1625099" cy="1217164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1319" y="3309154"/>
            <a:ext cx="2384064" cy="1986720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468" y="3379447"/>
            <a:ext cx="1067095" cy="721209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8" name="照片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9" y="2270817"/>
            <a:ext cx="5008727" cy="3196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照片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293">
            <a:off x="6932862" y="3352524"/>
            <a:ext cx="3896095" cy="25482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3588528" y="1752212"/>
            <a:ext cx="2712484" cy="174661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846628" y="2293201"/>
            <a:ext cx="2684197" cy="176809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740098" y="4740440"/>
            <a:ext cx="2229561" cy="15052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5630812" y="4207927"/>
            <a:ext cx="2621961" cy="165365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照片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7941503" y="3323733"/>
            <a:ext cx="3212171" cy="18997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3" descr="E:\我图PPT\00001PNG素材\同学录png\6115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7565"/>
          <a:stretch>
            <a:fillRect/>
          </a:stretch>
        </p:blipFill>
        <p:spPr bwMode="auto">
          <a:xfrm flipV="1">
            <a:off x="-96847" y="10509"/>
            <a:ext cx="6703532" cy="434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8020718" y="1512705"/>
            <a:ext cx="3072452" cy="70775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父爱无边</a:t>
            </a:r>
          </a:p>
        </p:txBody>
      </p:sp>
      <p:sp>
        <p:nvSpPr>
          <p:cNvPr id="23" name="矩形 22"/>
          <p:cNvSpPr/>
          <p:nvPr/>
        </p:nvSpPr>
        <p:spPr>
          <a:xfrm>
            <a:off x="9163365" y="2054404"/>
            <a:ext cx="1802844" cy="3999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 FATHER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40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1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2" dur="3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50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1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2" dur="3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Scale>
                                      <p:cBhvr>
                                        <p:cTn id="60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1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2" dur="3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56" presetClass="entr" presetSubtype="0" fill="hold" grpId="0" nodeType="withEffect">
                                  <p:stCondLst>
                                    <p:cond delay="10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相框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7846" y="-11221"/>
            <a:ext cx="5505393" cy="69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1548" y="1725165"/>
            <a:ext cx="5185187" cy="345333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4"/>
          <p:cNvSpPr txBox="1"/>
          <p:nvPr/>
        </p:nvSpPr>
        <p:spPr>
          <a:xfrm>
            <a:off x="105564" y="1995019"/>
            <a:ext cx="48343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山还是那座山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梁也还是那道梁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只是父亲的脸上已爬满皱纹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脊背也不再挺拔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岁月的流逝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生活的压力改变了父亲的容颜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不变的是父亲对家庭的责任和对子女无私的爱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istrator\Desktop\同学录png\fvwefw副本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538" y="2413315"/>
            <a:ext cx="1159028" cy="448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istrator\Desktop\berg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296" y="-735315"/>
            <a:ext cx="10509043" cy="52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642469">
            <a:off x="5813662" y="1762664"/>
            <a:ext cx="1574783" cy="104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15849">
            <a:off x="985395" y="2621283"/>
            <a:ext cx="1237339" cy="82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94117">
            <a:off x="3145042" y="2417986"/>
            <a:ext cx="1710389" cy="106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32281">
            <a:off x="8146293" y="1220340"/>
            <a:ext cx="1346241" cy="89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9363" y="4438297"/>
            <a:ext cx="2284277" cy="1522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2067" y="4349926"/>
            <a:ext cx="1028954" cy="856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075" y="4433538"/>
            <a:ext cx="2284277" cy="15323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8654" y="5295342"/>
            <a:ext cx="1125967" cy="751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9841" y="4411452"/>
            <a:ext cx="2456953" cy="157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矩形 15"/>
          <p:cNvSpPr/>
          <p:nvPr/>
        </p:nvSpPr>
        <p:spPr>
          <a:xfrm>
            <a:off x="7593610" y="3033438"/>
            <a:ext cx="3072981" cy="1117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65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  <a:r>
              <a:rPr lang="zh-CN" altLang="en-US" sz="40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21172724">
            <a:off x="-306250" y="1046893"/>
            <a:ext cx="19032866" cy="3057081"/>
            <a:chOff x="-1408101" y="993455"/>
            <a:chExt cx="13919251" cy="2362922"/>
          </a:xfrm>
          <a:effectLst>
            <a:outerShdw blurRad="177800" dist="190500" dir="2700000" sx="101000" sy="101000" algn="tl" rotWithShape="0">
              <a:srgbClr val="482304">
                <a:alpha val="35000"/>
              </a:srgbClr>
            </a:outerShdw>
          </a:effectLst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59240" y="1289132"/>
              <a:ext cx="2254590" cy="1586984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36" y="1278544"/>
              <a:ext cx="2330790" cy="1604634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373" y="1277653"/>
              <a:ext cx="2251879" cy="1618396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8933" y="1276133"/>
              <a:ext cx="2137992" cy="1613667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7650" y="1286722"/>
              <a:ext cx="2257425" cy="1588979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4013" y="1257299"/>
              <a:ext cx="2193849" cy="1647825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8101" y="993455"/>
              <a:ext cx="13919251" cy="236292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121" y="-522000"/>
            <a:ext cx="1031669" cy="786517"/>
          </a:xfrm>
          <a:prstGeom prst="rect">
            <a:avLst/>
          </a:prstGeom>
          <a:effectLst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" y="-1223901"/>
            <a:ext cx="1579184" cy="1203925"/>
          </a:xfrm>
          <a:prstGeom prst="rect">
            <a:avLst/>
          </a:prstGeom>
          <a:effectLst/>
        </p:spPr>
      </p:pic>
      <p:sp>
        <p:nvSpPr>
          <p:cNvPr id="26" name="TextBox 25"/>
          <p:cNvSpPr txBox="1"/>
          <p:nvPr/>
        </p:nvSpPr>
        <p:spPr>
          <a:xfrm rot="21203822">
            <a:off x="3889308" y="4698416"/>
            <a:ext cx="8059395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父爱如山，高大而巍峨，让我望而生怯不敢攀登；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父爱如天，粗旷而深远，让我仰而心怜不敢长啸；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父爱如河，细长而源源，让我淌不敢涉足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0.0003 L 0.29931 0.27113 C 0.36198 0.32912 0.46129 0.39359 0.56302 0.44911 C 0.68316 0.5108 0.78264 0.54812 0.85104 0.55707 L 1.18924 0.61691 " pathEditMode="relative" rAng="980520" ptsTypes="FffFF">
                                      <p:cBhvr>
                                        <p:cTn id="6" dur="5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81" y="380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8" dur="5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208 -0.00402 L 0.18125 0.42456 C 0.22049 0.51434 0.28524 0.63128 0.3566 0.74298 C 0.44184 0.87411 0.51441 0.96482 0.56979 1.01666 L 0.83715 1.27892 " pathEditMode="relative" rAng="2445360" ptsTypes="FffFF">
                                      <p:cBhvr>
                                        <p:cTn id="1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1" y="698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5865E-6 L -0.48993 0.10985 " pathEditMode="relative" rAng="0" ptsTypes="AA">
                                      <p:cBhvr>
                                        <p:cTn id="19" dur="1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97" y="549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3" presetClass="exit" presetSubtype="16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6197569" y="3321311"/>
            <a:ext cx="3273658" cy="2194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1423842" y="2881988"/>
            <a:ext cx="4115999" cy="3073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email"/>
          <a:stretch>
            <a:fillRect/>
          </a:stretch>
        </p:blipFill>
        <p:spPr bwMode="auto">
          <a:xfrm rot="365280">
            <a:off x="870154" y="835902"/>
            <a:ext cx="2853797" cy="1900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5539841" y="1404660"/>
            <a:ext cx="61475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父爱如山，高大而巍峨，让我望而生怯不敢攀登；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父爱如天，粗旷而深远，让我仰而心怜不敢长啸；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父爱如河，细长而源源，让我淌不敢涉足。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12.pptx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宽屏</PresentationFormat>
  <Paragraphs>66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等线 Light</vt:lpstr>
      <vt:lpstr>方正苏新诗柳楷简体</vt:lpstr>
      <vt:lpstr>黑体</vt:lpstr>
      <vt:lpstr>楷体</vt:lpstr>
      <vt:lpstr>宋体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100412.pptx</dc:title>
  <dc:creator/>
  <cp:lastModifiedBy/>
  <cp:revision>1</cp:revision>
  <dcterms:created xsi:type="dcterms:W3CDTF">2017-06-14T16:52:11Z</dcterms:created>
  <dcterms:modified xsi:type="dcterms:W3CDTF">2017-06-14T16:54:47Z</dcterms:modified>
</cp:coreProperties>
</file>