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84" r:id="rId3"/>
    <p:sldId id="256" r:id="rId4"/>
    <p:sldId id="258" r:id="rId6"/>
    <p:sldId id="260" r:id="rId7"/>
    <p:sldId id="285" r:id="rId8"/>
    <p:sldId id="267" r:id="rId9"/>
    <p:sldId id="269" r:id="rId10"/>
    <p:sldId id="268" r:id="rId11"/>
    <p:sldId id="266" r:id="rId12"/>
    <p:sldId id="286" r:id="rId13"/>
    <p:sldId id="272" r:id="rId14"/>
    <p:sldId id="270" r:id="rId15"/>
    <p:sldId id="273" r:id="rId16"/>
    <p:sldId id="271" r:id="rId17"/>
    <p:sldId id="287" r:id="rId18"/>
    <p:sldId id="276" r:id="rId19"/>
    <p:sldId id="277" r:id="rId20"/>
    <p:sldId id="283" r:id="rId21"/>
    <p:sldId id="274" r:id="rId22"/>
    <p:sldId id="275" r:id="rId23"/>
    <p:sldId id="263" r:id="rId24"/>
    <p:sldId id="281" r:id="rId25"/>
    <p:sldId id="278" r:id="rId26"/>
    <p:sldId id="288" r:id="rId27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C24"/>
    <a:srgbClr val="FBE892"/>
    <a:srgbClr val="F1CC4A"/>
    <a:srgbClr val="DE0301"/>
    <a:srgbClr val="E5E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51" autoAdjust="0"/>
    <p:restoredTop sz="94660"/>
  </p:normalViewPr>
  <p:slideViewPr>
    <p:cSldViewPr snapToGrid="0">
      <p:cViewPr varScale="1">
        <p:scale>
          <a:sx n="206" d="100"/>
          <a:sy n="206" d="100"/>
        </p:scale>
        <p:origin x="42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63705708661"/>
          <c:y val="0.136488365127438"/>
          <c:w val="0.792848794291339"/>
          <c:h val="0.730497925043189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ln w="38100" cap="rnd">
              <a:solidFill>
                <a:srgbClr val="ED1C2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D1C24"/>
              </a:solidFill>
              <a:ln w="38100">
                <a:solidFill>
                  <a:srgbClr val="ED1C24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ln w="38100" cap="rnd">
              <a:solidFill>
                <a:srgbClr val="ED1C2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D1C24"/>
              </a:solidFill>
              <a:ln w="38100">
                <a:solidFill>
                  <a:srgbClr val="ED1C24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列1</c:v>
                </c:pt>
              </c:strCache>
            </c:strRef>
          </c:tx>
          <c:spPr>
            <a:ln w="38100" cap="rnd">
              <a:solidFill>
                <a:srgbClr val="ED1C2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D1C24"/>
              </a:solidFill>
              <a:ln w="38100">
                <a:solidFill>
                  <a:srgbClr val="ED1C24"/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856184"/>
        <c:axId val="563383904"/>
      </c:lineChart>
      <c:catAx>
        <c:axId val="558856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3383904"/>
        <c:crosses val="autoZero"/>
        <c:auto val="1"/>
        <c:lblAlgn val="ctr"/>
        <c:lblOffset val="100"/>
        <c:noMultiLvlLbl val="0"/>
      </c:catAx>
      <c:valAx>
        <c:axId val="563383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5885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8506274606299"/>
          <c:y val="0.77144341957164"/>
          <c:w val="0.452628387116384"/>
          <c:h val="0.08138674792778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00" b="1" i="0" u="none" strike="noStrike" kern="1200" baseline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EBA4A-D625-4F11-88BF-07357DE20E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BAD4-FADF-48F8-98C6-BFEB4D0E7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4D9FB-2074-4003-BEE7-33CEF2CD88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765C0-69C3-4AEB-B13A-704C746644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86" y="-446459"/>
            <a:ext cx="4276797" cy="427679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764364" y="2698318"/>
            <a:ext cx="58195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喜迎新年联欢</a:t>
            </a:r>
            <a:r>
              <a:rPr lang="zh-CN" altLang="en-US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晚会模版</a:t>
            </a:r>
            <a:endParaRPr lang="zh-CN" altLang="en-US" sz="4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84954" y="3487466"/>
            <a:ext cx="3178341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主办单位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</a:t>
            </a:r>
            <a:endParaRPr lang="en-US" altLang="zh-CN" sz="15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82" y="680643"/>
            <a:ext cx="2515572" cy="216654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3295" y="665490"/>
            <a:ext cx="2550760" cy="2196848"/>
          </a:xfrm>
          <a:prstGeom prst="rect">
            <a:avLst/>
          </a:prstGeom>
        </p:spPr>
      </p:pic>
      <p:pic>
        <p:nvPicPr>
          <p:cNvPr id="16" name="韩宝仪-财神来到我家门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75001" y="2464857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430" y="550223"/>
            <a:ext cx="2784590" cy="261998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28620" y="2903940"/>
            <a:ext cx="196522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9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49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701" y="1936687"/>
            <a:ext cx="2515572" cy="21665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5480" y="1921534"/>
            <a:ext cx="2550760" cy="219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112053" y="1444390"/>
            <a:ext cx="4991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领导致辞</a:t>
            </a:r>
            <a:r>
              <a:rPr lang="en-US" altLang="zh-CN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6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74106" y="2758955"/>
            <a:ext cx="27105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总经理：王先生</a:t>
            </a:r>
            <a:endParaRPr lang="zh-CN" altLang="en-US" sz="27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119" y="2569538"/>
            <a:ext cx="731584" cy="75901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749" y="762672"/>
            <a:ext cx="731584" cy="75901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5297041" y="2268174"/>
            <a:ext cx="365792" cy="3795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3494347" y="1043207"/>
            <a:ext cx="365792" cy="37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351059" y="1667492"/>
            <a:ext cx="2852065" cy="1013210"/>
            <a:chOff x="1727200" y="1603949"/>
            <a:chExt cx="3802753" cy="1350947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5291" b="71217" l="73462" r="83369">
                          <a14:foregroundMark x1="79345" y1="66646" x2="78344" y2="68648"/>
                          <a14:backgroundMark x1="74886" y1="65555" x2="82257" y2="65616"/>
                          <a14:backgroundMark x1="74886" y1="65797" x2="74613" y2="70467"/>
                          <a14:backgroundMark x1="75978" y1="70042" x2="82985" y2="69861"/>
                          <a14:backgroundMark x1="82985" y1="66646" x2="82985" y2="69800"/>
                          <a14:backgroundMark x1="87989" y1="72165" x2="87989" y2="72165"/>
                          <a14:backgroundMark x1="85350" y1="71983" x2="85350" y2="719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24" t="64550" r="15393" b="28042"/>
            <a:stretch>
              <a:fillRect/>
            </a:stretch>
          </p:blipFill>
          <p:spPr>
            <a:xfrm>
              <a:off x="1727200" y="1603949"/>
              <a:ext cx="1505340" cy="1350947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2870319" y="1832057"/>
              <a:ext cx="26596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回首</a:t>
              </a:r>
              <a:r>
                <a:rPr lang="en-US" altLang="zh-CN" sz="27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endParaRPr lang="zh-CN" altLang="en-US" sz="27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27659" y="1667491"/>
            <a:ext cx="2852065" cy="1013210"/>
            <a:chOff x="1727200" y="1603949"/>
            <a:chExt cx="3802753" cy="1350947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5291" b="71217" l="73462" r="83369">
                          <a14:foregroundMark x1="79345" y1="66646" x2="78344" y2="68648"/>
                          <a14:backgroundMark x1="74886" y1="65555" x2="82257" y2="65616"/>
                          <a14:backgroundMark x1="74886" y1="65797" x2="74613" y2="70467"/>
                          <a14:backgroundMark x1="75978" y1="70042" x2="82985" y2="69861"/>
                          <a14:backgroundMark x1="82985" y1="66646" x2="82985" y2="69800"/>
                          <a14:backgroundMark x1="87989" y1="72165" x2="87989" y2="72165"/>
                          <a14:backgroundMark x1="85350" y1="71983" x2="85350" y2="719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24" t="64550" r="15393" b="28042"/>
            <a:stretch>
              <a:fillRect/>
            </a:stretch>
          </p:blipFill>
          <p:spPr>
            <a:xfrm>
              <a:off x="1727200" y="1603949"/>
              <a:ext cx="1505340" cy="1350947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2870319" y="1832057"/>
              <a:ext cx="26596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27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51059" y="2777526"/>
            <a:ext cx="2852065" cy="1013210"/>
            <a:chOff x="1727200" y="1603949"/>
            <a:chExt cx="3802753" cy="1350947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5291" b="71217" l="73462" r="83369">
                          <a14:foregroundMark x1="79345" y1="66646" x2="78344" y2="68648"/>
                          <a14:backgroundMark x1="74886" y1="65555" x2="82257" y2="65616"/>
                          <a14:backgroundMark x1="74886" y1="65797" x2="74613" y2="70467"/>
                          <a14:backgroundMark x1="75978" y1="70042" x2="82985" y2="69861"/>
                          <a14:backgroundMark x1="82985" y1="66646" x2="82985" y2="69800"/>
                          <a14:backgroundMark x1="87989" y1="72165" x2="87989" y2="72165"/>
                          <a14:backgroundMark x1="85350" y1="71983" x2="85350" y2="719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24" t="64550" r="15393" b="28042"/>
            <a:stretch>
              <a:fillRect/>
            </a:stretch>
          </p:blipFill>
          <p:spPr>
            <a:xfrm>
              <a:off x="1727200" y="1603949"/>
              <a:ext cx="1505340" cy="1350947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2870319" y="1832057"/>
              <a:ext cx="26596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文艺汇演</a:t>
              </a:r>
              <a:endParaRPr lang="zh-CN" altLang="en-US" sz="27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20188" y="2764387"/>
            <a:ext cx="2852065" cy="1013210"/>
            <a:chOff x="1727200" y="1603949"/>
            <a:chExt cx="3802753" cy="1350947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5291" b="71217" l="73462" r="83369">
                          <a14:foregroundMark x1="79345" y1="66646" x2="78344" y2="68648"/>
                          <a14:backgroundMark x1="74886" y1="65555" x2="82257" y2="65616"/>
                          <a14:backgroundMark x1="74886" y1="65797" x2="74613" y2="70467"/>
                          <a14:backgroundMark x1="75978" y1="70042" x2="82985" y2="69861"/>
                          <a14:backgroundMark x1="82985" y1="66646" x2="82985" y2="69800"/>
                          <a14:backgroundMark x1="87989" y1="72165" x2="87989" y2="72165"/>
                          <a14:backgroundMark x1="85350" y1="71983" x2="85350" y2="719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24" t="64550" r="15393" b="28042"/>
            <a:stretch>
              <a:fillRect/>
            </a:stretch>
          </p:blipFill>
          <p:spPr>
            <a:xfrm>
              <a:off x="1727200" y="1603949"/>
              <a:ext cx="1505340" cy="1350947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2870319" y="1832057"/>
              <a:ext cx="26596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7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展望</a:t>
              </a:r>
              <a:r>
                <a:rPr lang="en-US" altLang="zh-CN" sz="27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zh-CN" altLang="en-US" sz="27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038383" y="784336"/>
            <a:ext cx="31865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3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年会流程</a:t>
            </a:r>
            <a:r>
              <a:rPr lang="en-US" altLang="zh-CN" sz="3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33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430" y="550223"/>
            <a:ext cx="2784590" cy="261998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195572" y="2924036"/>
            <a:ext cx="362725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9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回首</a:t>
            </a:r>
            <a:r>
              <a:rPr lang="en-US" altLang="zh-CN" sz="49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49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99" y="1915431"/>
            <a:ext cx="2515572" cy="21665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6691" y="1915431"/>
            <a:ext cx="2550760" cy="219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518961" y="1278860"/>
            <a:ext cx="310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这一年，我们的业绩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18961" y="1842076"/>
            <a:ext cx="38043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123,456,789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06594" y="1780610"/>
            <a:ext cx="8295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18961" y="2728459"/>
            <a:ext cx="310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超出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091" y="3240085"/>
            <a:ext cx="731584" cy="75901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150" y="571753"/>
            <a:ext cx="731584" cy="7590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5752705" y="2665072"/>
            <a:ext cx="365792" cy="3795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4001441" y="842888"/>
            <a:ext cx="365792" cy="37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99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99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99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163072" y="495096"/>
          <a:ext cx="5181814" cy="3454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813604" y="1706301"/>
            <a:ext cx="401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这一年，我们的市场占有率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19632" y="2322236"/>
            <a:ext cx="38043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增至</a:t>
            </a:r>
            <a:r>
              <a:rPr lang="en-US" altLang="zh-CN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738" y="3199892"/>
            <a:ext cx="731584" cy="75901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797" y="531560"/>
            <a:ext cx="731584" cy="7590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24555">
            <a:off x="4855610" y="2292126"/>
            <a:ext cx="365792" cy="3795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24555">
            <a:off x="3720088" y="802695"/>
            <a:ext cx="365792" cy="37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99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874225" y="1419962"/>
            <a:ext cx="310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这一年，我们的员工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23260" y="1983178"/>
            <a:ext cx="38043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新增</a:t>
            </a:r>
            <a:r>
              <a:rPr lang="en-US" altLang="zh-CN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107</a:t>
            </a:r>
            <a:r>
              <a: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3843" y="2869561"/>
            <a:ext cx="416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公司员工总量突破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843" y="2073366"/>
            <a:ext cx="731584" cy="7590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540" y="692334"/>
            <a:ext cx="731584" cy="75901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6144722" y="3033261"/>
            <a:ext cx="365792" cy="3795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3458831" y="963469"/>
            <a:ext cx="365792" cy="37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99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99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28062" y="1252273"/>
            <a:ext cx="3777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这一年，我们共获得荣誉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14562" y="1784330"/>
            <a:ext cx="38043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59</a:t>
            </a:r>
            <a:r>
              <a: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27005" y="2639554"/>
            <a:ext cx="4579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每一份奖项都离不开你们的努力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819" y="3139602"/>
            <a:ext cx="731584" cy="7590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878" y="471270"/>
            <a:ext cx="731584" cy="7590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5323976" y="2128289"/>
            <a:ext cx="365792" cy="3795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3529169" y="742405"/>
            <a:ext cx="365792" cy="37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430" y="550223"/>
            <a:ext cx="2784590" cy="261998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356332" y="2924036"/>
            <a:ext cx="278319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9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颁奖典礼</a:t>
            </a:r>
            <a:endParaRPr lang="zh-CN" altLang="en-US" sz="49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99" y="1915431"/>
            <a:ext cx="2515572" cy="21665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6691" y="1915431"/>
            <a:ext cx="2550760" cy="219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161312" y="853193"/>
            <a:ext cx="4822372" cy="1655225"/>
            <a:chOff x="2969245" y="1783725"/>
            <a:chExt cx="6429829" cy="2206967"/>
          </a:xfrm>
        </p:grpSpPr>
        <p:sp>
          <p:nvSpPr>
            <p:cNvPr id="9" name="文本框 8"/>
            <p:cNvSpPr txBox="1"/>
            <p:nvPr/>
          </p:nvSpPr>
          <p:spPr>
            <a:xfrm>
              <a:off x="3647921" y="1783725"/>
              <a:ext cx="5072478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5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最佳团队奖</a:t>
              </a:r>
              <a:endPara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969245" y="2898085"/>
              <a:ext cx="6429829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结，是由多种情感聚集在一起而产生的一种精神。团结并不只存在于志同道合的人群之中。想要成为一个团结优秀的集体，只需要我们都用真诚去面对集体中的每一个人，让这个集体里的每一个人，都感觉到心灵的温暖。</a:t>
              </a:r>
              <a:endParaRPr lang="zh-CN" altLang="en-US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56239" y="2319552"/>
            <a:ext cx="5127445" cy="1476000"/>
            <a:chOff x="2524419" y="2403011"/>
            <a:chExt cx="6836594" cy="19679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75970" y="2403011"/>
              <a:ext cx="2285043" cy="196799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419" y="2407948"/>
              <a:ext cx="2279312" cy="1963062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641757" y="3147326"/>
              <a:ext cx="282417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69" y="1064209"/>
            <a:ext cx="3630188" cy="242278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5694027" y="1608508"/>
            <a:ext cx="181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获奖部门：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94028" y="2275603"/>
            <a:ext cx="23094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3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市场部</a:t>
            </a:r>
            <a:endParaRPr lang="zh-CN" altLang="en-US" sz="1015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76143" y="997690"/>
            <a:ext cx="38043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最佳个人奖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83086" y="1759438"/>
            <a:ext cx="51904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一个那么自然而极易忽略的细节，却说明了一切。当他把自己的呼吸面罩递给两个被困群众的一刹那，这个时代关于英雄的万千注释瞬间清晰起来</a:t>
            </a:r>
            <a:r>
              <a:rPr lang="en-US" altLang="zh-CN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把生命的优先权无私地赠予他人，这一馈赠既是对消防队员这一神圣天职的礼赞，也把温暖和希望长久地留在我们心里。</a:t>
            </a:r>
            <a:endParaRPr lang="zh-CN" altLang="en-US" sz="105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956722" y="2544268"/>
            <a:ext cx="5127445" cy="1476000"/>
            <a:chOff x="2524419" y="2403011"/>
            <a:chExt cx="6836594" cy="196799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75970" y="2403011"/>
              <a:ext cx="2285043" cy="196799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419" y="2407948"/>
              <a:ext cx="2279312" cy="1963062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641757" y="3147326"/>
              <a:ext cx="282417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6" r="8824" b="6216"/>
          <a:stretch>
            <a:fillRect/>
          </a:stretch>
        </p:blipFill>
        <p:spPr>
          <a:xfrm>
            <a:off x="1815511" y="1185090"/>
            <a:ext cx="2966179" cy="2276031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5349034" y="1940680"/>
            <a:ext cx="181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获奖员工：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49035" y="2607774"/>
            <a:ext cx="23094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3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</a:t>
            </a:r>
            <a:endParaRPr lang="zh-CN" altLang="en-US" sz="1015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430" y="550223"/>
            <a:ext cx="2784590" cy="261998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356332" y="2924036"/>
            <a:ext cx="278319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9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文艺汇演</a:t>
            </a:r>
            <a:endParaRPr lang="zh-CN" altLang="en-US" sz="49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99" y="1915431"/>
            <a:ext cx="2515572" cy="21665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6691" y="1915431"/>
            <a:ext cx="2550760" cy="219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429" y="626038"/>
            <a:ext cx="1091435" cy="102691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620575" y="2359996"/>
            <a:ext cx="4452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时间都去哪儿了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93078" y="3128756"/>
            <a:ext cx="4279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来自设计部的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313773" y="1409567"/>
            <a:ext cx="2790494" cy="828002"/>
            <a:chOff x="4351373" y="1504281"/>
            <a:chExt cx="3720658" cy="1104001"/>
          </a:xfrm>
        </p:grpSpPr>
        <p:sp>
          <p:nvSpPr>
            <p:cNvPr id="19" name="文本框 18"/>
            <p:cNvSpPr txBox="1"/>
            <p:nvPr/>
          </p:nvSpPr>
          <p:spPr>
            <a:xfrm>
              <a:off x="5493021" y="1984969"/>
              <a:ext cx="169821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歌曲演唱</a:t>
              </a:r>
              <a:endPara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373" y="1504281"/>
              <a:ext cx="1281853" cy="110399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92686" y="1506444"/>
              <a:ext cx="1279345" cy="11018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417" y="716472"/>
            <a:ext cx="1091435" cy="102691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463092" y="2503188"/>
            <a:ext cx="4452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财神来到你身边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3283" y="3215173"/>
            <a:ext cx="4279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来自销售部的节目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068813" y="1449760"/>
            <a:ext cx="2790494" cy="828002"/>
            <a:chOff x="4351373" y="1504281"/>
            <a:chExt cx="3720658" cy="1104001"/>
          </a:xfrm>
        </p:grpSpPr>
        <p:sp>
          <p:nvSpPr>
            <p:cNvPr id="15" name="文本框 14"/>
            <p:cNvSpPr txBox="1"/>
            <p:nvPr/>
          </p:nvSpPr>
          <p:spPr>
            <a:xfrm>
              <a:off x="5489079" y="1818639"/>
              <a:ext cx="1698218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小品</a:t>
              </a:r>
              <a:endPara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373" y="1504281"/>
              <a:ext cx="1281853" cy="110399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92686" y="1506444"/>
              <a:ext cx="1279345" cy="11018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283" y="714637"/>
            <a:ext cx="1091435" cy="102691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964710" y="1839514"/>
            <a:ext cx="321457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95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互动环节</a:t>
            </a:r>
            <a:endParaRPr lang="zh-CN" altLang="en-US" sz="49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423" y="2670511"/>
            <a:ext cx="2080440" cy="1774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012" y="766713"/>
            <a:ext cx="1091435" cy="102691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15687" y="2553429"/>
            <a:ext cx="4452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我是魔法师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5878" y="3265414"/>
            <a:ext cx="4279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来自市场部的节目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831482" y="1574362"/>
            <a:ext cx="2790494" cy="828002"/>
            <a:chOff x="4351373" y="1504281"/>
            <a:chExt cx="3720658" cy="1104001"/>
          </a:xfrm>
        </p:grpSpPr>
        <p:sp>
          <p:nvSpPr>
            <p:cNvPr id="16" name="文本框 15"/>
            <p:cNvSpPr txBox="1"/>
            <p:nvPr/>
          </p:nvSpPr>
          <p:spPr>
            <a:xfrm>
              <a:off x="5493021" y="1984969"/>
              <a:ext cx="169821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魔法表演</a:t>
              </a:r>
              <a:endPara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373" y="1504281"/>
              <a:ext cx="1281853" cy="110399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92686" y="1506444"/>
              <a:ext cx="1279345" cy="11018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723" y="837053"/>
            <a:ext cx="1091435" cy="102691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052573" y="2491504"/>
            <a:ext cx="4452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en-US" altLang="zh-CN" sz="45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cilicili</a:t>
            </a:r>
            <a:r>
              <a:rPr lang="en-US" altLang="zh-CN" sz="4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4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65589" y="3335754"/>
            <a:ext cx="4279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来自运营部的节目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821403" y="1547947"/>
            <a:ext cx="2790494" cy="828002"/>
            <a:chOff x="4351373" y="1504281"/>
            <a:chExt cx="3720658" cy="1104001"/>
          </a:xfrm>
        </p:grpSpPr>
        <p:sp>
          <p:nvSpPr>
            <p:cNvPr id="14" name="文本框 13"/>
            <p:cNvSpPr txBox="1"/>
            <p:nvPr/>
          </p:nvSpPr>
          <p:spPr>
            <a:xfrm>
              <a:off x="5493021" y="1984969"/>
              <a:ext cx="169821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舞       蹈</a:t>
              </a:r>
              <a:endPara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373" y="1504281"/>
              <a:ext cx="1281853" cy="1103999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92686" y="1506444"/>
              <a:ext cx="1279345" cy="11018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801" y="591705"/>
            <a:ext cx="2286000" cy="215086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1" y="3701226"/>
            <a:ext cx="1481456" cy="148145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175468" y="2924036"/>
            <a:ext cx="317509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9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</a:t>
            </a:r>
            <a:r>
              <a:rPr lang="en-US" altLang="zh-CN" sz="495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495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99" y="1915431"/>
            <a:ext cx="2515572" cy="216654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6691" y="1915431"/>
            <a:ext cx="2550760" cy="219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839999" y="1821491"/>
            <a:ext cx="5454326" cy="14773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342900">
              <a:lnSpc>
                <a:spcPct val="150000"/>
              </a:lnSpc>
            </a:pP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在公司大家庭中，有无私奉献的职能同仁，有默默耕耘的生产能手，敢于创新的技术人才，兢兢业业的工程尖兵。他们没有豪言壮语，他们没有丰功伟绩，但他们用行动，告诉了我们什么是主人翁精神，任劳任怨，不计得失。</a:t>
            </a:r>
            <a:endParaRPr lang="zh-CN" altLang="en-US" sz="15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03504" y="851257"/>
            <a:ext cx="3317565" cy="1027213"/>
            <a:chOff x="4011568" y="1460366"/>
            <a:chExt cx="4423416" cy="1369614"/>
          </a:xfrm>
        </p:grpSpPr>
        <p:sp>
          <p:nvSpPr>
            <p:cNvPr id="10" name="文本框 9"/>
            <p:cNvSpPr txBox="1"/>
            <p:nvPr/>
          </p:nvSpPr>
          <p:spPr>
            <a:xfrm>
              <a:off x="5409353" y="1968206"/>
              <a:ext cx="159462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展望</a:t>
              </a:r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1568" y="1460366"/>
              <a:ext cx="1590258" cy="136961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50986" y="1460366"/>
              <a:ext cx="1583998" cy="136422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12195" y="1613770"/>
            <a:ext cx="4739057" cy="143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ZQingKeBenYueSongS-R-GB" charset="-122"/>
              </a:rPr>
              <a:t>新年快乐！</a:t>
            </a:r>
            <a:endParaRPr lang="zh-CN" altLang="en-US" sz="6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715" y="3206513"/>
            <a:ext cx="909220" cy="94331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416" y="922228"/>
            <a:ext cx="731584" cy="7590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5662999" y="2879547"/>
            <a:ext cx="365792" cy="3795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24555">
            <a:off x="3639701" y="1494675"/>
            <a:ext cx="365792" cy="37951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903504" y="851257"/>
            <a:ext cx="3317565" cy="1027213"/>
            <a:chOff x="4011568" y="1460366"/>
            <a:chExt cx="4423416" cy="1369614"/>
          </a:xfrm>
        </p:grpSpPr>
        <p:sp>
          <p:nvSpPr>
            <p:cNvPr id="18" name="文本框 17"/>
            <p:cNvSpPr txBox="1"/>
            <p:nvPr/>
          </p:nvSpPr>
          <p:spPr>
            <a:xfrm>
              <a:off x="5409353" y="1968206"/>
              <a:ext cx="159462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展望</a:t>
              </a:r>
              <a:r>
                <a:rPr lang="en-US" altLang="zh-CN" sz="18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1568" y="1460366"/>
              <a:ext cx="1590258" cy="136961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50986" y="1460366"/>
              <a:ext cx="1583998" cy="136422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254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86" y="-446459"/>
            <a:ext cx="4276797" cy="427679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22727" y="2666323"/>
            <a:ext cx="6515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演示完毕，感谢您的聆听</a:t>
            </a:r>
            <a:endParaRPr lang="zh-CN" altLang="en-US" sz="4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84954" y="3487466"/>
            <a:ext cx="3178341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主办单位</a:t>
            </a:r>
            <a:r>
              <a:rPr lang="zh-CN" altLang="en-US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5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XXXXXXXX</a:t>
            </a:r>
            <a:endParaRPr lang="en-US" altLang="zh-CN" sz="15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82" y="680643"/>
            <a:ext cx="2515572" cy="216654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3295" y="665490"/>
            <a:ext cx="2550760" cy="21968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680</Words>
  <Application>WPS 演示</Application>
  <PresentationFormat>全屏显示(16:9)</PresentationFormat>
  <Paragraphs>110</Paragraphs>
  <Slides>24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 Unicode MS</vt:lpstr>
      <vt:lpstr>Calibri Light</vt:lpstr>
      <vt:lpstr>Calibri</vt:lpstr>
      <vt:lpstr>等线</vt:lpstr>
      <vt:lpstr>FZQingKeBenYueSongS-R-GB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2019-01-03T07:40:22Z</dcterms:created>
  <dcterms:modified xsi:type="dcterms:W3CDTF">2019-01-03T07:40:23Z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