
<file path=[Content_Types].xml><?xml version="1.0" encoding="utf-8"?>
<Types xmlns="http://schemas.openxmlformats.org/package/2006/content-types">
  <Default Extension="wdp" ContentType="image/vnd.ms-photo"/>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3"/>
  </p:sldMasterIdLst>
  <p:notesMasterIdLst>
    <p:notesMasterId r:id="rId5"/>
  </p:notesMasterIdLst>
  <p:sldIdLst>
    <p:sldId id="276" r:id="rId4"/>
    <p:sldId id="257" r:id="rId6"/>
    <p:sldId id="258" r:id="rId7"/>
    <p:sldId id="259" r:id="rId8"/>
    <p:sldId id="263" r:id="rId9"/>
    <p:sldId id="287" r:id="rId10"/>
    <p:sldId id="272" r:id="rId11"/>
    <p:sldId id="264" r:id="rId12"/>
    <p:sldId id="265" r:id="rId13"/>
    <p:sldId id="282" r:id="rId14"/>
    <p:sldId id="288" r:id="rId15"/>
    <p:sldId id="268" r:id="rId16"/>
    <p:sldId id="289" r:id="rId17"/>
    <p:sldId id="278" r:id="rId18"/>
    <p:sldId id="275" r:id="rId19"/>
  </p:sldIdLst>
  <p:sldSz cx="12192000" cy="6858000"/>
  <p:notesSz cx="6858000" cy="9144000"/>
  <p:embeddedFontLst>
    <p:embeddedFont>
      <p:font typeface="Lao UI" panose="020B0502040204020203" pitchFamily="34" charset="0"/>
      <p:regular r:id="rId23"/>
      <p:bold r:id="rId24"/>
    </p:embeddedFont>
    <p:embeddedFont>
      <p:font typeface="方正启体简体" panose="03000509000000000000" pitchFamily="65" charset="-122"/>
      <p:regular r:id="rId25"/>
    </p:embeddedFont>
    <p:embeddedFont>
      <p:font typeface="华文行楷" panose="02010800040101010101" pitchFamily="2" charset="-122"/>
      <p:regular r:id="rId26"/>
    </p:embeddedFont>
    <p:embeddedFont>
      <p:font typeface="华文新魏" panose="02010800040101010101" pitchFamily="2" charset="-122"/>
      <p:regular r:id="rId27"/>
    </p:embeddedFont>
    <p:embeddedFont>
      <p:font typeface="Lao UI" panose="020B0502040204020203"/>
      <p:regular r:id="rId28"/>
      <p:bold r:id="rId29"/>
    </p:embeddedFont>
    <p:embeddedFont>
      <p:font typeface="等线" panose="02010600030101010101" charset="-122"/>
      <p:regular r:id="rId30"/>
    </p:embeddedFont>
    <p:embeddedFont>
      <p:font typeface="等线 Light" panose="02010600030101010101" charset="-122"/>
      <p:regular r:id="rId31"/>
    </p:embeddedFont>
    <p:embeddedFont>
      <p:font typeface="Calibri" panose="020F0502020204030204" charset="0"/>
      <p:regular r:id="rId32"/>
      <p:bold r:id="rId33"/>
      <p:italic r:id="rId34"/>
      <p:boldItalic r:id="rId35"/>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2404"/>
    <a:srgbClr val="EE4900"/>
    <a:srgbClr val="EC9019"/>
    <a:srgbClr val="FED115"/>
    <a:srgbClr val="5BAABE"/>
    <a:srgbClr val="DB2100"/>
    <a:srgbClr val="F2F193"/>
    <a:srgbClr val="AAA04A"/>
    <a:srgbClr val="847123"/>
    <a:srgbClr val="C817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showGuides="1">
      <p:cViewPr varScale="1">
        <p:scale>
          <a:sx n="74" d="100"/>
          <a:sy n="74" d="100"/>
        </p:scale>
        <p:origin x="492" y="72"/>
      </p:cViewPr>
      <p:guideLst>
        <p:guide orient="horz" pos="2137"/>
        <p:guide pos="385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5" Type="http://schemas.openxmlformats.org/officeDocument/2006/relationships/font" Target="fonts/font13.fntdata"/><Relationship Id="rId34" Type="http://schemas.openxmlformats.org/officeDocument/2006/relationships/font" Target="fonts/font12.fntdata"/><Relationship Id="rId33" Type="http://schemas.openxmlformats.org/officeDocument/2006/relationships/font" Target="fonts/font11.fntdata"/><Relationship Id="rId32" Type="http://schemas.openxmlformats.org/officeDocument/2006/relationships/font" Target="fonts/font10.fntdata"/><Relationship Id="rId31" Type="http://schemas.openxmlformats.org/officeDocument/2006/relationships/font" Target="fonts/font9.fntdata"/><Relationship Id="rId30" Type="http://schemas.openxmlformats.org/officeDocument/2006/relationships/font" Target="fonts/font8.fntdata"/><Relationship Id="rId3" Type="http://schemas.openxmlformats.org/officeDocument/2006/relationships/slideMaster" Target="slideMasters/slideMaster2.xml"/><Relationship Id="rId29" Type="http://schemas.openxmlformats.org/officeDocument/2006/relationships/font" Target="fonts/font7.fntdata"/><Relationship Id="rId28" Type="http://schemas.openxmlformats.org/officeDocument/2006/relationships/font" Target="fonts/font6.fntdata"/><Relationship Id="rId27" Type="http://schemas.openxmlformats.org/officeDocument/2006/relationships/font" Target="fonts/font5.fntdata"/><Relationship Id="rId26" Type="http://schemas.openxmlformats.org/officeDocument/2006/relationships/font" Target="fonts/font4.fntdata"/><Relationship Id="rId25" Type="http://schemas.openxmlformats.org/officeDocument/2006/relationships/font" Target="fonts/font3.fntdata"/><Relationship Id="rId24" Type="http://schemas.openxmlformats.org/officeDocument/2006/relationships/font" Target="fonts/font2.fntdata"/><Relationship Id="rId23" Type="http://schemas.openxmlformats.org/officeDocument/2006/relationships/font" Target="fonts/font1.fntdata"/><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161FB0-01AD-4435-B401-905B04604B5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5D91BC-5C69-43BB-8485-008AE500AD1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5D91BC-5C69-43BB-8485-008AE500AD1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5D91BC-5C69-43BB-8485-008AE500AD1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5D91BC-5C69-43BB-8485-008AE500AD1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5D91BC-5C69-43BB-8485-008AE500AD1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5D91BC-5C69-43BB-8485-008AE500AD1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5D91BC-5C69-43BB-8485-008AE500AD1A}"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5D91BC-5C69-43BB-8485-008AE500AD1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5D91BC-5C69-43BB-8485-008AE500AD1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5D91BC-5C69-43BB-8485-008AE500AD1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5D91BC-5C69-43BB-8485-008AE500AD1A}"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5D91BC-5C69-43BB-8485-008AE500AD1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5D91BC-5C69-43BB-8485-008AE500AD1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5D91BC-5C69-43BB-8485-008AE500AD1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5D91BC-5C69-43BB-8485-008AE500AD1A}"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5D91BC-5C69-43BB-8485-008AE500AD1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243244F4-8239-4FBA-BAF8-1D7BA70E951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7303B9C-3929-4105-9A36-5366D33C22D3}"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43244F4-8239-4FBA-BAF8-1D7BA70E951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7303B9C-3929-4105-9A36-5366D33C22D3}"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243244F4-8239-4FBA-BAF8-1D7BA70E951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7303B9C-3929-4105-9A36-5366D33C22D3}"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43244F4-8239-4FBA-BAF8-1D7BA70E951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7303B9C-3929-4105-9A36-5366D33C22D3}"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43244F4-8239-4FBA-BAF8-1D7BA70E951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7303B9C-3929-4105-9A36-5366D33C22D3}"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43244F4-8239-4FBA-BAF8-1D7BA70E951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7303B9C-3929-4105-9A36-5366D33C22D3}"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43244F4-8239-4FBA-BAF8-1D7BA70E951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7303B9C-3929-4105-9A36-5366D33C22D3}"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43244F4-8239-4FBA-BAF8-1D7BA70E951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7303B9C-3929-4105-9A36-5366D33C22D3}"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43244F4-8239-4FBA-BAF8-1D7BA70E951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7303B9C-3929-4105-9A36-5366D33C22D3}"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43244F4-8239-4FBA-BAF8-1D7BA70E951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7303B9C-3929-4105-9A36-5366D33C22D3}"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43244F4-8239-4FBA-BAF8-1D7BA70E951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7303B9C-3929-4105-9A36-5366D33C22D3}"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base">
              <a:spcBef>
                <a:spcPct val="0"/>
              </a:spcBef>
              <a:spcAft>
                <a:spcPct val="0"/>
              </a:spcAft>
            </a:pPr>
            <a:endParaRPr lang="zh-CN" altLang="en-US" sz="1735" noProof="1">
              <a:solidFill>
                <a:prstClr val="white"/>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base">
              <a:spcBef>
                <a:spcPct val="0"/>
              </a:spcBef>
              <a:spcAft>
                <a:spcPct val="0"/>
              </a:spcAft>
            </a:pPr>
            <a:endParaRPr lang="zh-CN" altLang="en-US" sz="1735" noProof="1">
              <a:solidFill>
                <a:prstClr val="white"/>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base">
              <a:spcBef>
                <a:spcPct val="0"/>
              </a:spcBef>
              <a:spcAft>
                <a:spcPct val="0"/>
              </a:spcAft>
            </a:pPr>
            <a:endParaRPr lang="zh-CN" altLang="en-US" sz="1735" noProof="1">
              <a:solidFill>
                <a:prstClr val="white"/>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alphaModFix amt="26000"/>
          </a:blip>
          <a:srcRect/>
          <a:tile tx="0" ty="0" sx="100000" sy="100000" flip="none" algn="tl"/>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3244F4-8239-4FBA-BAF8-1D7BA70E951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303B9C-3929-4105-9A36-5366D33C22D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idx="4294967295"/>
          </p:nvPr>
        </p:nvSpPr>
        <p:spPr bwMode="auto">
          <a:xfrm>
            <a:off x="838200" y="366185"/>
            <a:ext cx="10515600" cy="1325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endParaRPr lang="en-US" altLang="zh-CN" smtClean="0"/>
          </a:p>
        </p:txBody>
      </p:sp>
      <p:sp>
        <p:nvSpPr>
          <p:cNvPr id="1027" name="Text Placeholder 2"/>
          <p:cNvSpPr>
            <a:spLocks noGrp="1" noChangeArrowheads="1"/>
          </p:cNvSpPr>
          <p:nvPr>
            <p:ph type="body" idx="9"/>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ltLang="zh-CN" smtClean="0"/>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eaLnBrk="1" fontAlgn="auto" hangingPunct="1">
              <a:spcBef>
                <a:spcPts val="0"/>
              </a:spcBef>
              <a:spcAft>
                <a:spcPts val="0"/>
              </a:spcAft>
              <a:defRPr sz="1200" noProof="1">
                <a:solidFill>
                  <a:schemeClr val="tx1">
                    <a:tint val="75000"/>
                  </a:schemeClr>
                </a:solidFill>
                <a:latin typeface="+mn-lt"/>
                <a:ea typeface="+mn-ea"/>
              </a:defRPr>
            </a:lvl1pPr>
          </a:lstStyle>
          <a:p>
            <a:pPr defTabSz="913765">
              <a:defRPr/>
            </a:pPr>
            <a:fld id="{B6D4108B-059E-454A-A7C2-B9CE180EAD72}"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eaLnBrk="1" fontAlgn="auto" hangingPunct="1">
              <a:spcBef>
                <a:spcPts val="0"/>
              </a:spcBef>
              <a:spcAft>
                <a:spcPts val="0"/>
              </a:spcAft>
              <a:defRPr sz="1200" noProof="1">
                <a:solidFill>
                  <a:schemeClr val="tx1">
                    <a:tint val="75000"/>
                  </a:schemeClr>
                </a:solidFill>
                <a:latin typeface="+mn-lt"/>
                <a:ea typeface="+mn-ea"/>
              </a:defRPr>
            </a:lvl1pPr>
          </a:lstStyle>
          <a:p>
            <a:pPr defTabSz="913765">
              <a:defRPr/>
            </a:pPr>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eaLnBrk="1" fontAlgn="auto" hangingPunct="1">
              <a:spcBef>
                <a:spcPts val="0"/>
              </a:spcBef>
              <a:spcAft>
                <a:spcPts val="0"/>
              </a:spcAft>
              <a:defRPr sz="1200" noProof="1">
                <a:solidFill>
                  <a:schemeClr val="tx1">
                    <a:tint val="75000"/>
                  </a:schemeClr>
                </a:solidFill>
                <a:latin typeface="+mn-lt"/>
                <a:ea typeface="+mn-ea"/>
              </a:defRPr>
            </a:lvl1pPr>
          </a:lstStyle>
          <a:p>
            <a:pPr defTabSz="913765">
              <a:defRPr/>
            </a:pPr>
            <a:fld id="{17AE71FE-9FFF-46BE-AA6B-4D85A5901D7C}"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3765" rtl="0" fontAlgn="base">
        <a:lnSpc>
          <a:spcPct val="90000"/>
        </a:lnSpc>
        <a:spcBef>
          <a:spcPct val="0"/>
        </a:spcBef>
        <a:spcAft>
          <a:spcPct val="0"/>
        </a:spcAft>
        <a:defRPr sz="4400" kern="1200">
          <a:solidFill>
            <a:schemeClr val="tx1"/>
          </a:solidFill>
          <a:latin typeface="+mj-lt"/>
          <a:ea typeface="+mj-ea"/>
          <a:cs typeface="+mj-cs"/>
        </a:defRPr>
      </a:lvl1pPr>
      <a:lvl2pPr algn="l" defTabSz="913765" rtl="0" fontAlgn="base">
        <a:lnSpc>
          <a:spcPct val="90000"/>
        </a:lnSpc>
        <a:spcBef>
          <a:spcPct val="0"/>
        </a:spcBef>
        <a:spcAft>
          <a:spcPct val="0"/>
        </a:spcAft>
        <a:defRPr sz="4400">
          <a:solidFill>
            <a:schemeClr val="tx1"/>
          </a:solidFill>
          <a:latin typeface="Lao UI" panose="020B0502040204020203" pitchFamily="34" charset="0"/>
          <a:ea typeface="方正启体简体" panose="03000509000000000000" pitchFamily="65" charset="-122"/>
        </a:defRPr>
      </a:lvl2pPr>
      <a:lvl3pPr algn="l" defTabSz="913765" rtl="0" fontAlgn="base">
        <a:lnSpc>
          <a:spcPct val="90000"/>
        </a:lnSpc>
        <a:spcBef>
          <a:spcPct val="0"/>
        </a:spcBef>
        <a:spcAft>
          <a:spcPct val="0"/>
        </a:spcAft>
        <a:defRPr sz="4400">
          <a:solidFill>
            <a:schemeClr val="tx1"/>
          </a:solidFill>
          <a:latin typeface="Lao UI" panose="020B0502040204020203" pitchFamily="34" charset="0"/>
          <a:ea typeface="方正启体简体" panose="03000509000000000000" pitchFamily="65" charset="-122"/>
        </a:defRPr>
      </a:lvl3pPr>
      <a:lvl4pPr algn="l" defTabSz="913765" rtl="0" fontAlgn="base">
        <a:lnSpc>
          <a:spcPct val="90000"/>
        </a:lnSpc>
        <a:spcBef>
          <a:spcPct val="0"/>
        </a:spcBef>
        <a:spcAft>
          <a:spcPct val="0"/>
        </a:spcAft>
        <a:defRPr sz="4400">
          <a:solidFill>
            <a:schemeClr val="tx1"/>
          </a:solidFill>
          <a:latin typeface="Lao UI" panose="020B0502040204020203" pitchFamily="34" charset="0"/>
          <a:ea typeface="方正启体简体" panose="03000509000000000000" pitchFamily="65" charset="-122"/>
        </a:defRPr>
      </a:lvl4pPr>
      <a:lvl5pPr algn="l" defTabSz="913765" rtl="0" fontAlgn="base">
        <a:lnSpc>
          <a:spcPct val="90000"/>
        </a:lnSpc>
        <a:spcBef>
          <a:spcPct val="0"/>
        </a:spcBef>
        <a:spcAft>
          <a:spcPct val="0"/>
        </a:spcAft>
        <a:defRPr sz="4400">
          <a:solidFill>
            <a:schemeClr val="tx1"/>
          </a:solidFill>
          <a:latin typeface="Lao UI" panose="020B0502040204020203" pitchFamily="34" charset="0"/>
          <a:ea typeface="方正启体简体" panose="03000509000000000000" pitchFamily="65" charset="-122"/>
        </a:defRPr>
      </a:lvl5pPr>
      <a:lvl6pPr marL="609600" algn="l" defTabSz="913765" rtl="0" fontAlgn="base">
        <a:lnSpc>
          <a:spcPct val="90000"/>
        </a:lnSpc>
        <a:spcBef>
          <a:spcPct val="0"/>
        </a:spcBef>
        <a:spcAft>
          <a:spcPct val="0"/>
        </a:spcAft>
        <a:defRPr sz="4400">
          <a:solidFill>
            <a:schemeClr val="tx1"/>
          </a:solidFill>
          <a:latin typeface="Lao UI" panose="020B0502040204020203" pitchFamily="34" charset="0"/>
          <a:ea typeface="方正启体简体" panose="03000509000000000000" pitchFamily="65" charset="-122"/>
        </a:defRPr>
      </a:lvl6pPr>
      <a:lvl7pPr marL="1219200" algn="l" defTabSz="913765" rtl="0" fontAlgn="base">
        <a:lnSpc>
          <a:spcPct val="90000"/>
        </a:lnSpc>
        <a:spcBef>
          <a:spcPct val="0"/>
        </a:spcBef>
        <a:spcAft>
          <a:spcPct val="0"/>
        </a:spcAft>
        <a:defRPr sz="4400">
          <a:solidFill>
            <a:schemeClr val="tx1"/>
          </a:solidFill>
          <a:latin typeface="Lao UI" panose="020B0502040204020203" pitchFamily="34" charset="0"/>
          <a:ea typeface="方正启体简体" panose="03000509000000000000" pitchFamily="65" charset="-122"/>
        </a:defRPr>
      </a:lvl7pPr>
      <a:lvl8pPr marL="1828800" algn="l" defTabSz="913765" rtl="0" fontAlgn="base">
        <a:lnSpc>
          <a:spcPct val="90000"/>
        </a:lnSpc>
        <a:spcBef>
          <a:spcPct val="0"/>
        </a:spcBef>
        <a:spcAft>
          <a:spcPct val="0"/>
        </a:spcAft>
        <a:defRPr sz="4400">
          <a:solidFill>
            <a:schemeClr val="tx1"/>
          </a:solidFill>
          <a:latin typeface="Lao UI" panose="020B0502040204020203" pitchFamily="34" charset="0"/>
          <a:ea typeface="方正启体简体" panose="03000509000000000000" pitchFamily="65" charset="-122"/>
        </a:defRPr>
      </a:lvl8pPr>
      <a:lvl9pPr marL="2438400" algn="l" defTabSz="913765" rtl="0" fontAlgn="base">
        <a:lnSpc>
          <a:spcPct val="90000"/>
        </a:lnSpc>
        <a:spcBef>
          <a:spcPct val="0"/>
        </a:spcBef>
        <a:spcAft>
          <a:spcPct val="0"/>
        </a:spcAft>
        <a:defRPr sz="4400">
          <a:solidFill>
            <a:schemeClr val="tx1"/>
          </a:solidFill>
          <a:latin typeface="Lao UI" panose="020B0502040204020203" pitchFamily="34" charset="0"/>
          <a:ea typeface="方正启体简体" panose="03000509000000000000" pitchFamily="65" charset="-122"/>
        </a:defRPr>
      </a:lvl9pPr>
    </p:titleStyle>
    <p:bodyStyle>
      <a:lvl1pPr marL="228600" indent="-228600" algn="l" defTabSz="913765"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defTabSz="913765" rtl="0" fontAlgn="base">
        <a:lnSpc>
          <a:spcPct val="90000"/>
        </a:lnSpc>
        <a:spcBef>
          <a:spcPts val="5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3765" rtl="0" fontAlgn="base">
        <a:lnSpc>
          <a:spcPct val="90000"/>
        </a:lnSpc>
        <a:spcBef>
          <a:spcPts val="500"/>
        </a:spcBef>
        <a:spcAft>
          <a:spcPct val="0"/>
        </a:spcAft>
        <a:buFont typeface="Arial" panose="020B0604020202020204" pitchFamily="34" charset="0"/>
        <a:buChar char="•"/>
        <a:defRPr sz="1735" kern="1200">
          <a:solidFill>
            <a:schemeClr val="tx1"/>
          </a:solidFill>
          <a:latin typeface="+mn-lt"/>
          <a:ea typeface="+mn-ea"/>
          <a:cs typeface="+mn-cs"/>
        </a:defRPr>
      </a:lvl4pPr>
      <a:lvl5pPr marL="2057400" indent="-228600" algn="l" defTabSz="913765" rtl="0" fontAlgn="base">
        <a:lnSpc>
          <a:spcPct val="90000"/>
        </a:lnSpc>
        <a:spcBef>
          <a:spcPts val="500"/>
        </a:spcBef>
        <a:spcAft>
          <a:spcPct val="0"/>
        </a:spcAft>
        <a:buFont typeface="Arial" panose="020B0604020202020204" pitchFamily="34" charset="0"/>
        <a:buChar char="•"/>
        <a:defRPr sz="1735"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2.png"/><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0" Type="http://schemas.openxmlformats.org/officeDocument/2006/relationships/notesSlide" Target="../notesSlides/notesSlide1.xml"/><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2.png"/><Relationship Id="rId2" Type="http://schemas.openxmlformats.org/officeDocument/2006/relationships/image" Target="../media/image14.jpeg"/><Relationship Id="rId1" Type="http://schemas.openxmlformats.org/officeDocument/2006/relationships/image" Target="../media/image13.emf"/></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image" Target="../media/image14.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image" Target="../media/image21.png"/><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image" Target="../media/image19.png"/></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26.png"/><Relationship Id="rId7" Type="http://schemas.openxmlformats.org/officeDocument/2006/relationships/image" Target="../media/image25.png"/><Relationship Id="rId6" Type="http://schemas.openxmlformats.org/officeDocument/2006/relationships/image" Target="../media/image24.png"/><Relationship Id="rId5" Type="http://schemas.openxmlformats.org/officeDocument/2006/relationships/image" Target="../media/image20.png"/><Relationship Id="rId4" Type="http://schemas.openxmlformats.org/officeDocument/2006/relationships/image" Target="../media/image12.png"/><Relationship Id="rId3" Type="http://schemas.openxmlformats.org/officeDocument/2006/relationships/image" Target="../media/image14.jpeg"/><Relationship Id="rId2" Type="http://schemas.openxmlformats.org/officeDocument/2006/relationships/image" Target="../media/image23.png"/><Relationship Id="rId10" Type="http://schemas.openxmlformats.org/officeDocument/2006/relationships/notesSlide" Target="../notesSlides/notesSlide5.xml"/><Relationship Id="rId1" Type="http://schemas.openxmlformats.org/officeDocument/2006/relationships/image" Target="../media/image22.pn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image" Target="../media/image14.jpe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image" Target="../media/image20.png"/><Relationship Id="rId3" Type="http://schemas.openxmlformats.org/officeDocument/2006/relationships/image" Target="../media/image12.png"/><Relationship Id="rId2" Type="http://schemas.openxmlformats.org/officeDocument/2006/relationships/image" Target="../media/image27.png"/><Relationship Id="rId1"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0.png"/><Relationship Id="rId4" Type="http://schemas.openxmlformats.org/officeDocument/2006/relationships/image" Target="../media/image12.png"/><Relationship Id="rId3" Type="http://schemas.openxmlformats.org/officeDocument/2006/relationships/image" Target="../media/image18.png"/><Relationship Id="rId2" Type="http://schemas.openxmlformats.org/officeDocument/2006/relationships/image" Target="../media/image28.png"/><Relationship Id="rId1"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31.png"/><Relationship Id="rId4" Type="http://schemas.openxmlformats.org/officeDocument/2006/relationships/image" Target="../media/image12.png"/><Relationship Id="rId3" Type="http://schemas.microsoft.com/office/2007/relationships/hdphoto" Target="../media/hdphoto1.wdp"/><Relationship Id="rId2" Type="http://schemas.openxmlformats.org/officeDocument/2006/relationships/image" Target="../media/image30.png"/><Relationship Id="rId1" Type="http://schemas.openxmlformats.org/officeDocument/2006/relationships/image" Target="../media/image14.jpe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34.png"/><Relationship Id="rId4" Type="http://schemas.openxmlformats.org/officeDocument/2006/relationships/image" Target="../media/image12.png"/><Relationship Id="rId3" Type="http://schemas.microsoft.com/office/2007/relationships/hdphoto" Target="../media/hdphoto2.wdp"/><Relationship Id="rId2" Type="http://schemas.openxmlformats.org/officeDocument/2006/relationships/image" Target="../media/image33.png"/><Relationship Id="rId1" Type="http://schemas.openxmlformats.org/officeDocument/2006/relationships/image" Target="../media/image32.pn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image" Target="../media/image14.jpe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image" Target="../media/image20.png"/><Relationship Id="rId3" Type="http://schemas.openxmlformats.org/officeDocument/2006/relationships/image" Target="../media/image12.png"/><Relationship Id="rId2" Type="http://schemas.openxmlformats.org/officeDocument/2006/relationships/image" Target="../media/image35.png"/><Relationship Id="rId1" Type="http://schemas.openxmlformats.org/officeDocument/2006/relationships/image" Target="../media/image15.png"/></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image" Target="../media/image14.jpe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20.png"/><Relationship Id="rId4" Type="http://schemas.openxmlformats.org/officeDocument/2006/relationships/image" Target="../media/image36.png"/><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image" Target="../media/image14.jpe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12.png"/><Relationship Id="rId4" Type="http://schemas.openxmlformats.org/officeDocument/2006/relationships/image" Target="../media/image14.jpeg"/><Relationship Id="rId3" Type="http://schemas.openxmlformats.org/officeDocument/2006/relationships/image" Target="../media/image13.emf"/><Relationship Id="rId2" Type="http://schemas.openxmlformats.org/officeDocument/2006/relationships/image" Target="../media/image39.png"/><Relationship Id="rId1" Type="http://schemas.openxmlformats.org/officeDocument/2006/relationships/image" Target="../media/image3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 name="椭圆 5968"/>
          <p:cNvSpPr/>
          <p:nvPr/>
        </p:nvSpPr>
        <p:spPr>
          <a:xfrm>
            <a:off x="9361603" y="2360671"/>
            <a:ext cx="225374" cy="178133"/>
          </a:xfrm>
          <a:custGeom>
            <a:avLst/>
            <a:gdLst>
              <a:gd name="connsiteX0" fmla="*/ 0 w 225329"/>
              <a:gd name="connsiteY0" fmla="*/ 67551 h 135102"/>
              <a:gd name="connsiteX1" fmla="*/ 112665 w 225329"/>
              <a:gd name="connsiteY1" fmla="*/ 0 h 135102"/>
              <a:gd name="connsiteX2" fmla="*/ 225330 w 225329"/>
              <a:gd name="connsiteY2" fmla="*/ 67551 h 135102"/>
              <a:gd name="connsiteX3" fmla="*/ 112665 w 225329"/>
              <a:gd name="connsiteY3" fmla="*/ 135102 h 135102"/>
              <a:gd name="connsiteX4" fmla="*/ 0 w 225329"/>
              <a:gd name="connsiteY4" fmla="*/ 67551 h 135102"/>
              <a:gd name="connsiteX0-1" fmla="*/ 44 w 225374"/>
              <a:gd name="connsiteY0-2" fmla="*/ 110582 h 178133"/>
              <a:gd name="connsiteX1-3" fmla="*/ 123466 w 225374"/>
              <a:gd name="connsiteY1-4" fmla="*/ 0 h 178133"/>
              <a:gd name="connsiteX2-5" fmla="*/ 225374 w 225374"/>
              <a:gd name="connsiteY2-6" fmla="*/ 110582 h 178133"/>
              <a:gd name="connsiteX3-7" fmla="*/ 112709 w 225374"/>
              <a:gd name="connsiteY3-8" fmla="*/ 178133 h 178133"/>
              <a:gd name="connsiteX4-9" fmla="*/ 44 w 225374"/>
              <a:gd name="connsiteY4-10" fmla="*/ 110582 h 17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25374" h="178133">
                <a:moveTo>
                  <a:pt x="44" y="110582"/>
                </a:moveTo>
                <a:cubicBezTo>
                  <a:pt x="1837" y="80893"/>
                  <a:pt x="61243" y="0"/>
                  <a:pt x="123466" y="0"/>
                </a:cubicBezTo>
                <a:cubicBezTo>
                  <a:pt x="185689" y="0"/>
                  <a:pt x="225374" y="73275"/>
                  <a:pt x="225374" y="110582"/>
                </a:cubicBezTo>
                <a:cubicBezTo>
                  <a:pt x="225374" y="147889"/>
                  <a:pt x="174932" y="178133"/>
                  <a:pt x="112709" y="178133"/>
                </a:cubicBezTo>
                <a:cubicBezTo>
                  <a:pt x="50486" y="178133"/>
                  <a:pt x="-1749" y="140271"/>
                  <a:pt x="44" y="11058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71" name="椭圆 5970"/>
          <p:cNvSpPr/>
          <p:nvPr/>
        </p:nvSpPr>
        <p:spPr>
          <a:xfrm>
            <a:off x="9673619" y="4963030"/>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72" name="椭圆 5971"/>
          <p:cNvSpPr/>
          <p:nvPr/>
        </p:nvSpPr>
        <p:spPr>
          <a:xfrm>
            <a:off x="5488894" y="4832781"/>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74" name="椭圆 5973"/>
          <p:cNvSpPr/>
          <p:nvPr/>
        </p:nvSpPr>
        <p:spPr>
          <a:xfrm>
            <a:off x="8976452" y="757151"/>
            <a:ext cx="112269" cy="1936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75" name="椭圆 5974"/>
          <p:cNvSpPr/>
          <p:nvPr/>
        </p:nvSpPr>
        <p:spPr>
          <a:xfrm>
            <a:off x="9288424" y="2981834"/>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76" name="椭圆 5975"/>
          <p:cNvSpPr/>
          <p:nvPr/>
        </p:nvSpPr>
        <p:spPr>
          <a:xfrm>
            <a:off x="11360075" y="4843537"/>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77" name="椭圆 5976"/>
          <p:cNvSpPr/>
          <p:nvPr/>
        </p:nvSpPr>
        <p:spPr>
          <a:xfrm>
            <a:off x="9821732" y="6026879"/>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78" name="椭圆 5977"/>
          <p:cNvSpPr/>
          <p:nvPr/>
        </p:nvSpPr>
        <p:spPr>
          <a:xfrm>
            <a:off x="10143465" y="3476354"/>
            <a:ext cx="151606" cy="144329"/>
          </a:xfrm>
          <a:custGeom>
            <a:avLst/>
            <a:gdLst>
              <a:gd name="connsiteX0" fmla="*/ 0 w 161365"/>
              <a:gd name="connsiteY0" fmla="*/ 60242 h 120484"/>
              <a:gd name="connsiteX1" fmla="*/ 80683 w 161365"/>
              <a:gd name="connsiteY1" fmla="*/ 0 h 120484"/>
              <a:gd name="connsiteX2" fmla="*/ 161366 w 161365"/>
              <a:gd name="connsiteY2" fmla="*/ 60242 h 120484"/>
              <a:gd name="connsiteX3" fmla="*/ 80683 w 161365"/>
              <a:gd name="connsiteY3" fmla="*/ 120484 h 120484"/>
              <a:gd name="connsiteX4" fmla="*/ 0 w 161365"/>
              <a:gd name="connsiteY4" fmla="*/ 60242 h 120484"/>
              <a:gd name="connsiteX0-1" fmla="*/ 1148 w 165968"/>
              <a:gd name="connsiteY0-2" fmla="*/ 60242 h 141999"/>
              <a:gd name="connsiteX1-3" fmla="*/ 81831 w 165968"/>
              <a:gd name="connsiteY1-4" fmla="*/ 0 h 141999"/>
              <a:gd name="connsiteX2-5" fmla="*/ 162514 w 165968"/>
              <a:gd name="connsiteY2-6" fmla="*/ 60242 h 141999"/>
              <a:gd name="connsiteX3-7" fmla="*/ 135619 w 165968"/>
              <a:gd name="connsiteY3-8" fmla="*/ 141999 h 141999"/>
              <a:gd name="connsiteX4-9" fmla="*/ 1148 w 165968"/>
              <a:gd name="connsiteY4-10" fmla="*/ 60242 h 141999"/>
              <a:gd name="connsiteX0-11" fmla="*/ 997 w 151606"/>
              <a:gd name="connsiteY0-12" fmla="*/ 104235 h 144329"/>
              <a:gd name="connsiteX1-13" fmla="*/ 70923 w 151606"/>
              <a:gd name="connsiteY1-14" fmla="*/ 963 h 144329"/>
              <a:gd name="connsiteX2-15" fmla="*/ 151606 w 151606"/>
              <a:gd name="connsiteY2-16" fmla="*/ 61205 h 144329"/>
              <a:gd name="connsiteX3-17" fmla="*/ 124711 w 151606"/>
              <a:gd name="connsiteY3-18" fmla="*/ 142962 h 144329"/>
              <a:gd name="connsiteX4-19" fmla="*/ 997 w 151606"/>
              <a:gd name="connsiteY4-20" fmla="*/ 104235 h 1443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1606" h="144329">
                <a:moveTo>
                  <a:pt x="997" y="104235"/>
                </a:moveTo>
                <a:cubicBezTo>
                  <a:pt x="-7968" y="80569"/>
                  <a:pt x="45822" y="8135"/>
                  <a:pt x="70923" y="963"/>
                </a:cubicBezTo>
                <a:cubicBezTo>
                  <a:pt x="96024" y="-6209"/>
                  <a:pt x="151606" y="27934"/>
                  <a:pt x="151606" y="61205"/>
                </a:cubicBezTo>
                <a:cubicBezTo>
                  <a:pt x="151606" y="94476"/>
                  <a:pt x="149812" y="135790"/>
                  <a:pt x="124711" y="142962"/>
                </a:cubicBezTo>
                <a:cubicBezTo>
                  <a:pt x="99610" y="150134"/>
                  <a:pt x="9962" y="127901"/>
                  <a:pt x="997" y="1042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79" name="椭圆 5978"/>
          <p:cNvSpPr/>
          <p:nvPr/>
        </p:nvSpPr>
        <p:spPr>
          <a:xfrm>
            <a:off x="5080104" y="1928215"/>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80" name="椭圆 5979"/>
          <p:cNvSpPr/>
          <p:nvPr/>
        </p:nvSpPr>
        <p:spPr>
          <a:xfrm>
            <a:off x="3541761" y="3111557"/>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81" name="椭圆 5980"/>
          <p:cNvSpPr/>
          <p:nvPr/>
        </p:nvSpPr>
        <p:spPr>
          <a:xfrm>
            <a:off x="3853733" y="561995"/>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82" name="椭圆 5981"/>
          <p:cNvSpPr/>
          <p:nvPr/>
        </p:nvSpPr>
        <p:spPr>
          <a:xfrm>
            <a:off x="2659633" y="2767312"/>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83" name="椭圆 5982"/>
          <p:cNvSpPr/>
          <p:nvPr/>
        </p:nvSpPr>
        <p:spPr>
          <a:xfrm>
            <a:off x="1108038" y="3950654"/>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84" name="椭圆 5983"/>
          <p:cNvSpPr/>
          <p:nvPr/>
        </p:nvSpPr>
        <p:spPr>
          <a:xfrm>
            <a:off x="1420010" y="1401092"/>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86" name="椭圆 5985"/>
          <p:cNvSpPr/>
          <p:nvPr/>
        </p:nvSpPr>
        <p:spPr>
          <a:xfrm>
            <a:off x="6433866" y="6284812"/>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89" name="椭圆 5988"/>
          <p:cNvSpPr/>
          <p:nvPr/>
        </p:nvSpPr>
        <p:spPr>
          <a:xfrm>
            <a:off x="5467334" y="3154521"/>
            <a:ext cx="182926" cy="163620"/>
          </a:xfrm>
          <a:custGeom>
            <a:avLst/>
            <a:gdLst>
              <a:gd name="connsiteX0" fmla="*/ 0 w 161365"/>
              <a:gd name="connsiteY0" fmla="*/ 60242 h 120484"/>
              <a:gd name="connsiteX1" fmla="*/ 80683 w 161365"/>
              <a:gd name="connsiteY1" fmla="*/ 0 h 120484"/>
              <a:gd name="connsiteX2" fmla="*/ 161366 w 161365"/>
              <a:gd name="connsiteY2" fmla="*/ 60242 h 120484"/>
              <a:gd name="connsiteX3" fmla="*/ 80683 w 161365"/>
              <a:gd name="connsiteY3" fmla="*/ 120484 h 120484"/>
              <a:gd name="connsiteX4" fmla="*/ 0 w 161365"/>
              <a:gd name="connsiteY4" fmla="*/ 60242 h 120484"/>
              <a:gd name="connsiteX0-1" fmla="*/ 0 w 182881"/>
              <a:gd name="connsiteY0-2" fmla="*/ 60321 h 120685"/>
              <a:gd name="connsiteX1-3" fmla="*/ 80683 w 182881"/>
              <a:gd name="connsiteY1-4" fmla="*/ 79 h 120685"/>
              <a:gd name="connsiteX2-5" fmla="*/ 182881 w 182881"/>
              <a:gd name="connsiteY2-6" fmla="*/ 71079 h 120685"/>
              <a:gd name="connsiteX3-7" fmla="*/ 80683 w 182881"/>
              <a:gd name="connsiteY3-8" fmla="*/ 120563 h 120685"/>
              <a:gd name="connsiteX4-9" fmla="*/ 0 w 182881"/>
              <a:gd name="connsiteY4-10" fmla="*/ 60321 h 120685"/>
              <a:gd name="connsiteX0-11" fmla="*/ 45 w 182926"/>
              <a:gd name="connsiteY0-12" fmla="*/ 60309 h 163620"/>
              <a:gd name="connsiteX1-13" fmla="*/ 80728 w 182926"/>
              <a:gd name="connsiteY1-14" fmla="*/ 67 h 163620"/>
              <a:gd name="connsiteX2-15" fmla="*/ 182926 w 182926"/>
              <a:gd name="connsiteY2-16" fmla="*/ 71067 h 163620"/>
              <a:gd name="connsiteX3-17" fmla="*/ 91485 w 182926"/>
              <a:gd name="connsiteY3-18" fmla="*/ 163582 h 163620"/>
              <a:gd name="connsiteX4-19" fmla="*/ 45 w 182926"/>
              <a:gd name="connsiteY4-20" fmla="*/ 60309 h 1636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2926" h="163620">
                <a:moveTo>
                  <a:pt x="45" y="60309"/>
                </a:moveTo>
                <a:cubicBezTo>
                  <a:pt x="-1748" y="33057"/>
                  <a:pt x="50248" y="-1726"/>
                  <a:pt x="80728" y="67"/>
                </a:cubicBezTo>
                <a:cubicBezTo>
                  <a:pt x="111208" y="1860"/>
                  <a:pt x="182926" y="37796"/>
                  <a:pt x="182926" y="71067"/>
                </a:cubicBezTo>
                <a:cubicBezTo>
                  <a:pt x="182926" y="104338"/>
                  <a:pt x="121965" y="165375"/>
                  <a:pt x="91485" y="163582"/>
                </a:cubicBezTo>
                <a:cubicBezTo>
                  <a:pt x="61005" y="161789"/>
                  <a:pt x="1838" y="87562"/>
                  <a:pt x="45" y="6030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56" name="图片 1"/>
          <p:cNvPicPr>
            <a:picLocks noChangeAspect="1" noChangeArrowheads="1"/>
          </p:cNvPicPr>
          <p:nvPr/>
        </p:nvPicPr>
        <p:blipFill rotWithShape="1">
          <a:blip r:embed="rId1">
            <a:extLst>
              <a:ext uri="{28A0092B-C50C-407E-A947-70E740481C1C}">
                <a14:useLocalDpi xmlns:a14="http://schemas.microsoft.com/office/drawing/2010/main" val="0"/>
              </a:ext>
            </a:extLst>
          </a:blip>
          <a:srcRect l="10058" t="73999" r="74334" b="8679"/>
          <a:stretch>
            <a:fillRect/>
          </a:stretch>
        </p:blipFill>
        <p:spPr bwMode="auto">
          <a:xfrm>
            <a:off x="9886116" y="5132663"/>
            <a:ext cx="701927" cy="778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组合 2"/>
          <p:cNvGrpSpPr/>
          <p:nvPr/>
        </p:nvGrpSpPr>
        <p:grpSpPr>
          <a:xfrm>
            <a:off x="64513" y="501495"/>
            <a:ext cx="5740997" cy="6418961"/>
            <a:chOff x="64513" y="501495"/>
            <a:chExt cx="5740997" cy="6418961"/>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2289" y="4547143"/>
              <a:ext cx="3062513" cy="2373313"/>
            </a:xfrm>
            <a:prstGeom prst="rect">
              <a:avLst/>
            </a:prstGeom>
          </p:spPr>
        </p:pic>
        <p:grpSp>
          <p:nvGrpSpPr>
            <p:cNvPr id="19" name="组合 18"/>
            <p:cNvGrpSpPr/>
            <p:nvPr/>
          </p:nvGrpSpPr>
          <p:grpSpPr>
            <a:xfrm>
              <a:off x="64513" y="501495"/>
              <a:ext cx="5740997" cy="4842376"/>
              <a:chOff x="3713676" y="0"/>
              <a:chExt cx="5283053" cy="4441067"/>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676" y="0"/>
                <a:ext cx="5283053" cy="4441067"/>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43810" t="24471" r="32208" b="59653"/>
              <a:stretch>
                <a:fillRect/>
              </a:stretch>
            </p:blipFill>
            <p:spPr>
              <a:xfrm>
                <a:off x="7031317" y="757151"/>
                <a:ext cx="1403990" cy="929402"/>
              </a:xfrm>
              <a:prstGeom prst="rect">
                <a:avLst/>
              </a:prstGeom>
            </p:spPr>
          </p:pic>
          <p:pic>
            <p:nvPicPr>
              <p:cNvPr id="72" name="图片 71"/>
              <p:cNvPicPr>
                <a:picLocks noChangeAspect="1"/>
              </p:cNvPicPr>
              <p:nvPr/>
            </p:nvPicPr>
            <p:blipFill rotWithShape="1">
              <a:blip r:embed="rId5" cstate="print">
                <a:extLst>
                  <a:ext uri="{28A0092B-C50C-407E-A947-70E740481C1C}">
                    <a14:useLocalDpi xmlns:a14="http://schemas.microsoft.com/office/drawing/2010/main" val="0"/>
                  </a:ext>
                </a:extLst>
              </a:blip>
              <a:srcRect l="55040" t="50993" r="8818" b="28618"/>
              <a:stretch>
                <a:fillRect/>
              </a:stretch>
            </p:blipFill>
            <p:spPr>
              <a:xfrm>
                <a:off x="4288625" y="815720"/>
                <a:ext cx="2315230" cy="1306137"/>
              </a:xfrm>
              <a:prstGeom prst="rect">
                <a:avLst/>
              </a:prstGeom>
            </p:spPr>
          </p:pic>
          <p:pic>
            <p:nvPicPr>
              <p:cNvPr id="73" name="图片 72"/>
              <p:cNvPicPr>
                <a:picLocks noChangeAspect="1"/>
              </p:cNvPicPr>
              <p:nvPr/>
            </p:nvPicPr>
            <p:blipFill rotWithShape="1">
              <a:blip r:embed="rId6" cstate="print">
                <a:extLst>
                  <a:ext uri="{28A0092B-C50C-407E-A947-70E740481C1C}">
                    <a14:useLocalDpi xmlns:a14="http://schemas.microsoft.com/office/drawing/2010/main" val="0"/>
                  </a:ext>
                </a:extLst>
              </a:blip>
              <a:srcRect l="17632" t="44909" r="63112" b="43269"/>
              <a:stretch>
                <a:fillRect/>
              </a:stretch>
            </p:blipFill>
            <p:spPr>
              <a:xfrm>
                <a:off x="5631958" y="682479"/>
                <a:ext cx="914530" cy="561473"/>
              </a:xfrm>
              <a:prstGeom prst="rect">
                <a:avLst/>
              </a:prstGeom>
            </p:spPr>
          </p:pic>
        </p:grpSp>
      </p:grpSp>
      <p:sp>
        <p:nvSpPr>
          <p:cNvPr id="75" name="标题 1"/>
          <p:cNvSpPr txBox="1"/>
          <p:nvPr/>
        </p:nvSpPr>
        <p:spPr>
          <a:xfrm>
            <a:off x="7902581" y="4796916"/>
            <a:ext cx="4119358" cy="671494"/>
          </a:xfrm>
          <a:prstGeom prst="rect">
            <a:avLst/>
          </a:prstGeom>
        </p:spPr>
        <p:txBody>
          <a:bodyPr vert="horz" lIns="91440" tIns="45720" rIns="91440" bIns="45720" rtlCol="0" anchor="b">
            <a:normAutofit/>
          </a:bodyPr>
          <a:lstStyle>
            <a:lvl1pPr algn="ctr" defTabSz="913765" rtl="0" eaLnBrk="1" latinLnBrk="0" hangingPunct="1">
              <a:lnSpc>
                <a:spcPct val="100000"/>
              </a:lnSpc>
              <a:spcBef>
                <a:spcPct val="0"/>
              </a:spcBef>
              <a:buNone/>
              <a:defRPr sz="2800" b="1" kern="1200">
                <a:solidFill>
                  <a:schemeClr val="bg1"/>
                </a:solidFill>
                <a:latin typeface="+mj-lt"/>
                <a:ea typeface="+mj-ea"/>
                <a:cs typeface="+mj-cs"/>
              </a:defRPr>
            </a:lvl1pPr>
          </a:lstStyle>
          <a:p>
            <a:pPr>
              <a:defRPr/>
            </a:pPr>
            <a:endParaRPr lang="zh-CN" altLang="en-US" dirty="0">
              <a:solidFill>
                <a:srgbClr val="FFFFFF"/>
              </a:solidFill>
              <a:latin typeface="Arial" panose="020B0604020202020204"/>
              <a:ea typeface="微软雅黑" panose="020B0503020204020204" charset="-122"/>
            </a:endParaRPr>
          </a:p>
        </p:txBody>
      </p:sp>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41469" y="2273548"/>
            <a:ext cx="6442579" cy="2875983"/>
          </a:xfrm>
          <a:prstGeom prst="rect">
            <a:avLst/>
          </a:prstGeom>
        </p:spPr>
      </p:pic>
      <p:sp>
        <p:nvSpPr>
          <p:cNvPr id="31" name="文本框 8"/>
          <p:cNvSpPr txBox="1">
            <a:spLocks noChangeArrowheads="1"/>
          </p:cNvSpPr>
          <p:nvPr/>
        </p:nvSpPr>
        <p:spPr bwMode="auto">
          <a:xfrm>
            <a:off x="5805510" y="5249628"/>
            <a:ext cx="41994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685800" fontAlgn="base">
              <a:lnSpc>
                <a:spcPct val="150000"/>
              </a:lnSpc>
              <a:spcBef>
                <a:spcPct val="0"/>
              </a:spcBef>
              <a:spcAft>
                <a:spcPct val="0"/>
              </a:spcAft>
            </a:pPr>
            <a:r>
              <a:rPr lang="zh-CN" altLang="en-US" sz="2400" b="1" dirty="0" smtClean="0">
                <a:solidFill>
                  <a:schemeClr val="tx1">
                    <a:lumMod val="65000"/>
                    <a:lumOff val="35000"/>
                  </a:schemeClr>
                </a:solidFill>
                <a:latin typeface="华文行楷" panose="02010800040101010101" pitchFamily="2" charset="-122"/>
                <a:ea typeface="华文行楷" panose="02010800040101010101" pitchFamily="2" charset="-122"/>
              </a:rPr>
              <a:t>适用于主题班会、培训课件</a:t>
            </a:r>
            <a:endParaRPr lang="zh-CN" altLang="en-US" sz="2400" b="1" dirty="0">
              <a:solidFill>
                <a:schemeClr val="tx1">
                  <a:lumMod val="65000"/>
                  <a:lumOff val="35000"/>
                </a:schemeClr>
              </a:solidFill>
              <a:latin typeface="华文行楷" panose="02010800040101010101" pitchFamily="2" charset="-122"/>
              <a:ea typeface="华文行楷" panose="02010800040101010101" pitchFamily="2" charset="-122"/>
            </a:endParaRPr>
          </a:p>
        </p:txBody>
      </p:sp>
      <p:pic>
        <p:nvPicPr>
          <p:cNvPr id="32" name="图片 3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99075" y="-401434"/>
            <a:ext cx="3028424" cy="3656965"/>
          </a:xfrm>
          <a:prstGeom prst="rect">
            <a:avLst/>
          </a:prstGeom>
        </p:spPr>
      </p:pic>
      <p:sp>
        <p:nvSpPr>
          <p:cNvPr id="33" name="椭圆 32"/>
          <p:cNvSpPr/>
          <p:nvPr/>
        </p:nvSpPr>
        <p:spPr>
          <a:xfrm>
            <a:off x="7673709" y="1761581"/>
            <a:ext cx="216363" cy="1231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4000">
        <p15:prstTrans prst="drap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42"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53" presetClass="entr" presetSubtype="16"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par>
                                <p:cTn id="22" presetID="32" presetClass="emph" presetSubtype="0" fill="hold" nodeType="withEffect">
                                  <p:stCondLst>
                                    <p:cond delay="500"/>
                                  </p:stCondLst>
                                  <p:childTnLst>
                                    <p:animRot by="120000">
                                      <p:cBhvr>
                                        <p:cTn id="23" dur="100" fill="hold">
                                          <p:stCondLst>
                                            <p:cond delay="0"/>
                                          </p:stCondLst>
                                        </p:cTn>
                                        <p:tgtEl>
                                          <p:spTgt spid="20"/>
                                        </p:tgtEl>
                                        <p:attrNameLst>
                                          <p:attrName>r</p:attrName>
                                        </p:attrNameLst>
                                      </p:cBhvr>
                                    </p:animRot>
                                    <p:animRot by="-240000">
                                      <p:cBhvr>
                                        <p:cTn id="24" dur="200" fill="hold">
                                          <p:stCondLst>
                                            <p:cond delay="200"/>
                                          </p:stCondLst>
                                        </p:cTn>
                                        <p:tgtEl>
                                          <p:spTgt spid="20"/>
                                        </p:tgtEl>
                                        <p:attrNameLst>
                                          <p:attrName>r</p:attrName>
                                        </p:attrNameLst>
                                      </p:cBhvr>
                                    </p:animRot>
                                    <p:animRot by="240000">
                                      <p:cBhvr>
                                        <p:cTn id="25" dur="200" fill="hold">
                                          <p:stCondLst>
                                            <p:cond delay="400"/>
                                          </p:stCondLst>
                                        </p:cTn>
                                        <p:tgtEl>
                                          <p:spTgt spid="20"/>
                                        </p:tgtEl>
                                        <p:attrNameLst>
                                          <p:attrName>r</p:attrName>
                                        </p:attrNameLst>
                                      </p:cBhvr>
                                    </p:animRot>
                                    <p:animRot by="-240000">
                                      <p:cBhvr>
                                        <p:cTn id="26" dur="200" fill="hold">
                                          <p:stCondLst>
                                            <p:cond delay="600"/>
                                          </p:stCondLst>
                                        </p:cTn>
                                        <p:tgtEl>
                                          <p:spTgt spid="20"/>
                                        </p:tgtEl>
                                        <p:attrNameLst>
                                          <p:attrName>r</p:attrName>
                                        </p:attrNameLst>
                                      </p:cBhvr>
                                    </p:animRot>
                                    <p:animRot by="120000">
                                      <p:cBhvr>
                                        <p:cTn id="27" dur="200" fill="hold">
                                          <p:stCondLst>
                                            <p:cond delay="800"/>
                                          </p:stCondLst>
                                        </p:cTn>
                                        <p:tgtEl>
                                          <p:spTgt spid="20"/>
                                        </p:tgtEl>
                                        <p:attrNameLst>
                                          <p:attrName>r</p:attrName>
                                        </p:attrNameLst>
                                      </p:cBhvr>
                                    </p:animRo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left)">
                                      <p:cBhvr>
                                        <p:cTn id="31" dur="500"/>
                                        <p:tgtEl>
                                          <p:spTgt spid="31"/>
                                        </p:tgtEl>
                                      </p:cBhvr>
                                    </p:animEffect>
                                  </p:childTnLst>
                                </p:cTn>
                              </p:par>
                            </p:childTnLst>
                          </p:cTn>
                        </p:par>
                        <p:par>
                          <p:cTn id="32" fill="hold">
                            <p:stCondLst>
                              <p:cond delay="1500"/>
                            </p:stCondLst>
                            <p:childTnLst>
                              <p:par>
                                <p:cTn id="33" presetID="26" presetClass="entr" presetSubtype="0" fill="hold" nodeType="after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wipe(down)">
                                      <p:cBhvr>
                                        <p:cTn id="35" dur="290">
                                          <p:stCondLst>
                                            <p:cond delay="0"/>
                                          </p:stCondLst>
                                        </p:cTn>
                                        <p:tgtEl>
                                          <p:spTgt spid="56"/>
                                        </p:tgtEl>
                                      </p:cBhvr>
                                    </p:animEffect>
                                    <p:anim calcmode="lin" valueType="num">
                                      <p:cBhvr>
                                        <p:cTn id="36" dur="911" tmFilter="0,0; 0.14,0.36; 0.43,0.73; 0.71,0.91; 1.0,1.0">
                                          <p:stCondLst>
                                            <p:cond delay="0"/>
                                          </p:stCondLst>
                                        </p:cTn>
                                        <p:tgtEl>
                                          <p:spTgt spid="56"/>
                                        </p:tgtEl>
                                        <p:attrNameLst>
                                          <p:attrName>ppt_x</p:attrName>
                                        </p:attrNameLst>
                                      </p:cBhvr>
                                      <p:tavLst>
                                        <p:tav tm="0">
                                          <p:val>
                                            <p:strVal val="#ppt_x-0.25"/>
                                          </p:val>
                                        </p:tav>
                                        <p:tav tm="100000">
                                          <p:val>
                                            <p:strVal val="#ppt_x"/>
                                          </p:val>
                                        </p:tav>
                                      </p:tavLst>
                                    </p:anim>
                                    <p:anim calcmode="lin" valueType="num">
                                      <p:cBhvr>
                                        <p:cTn id="37" dur="332" tmFilter="0.0,0.0; 0.25,0.07; 0.50,0.2; 0.75,0.467; 1.0,1.0">
                                          <p:stCondLst>
                                            <p:cond delay="0"/>
                                          </p:stCondLst>
                                        </p:cTn>
                                        <p:tgtEl>
                                          <p:spTgt spid="56"/>
                                        </p:tgtEl>
                                        <p:attrNameLst>
                                          <p:attrName>ppt_y</p:attrName>
                                        </p:attrNameLst>
                                      </p:cBhvr>
                                      <p:tavLst>
                                        <p:tav tm="0" fmla="#ppt_y-sin(pi*$)/3">
                                          <p:val>
                                            <p:fltVal val="0.5"/>
                                          </p:val>
                                        </p:tav>
                                        <p:tav tm="100000">
                                          <p:val>
                                            <p:fltVal val="1"/>
                                          </p:val>
                                        </p:tav>
                                      </p:tavLst>
                                    </p:anim>
                                    <p:anim calcmode="lin" valueType="num">
                                      <p:cBhvr>
                                        <p:cTn id="38" dur="332" tmFilter="0, 0; 0.125,0.2665; 0.25,0.4; 0.375,0.465; 0.5,0.5;  0.625,0.535; 0.75,0.6; 0.875,0.7335; 1,1">
                                          <p:stCondLst>
                                            <p:cond delay="332"/>
                                          </p:stCondLst>
                                        </p:cTn>
                                        <p:tgtEl>
                                          <p:spTgt spid="56"/>
                                        </p:tgtEl>
                                        <p:attrNameLst>
                                          <p:attrName>ppt_y</p:attrName>
                                        </p:attrNameLst>
                                      </p:cBhvr>
                                      <p:tavLst>
                                        <p:tav tm="0" fmla="#ppt_y-sin(pi*$)/9">
                                          <p:val>
                                            <p:fltVal val="0"/>
                                          </p:val>
                                        </p:tav>
                                        <p:tav tm="100000">
                                          <p:val>
                                            <p:fltVal val="1"/>
                                          </p:val>
                                        </p:tav>
                                      </p:tavLst>
                                    </p:anim>
                                    <p:anim calcmode="lin" valueType="num">
                                      <p:cBhvr>
                                        <p:cTn id="39" dur="166" tmFilter="0, 0; 0.125,0.2665; 0.25,0.4; 0.375,0.465; 0.5,0.5;  0.625,0.535; 0.75,0.6; 0.875,0.7335; 1,1">
                                          <p:stCondLst>
                                            <p:cond delay="662"/>
                                          </p:stCondLst>
                                        </p:cTn>
                                        <p:tgtEl>
                                          <p:spTgt spid="56"/>
                                        </p:tgtEl>
                                        <p:attrNameLst>
                                          <p:attrName>ppt_y</p:attrName>
                                        </p:attrNameLst>
                                      </p:cBhvr>
                                      <p:tavLst>
                                        <p:tav tm="0" fmla="#ppt_y-sin(pi*$)/27">
                                          <p:val>
                                            <p:fltVal val="0"/>
                                          </p:val>
                                        </p:tav>
                                        <p:tav tm="100000">
                                          <p:val>
                                            <p:fltVal val="1"/>
                                          </p:val>
                                        </p:tav>
                                      </p:tavLst>
                                    </p:anim>
                                    <p:anim calcmode="lin" valueType="num">
                                      <p:cBhvr>
                                        <p:cTn id="40" dur="82" tmFilter="0, 0; 0.125,0.2665; 0.25,0.4; 0.375,0.465; 0.5,0.5;  0.625,0.535; 0.75,0.6; 0.875,0.7335; 1,1">
                                          <p:stCondLst>
                                            <p:cond delay="828"/>
                                          </p:stCondLst>
                                        </p:cTn>
                                        <p:tgtEl>
                                          <p:spTgt spid="56"/>
                                        </p:tgtEl>
                                        <p:attrNameLst>
                                          <p:attrName>ppt_y</p:attrName>
                                        </p:attrNameLst>
                                      </p:cBhvr>
                                      <p:tavLst>
                                        <p:tav tm="0" fmla="#ppt_y-sin(pi*$)/81">
                                          <p:val>
                                            <p:fltVal val="0"/>
                                          </p:val>
                                        </p:tav>
                                        <p:tav tm="100000">
                                          <p:val>
                                            <p:fltVal val="1"/>
                                          </p:val>
                                        </p:tav>
                                      </p:tavLst>
                                    </p:anim>
                                    <p:animScale>
                                      <p:cBhvr>
                                        <p:cTn id="41" dur="13">
                                          <p:stCondLst>
                                            <p:cond delay="325"/>
                                          </p:stCondLst>
                                        </p:cTn>
                                        <p:tgtEl>
                                          <p:spTgt spid="56"/>
                                        </p:tgtEl>
                                      </p:cBhvr>
                                      <p:to x="100000" y="60000"/>
                                    </p:animScale>
                                    <p:animScale>
                                      <p:cBhvr>
                                        <p:cTn id="42" dur="83" decel="50000">
                                          <p:stCondLst>
                                            <p:cond delay="338"/>
                                          </p:stCondLst>
                                        </p:cTn>
                                        <p:tgtEl>
                                          <p:spTgt spid="56"/>
                                        </p:tgtEl>
                                      </p:cBhvr>
                                      <p:to x="100000" y="100000"/>
                                    </p:animScale>
                                    <p:animScale>
                                      <p:cBhvr>
                                        <p:cTn id="43" dur="13">
                                          <p:stCondLst>
                                            <p:cond delay="656"/>
                                          </p:stCondLst>
                                        </p:cTn>
                                        <p:tgtEl>
                                          <p:spTgt spid="56"/>
                                        </p:tgtEl>
                                      </p:cBhvr>
                                      <p:to x="100000" y="80000"/>
                                    </p:animScale>
                                    <p:animScale>
                                      <p:cBhvr>
                                        <p:cTn id="44" dur="83" decel="50000">
                                          <p:stCondLst>
                                            <p:cond delay="669"/>
                                          </p:stCondLst>
                                        </p:cTn>
                                        <p:tgtEl>
                                          <p:spTgt spid="56"/>
                                        </p:tgtEl>
                                      </p:cBhvr>
                                      <p:to x="100000" y="100000"/>
                                    </p:animScale>
                                    <p:animScale>
                                      <p:cBhvr>
                                        <p:cTn id="45" dur="13">
                                          <p:stCondLst>
                                            <p:cond delay="821"/>
                                          </p:stCondLst>
                                        </p:cTn>
                                        <p:tgtEl>
                                          <p:spTgt spid="56"/>
                                        </p:tgtEl>
                                      </p:cBhvr>
                                      <p:to x="100000" y="90000"/>
                                    </p:animScale>
                                    <p:animScale>
                                      <p:cBhvr>
                                        <p:cTn id="46" dur="83" decel="50000">
                                          <p:stCondLst>
                                            <p:cond delay="834"/>
                                          </p:stCondLst>
                                        </p:cTn>
                                        <p:tgtEl>
                                          <p:spTgt spid="56"/>
                                        </p:tgtEl>
                                      </p:cBhvr>
                                      <p:to x="100000" y="100000"/>
                                    </p:animScale>
                                    <p:animScale>
                                      <p:cBhvr>
                                        <p:cTn id="47" dur="13">
                                          <p:stCondLst>
                                            <p:cond delay="904"/>
                                          </p:stCondLst>
                                        </p:cTn>
                                        <p:tgtEl>
                                          <p:spTgt spid="56"/>
                                        </p:tgtEl>
                                      </p:cBhvr>
                                      <p:to x="100000" y="95000"/>
                                    </p:animScale>
                                    <p:animScale>
                                      <p:cBhvr>
                                        <p:cTn id="48" dur="83" decel="50000">
                                          <p:stCondLst>
                                            <p:cond delay="917"/>
                                          </p:stCondLst>
                                        </p:cTn>
                                        <p:tgtEl>
                                          <p:spTgt spid="5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7736738" y="914718"/>
            <a:ext cx="208048" cy="869944"/>
          </a:xfrm>
          <a:prstGeom prst="rect">
            <a:avLst/>
          </a:prstGeom>
        </p:spPr>
      </p:pic>
      <p:grpSp>
        <p:nvGrpSpPr>
          <p:cNvPr id="6" name="组合 5"/>
          <p:cNvGrpSpPr/>
          <p:nvPr/>
        </p:nvGrpSpPr>
        <p:grpSpPr>
          <a:xfrm>
            <a:off x="5165253" y="584777"/>
            <a:ext cx="1164716" cy="1164716"/>
            <a:chOff x="6289903" y="1763607"/>
            <a:chExt cx="1520414" cy="1520414"/>
          </a:xfrm>
        </p:grpSpPr>
        <p:sp>
          <p:nvSpPr>
            <p:cNvPr id="7" name="矩形 6"/>
            <p:cNvSpPr/>
            <p:nvPr/>
          </p:nvSpPr>
          <p:spPr>
            <a:xfrm>
              <a:off x="6289903" y="1763607"/>
              <a:ext cx="1520414" cy="1520414"/>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6289903" y="1763607"/>
              <a:ext cx="1520414" cy="1520414"/>
            </a:xfrm>
            <a:prstGeom prst="line">
              <a:avLst/>
            </a:prstGeom>
          </p:spPr>
          <p:style>
            <a:lnRef idx="1">
              <a:schemeClr val="accent3"/>
            </a:lnRef>
            <a:fillRef idx="0">
              <a:schemeClr val="accent3"/>
            </a:fillRef>
            <a:effectRef idx="0">
              <a:schemeClr val="accent3"/>
            </a:effectRef>
            <a:fontRef idx="minor">
              <a:schemeClr val="tx1"/>
            </a:fontRef>
          </p:style>
        </p:cxnSp>
        <p:cxnSp>
          <p:nvCxnSpPr>
            <p:cNvPr id="9" name="直接连接符 8"/>
            <p:cNvCxnSpPr/>
            <p:nvPr/>
          </p:nvCxnSpPr>
          <p:spPr>
            <a:xfrm flipH="1">
              <a:off x="6289903" y="1763607"/>
              <a:ext cx="1520414" cy="1520414"/>
            </a:xfrm>
            <a:prstGeom prst="line">
              <a:avLst/>
            </a:prstGeom>
          </p:spPr>
          <p:style>
            <a:lnRef idx="1">
              <a:schemeClr val="accent3"/>
            </a:lnRef>
            <a:fillRef idx="0">
              <a:schemeClr val="accent3"/>
            </a:fillRef>
            <a:effectRef idx="0">
              <a:schemeClr val="accent3"/>
            </a:effectRef>
            <a:fontRef idx="minor">
              <a:schemeClr val="tx1"/>
            </a:fontRef>
          </p:style>
        </p:cxnSp>
        <p:cxnSp>
          <p:nvCxnSpPr>
            <p:cNvPr id="10" name="直接连接符 9"/>
            <p:cNvCxnSpPr>
              <a:stCxn id="7" idx="3"/>
              <a:endCxn id="7" idx="1"/>
            </p:cNvCxnSpPr>
            <p:nvPr/>
          </p:nvCxnSpPr>
          <p:spPr>
            <a:xfrm flipH="1">
              <a:off x="6289903" y="2523814"/>
              <a:ext cx="1520414"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1" name="直接连接符 10"/>
            <p:cNvCxnSpPr>
              <a:stCxn id="7" idx="0"/>
              <a:endCxn id="7" idx="2"/>
            </p:cNvCxnSpPr>
            <p:nvPr/>
          </p:nvCxnSpPr>
          <p:spPr>
            <a:xfrm>
              <a:off x="7050110" y="1763607"/>
              <a:ext cx="0" cy="1520414"/>
            </a:xfrm>
            <a:prstGeom prst="line">
              <a:avLst/>
            </a:prstGeom>
          </p:spPr>
          <p:style>
            <a:lnRef idx="1">
              <a:schemeClr val="accent3"/>
            </a:lnRef>
            <a:fillRef idx="0">
              <a:schemeClr val="accent3"/>
            </a:fillRef>
            <a:effectRef idx="0">
              <a:schemeClr val="accent3"/>
            </a:effectRef>
            <a:fontRef idx="minor">
              <a:schemeClr val="tx1"/>
            </a:fontRef>
          </p:style>
        </p:cxnSp>
      </p:grpSp>
      <p:grpSp>
        <p:nvGrpSpPr>
          <p:cNvPr id="12" name="组合 11"/>
          <p:cNvGrpSpPr/>
          <p:nvPr/>
        </p:nvGrpSpPr>
        <p:grpSpPr>
          <a:xfrm>
            <a:off x="6572022" y="584777"/>
            <a:ext cx="1164716" cy="1164716"/>
            <a:chOff x="6289903" y="1763607"/>
            <a:chExt cx="1520414" cy="1520414"/>
          </a:xfrm>
        </p:grpSpPr>
        <p:sp>
          <p:nvSpPr>
            <p:cNvPr id="13" name="矩形 12"/>
            <p:cNvSpPr/>
            <p:nvPr/>
          </p:nvSpPr>
          <p:spPr>
            <a:xfrm>
              <a:off x="6289903" y="1763607"/>
              <a:ext cx="1520414" cy="1520414"/>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a:off x="6289903" y="1763607"/>
              <a:ext cx="1520414" cy="1520414"/>
            </a:xfrm>
            <a:prstGeom prst="line">
              <a:avLst/>
            </a:prstGeom>
          </p:spPr>
          <p:style>
            <a:lnRef idx="1">
              <a:schemeClr val="accent3"/>
            </a:lnRef>
            <a:fillRef idx="0">
              <a:schemeClr val="accent3"/>
            </a:fillRef>
            <a:effectRef idx="0">
              <a:schemeClr val="accent3"/>
            </a:effectRef>
            <a:fontRef idx="minor">
              <a:schemeClr val="tx1"/>
            </a:fontRef>
          </p:style>
        </p:cxnSp>
        <p:cxnSp>
          <p:nvCxnSpPr>
            <p:cNvPr id="15" name="直接连接符 14"/>
            <p:cNvCxnSpPr/>
            <p:nvPr/>
          </p:nvCxnSpPr>
          <p:spPr>
            <a:xfrm flipH="1">
              <a:off x="6289903" y="1763607"/>
              <a:ext cx="1520414" cy="1520414"/>
            </a:xfrm>
            <a:prstGeom prst="line">
              <a:avLst/>
            </a:prstGeom>
          </p:spPr>
          <p:style>
            <a:lnRef idx="1">
              <a:schemeClr val="accent3"/>
            </a:lnRef>
            <a:fillRef idx="0">
              <a:schemeClr val="accent3"/>
            </a:fillRef>
            <a:effectRef idx="0">
              <a:schemeClr val="accent3"/>
            </a:effectRef>
            <a:fontRef idx="minor">
              <a:schemeClr val="tx1"/>
            </a:fontRef>
          </p:style>
        </p:cxnSp>
        <p:cxnSp>
          <p:nvCxnSpPr>
            <p:cNvPr id="16" name="直接连接符 15"/>
            <p:cNvCxnSpPr>
              <a:stCxn id="13" idx="3"/>
              <a:endCxn id="13" idx="1"/>
            </p:cNvCxnSpPr>
            <p:nvPr/>
          </p:nvCxnSpPr>
          <p:spPr>
            <a:xfrm flipH="1">
              <a:off x="6289903" y="2523814"/>
              <a:ext cx="1520414"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7" name="直接连接符 16"/>
            <p:cNvCxnSpPr>
              <a:stCxn id="13" idx="0"/>
              <a:endCxn id="13" idx="2"/>
            </p:cNvCxnSpPr>
            <p:nvPr/>
          </p:nvCxnSpPr>
          <p:spPr>
            <a:xfrm>
              <a:off x="7050110" y="1763607"/>
              <a:ext cx="0" cy="1520414"/>
            </a:xfrm>
            <a:prstGeom prst="line">
              <a:avLst/>
            </a:prstGeom>
          </p:spPr>
          <p:style>
            <a:lnRef idx="1">
              <a:schemeClr val="accent3"/>
            </a:lnRef>
            <a:fillRef idx="0">
              <a:schemeClr val="accent3"/>
            </a:fillRef>
            <a:effectRef idx="0">
              <a:schemeClr val="accent3"/>
            </a:effectRef>
            <a:fontRef idx="minor">
              <a:schemeClr val="tx1"/>
            </a:fontRef>
          </p:style>
        </p:cxnSp>
      </p:grpSp>
      <p:sp>
        <p:nvSpPr>
          <p:cNvPr id="18" name="文本框 17"/>
          <p:cNvSpPr txBox="1"/>
          <p:nvPr/>
        </p:nvSpPr>
        <p:spPr>
          <a:xfrm>
            <a:off x="5119958" y="514439"/>
            <a:ext cx="1302118" cy="1446550"/>
          </a:xfrm>
          <a:prstGeom prst="rect">
            <a:avLst/>
          </a:prstGeom>
          <a:noFill/>
        </p:spPr>
        <p:txBody>
          <a:bodyPr vert="horz" wrap="square" rtlCol="0">
            <a:spAutoFit/>
          </a:bodyPr>
          <a:lstStyle/>
          <a:p>
            <a:r>
              <a:rPr lang="zh-CN" altLang="en-US" sz="8800" dirty="0">
                <a:latin typeface="方正行楷繁体" panose="02010601030101010101" pitchFamily="65" charset="-122"/>
                <a:ea typeface="方正行楷繁体" panose="02010601030101010101" pitchFamily="65" charset="-122"/>
              </a:rPr>
              <a:t>目</a:t>
            </a:r>
            <a:endParaRPr lang="zh-CN" altLang="en-US" sz="8800" dirty="0">
              <a:latin typeface="方正行楷繁体" panose="02010601030101010101" pitchFamily="65" charset="-122"/>
              <a:ea typeface="方正行楷繁体" panose="02010601030101010101" pitchFamily="65" charset="-122"/>
            </a:endParaRPr>
          </a:p>
        </p:txBody>
      </p:sp>
      <p:sp>
        <p:nvSpPr>
          <p:cNvPr id="19" name="文本框 18"/>
          <p:cNvSpPr txBox="1"/>
          <p:nvPr/>
        </p:nvSpPr>
        <p:spPr>
          <a:xfrm>
            <a:off x="6526727" y="514439"/>
            <a:ext cx="1302118" cy="1446550"/>
          </a:xfrm>
          <a:prstGeom prst="rect">
            <a:avLst/>
          </a:prstGeom>
          <a:noFill/>
        </p:spPr>
        <p:txBody>
          <a:bodyPr vert="horz" wrap="square" rtlCol="0">
            <a:spAutoFit/>
          </a:bodyPr>
          <a:lstStyle/>
          <a:p>
            <a:r>
              <a:rPr lang="zh-CN" altLang="en-US" sz="8800" dirty="0">
                <a:latin typeface="方正行楷繁体" panose="02010601030101010101" pitchFamily="65" charset="-122"/>
                <a:ea typeface="方正行楷繁体" panose="02010601030101010101" pitchFamily="65" charset="-122"/>
              </a:rPr>
              <a:t>录</a:t>
            </a:r>
            <a:endParaRPr lang="zh-CN" altLang="en-US" sz="8800" dirty="0">
              <a:latin typeface="方正行楷繁体" panose="02010601030101010101" pitchFamily="65" charset="-122"/>
              <a:ea typeface="方正行楷繁体" panose="02010601030101010101" pitchFamily="65" charset="-122"/>
            </a:endParaRPr>
          </a:p>
        </p:txBody>
      </p:sp>
      <p:pic>
        <p:nvPicPr>
          <p:cNvPr id="20" name="图片 19"/>
          <p:cNvPicPr>
            <a:picLocks noChangeAspect="1"/>
          </p:cNvPicPr>
          <p:nvPr/>
        </p:nvPicPr>
        <p:blipFill>
          <a:blip r:embed="rId1"/>
          <a:stretch>
            <a:fillRect/>
          </a:stretch>
        </p:blipFill>
        <p:spPr>
          <a:xfrm flipH="1">
            <a:off x="4957782" y="914717"/>
            <a:ext cx="208048" cy="869944"/>
          </a:xfrm>
          <a:prstGeom prst="rect">
            <a:avLst/>
          </a:prstGeom>
        </p:spPr>
      </p:pic>
      <p:grpSp>
        <p:nvGrpSpPr>
          <p:cNvPr id="38" name="组合 37"/>
          <p:cNvGrpSpPr/>
          <p:nvPr/>
        </p:nvGrpSpPr>
        <p:grpSpPr>
          <a:xfrm>
            <a:off x="2825270" y="2194970"/>
            <a:ext cx="811790" cy="2894344"/>
            <a:chOff x="7210222" y="3140035"/>
            <a:chExt cx="1770664" cy="3272488"/>
          </a:xfrm>
        </p:grpSpPr>
        <p:sp>
          <p:nvSpPr>
            <p:cNvPr id="39" name="矩形 38"/>
            <p:cNvSpPr/>
            <p:nvPr/>
          </p:nvSpPr>
          <p:spPr>
            <a:xfrm>
              <a:off x="7210222" y="3140035"/>
              <a:ext cx="1770664" cy="3272488"/>
            </a:xfrm>
            <a:prstGeom prst="rect">
              <a:avLst/>
            </a:prstGeom>
            <a:solidFill>
              <a:srgbClr val="EBEBEB"/>
            </a:solidFill>
            <a:ln>
              <a:noFill/>
            </a:ln>
            <a:effectLst>
              <a:outerShdw blurRad="63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7210222" y="3140035"/>
              <a:ext cx="1770664" cy="3272488"/>
            </a:xfrm>
            <a:prstGeom prst="rect">
              <a:avLst/>
            </a:prstGeom>
            <a:blipFill>
              <a:blip r:embed="rId2">
                <a:alphaModFix amt="26000"/>
              </a:blip>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4779199" y="2167039"/>
            <a:ext cx="811790" cy="2922276"/>
            <a:chOff x="7210222" y="3140035"/>
            <a:chExt cx="1770664" cy="3272488"/>
          </a:xfrm>
        </p:grpSpPr>
        <p:sp>
          <p:nvSpPr>
            <p:cNvPr id="42" name="矩形 41"/>
            <p:cNvSpPr/>
            <p:nvPr/>
          </p:nvSpPr>
          <p:spPr>
            <a:xfrm>
              <a:off x="7210222" y="3140035"/>
              <a:ext cx="1770664" cy="3272488"/>
            </a:xfrm>
            <a:prstGeom prst="rect">
              <a:avLst/>
            </a:prstGeom>
            <a:solidFill>
              <a:srgbClr val="EBEBEB"/>
            </a:solidFill>
            <a:ln>
              <a:noFill/>
            </a:ln>
            <a:effectLst>
              <a:outerShdw blurRad="63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7210222" y="3140035"/>
              <a:ext cx="1770664" cy="3272488"/>
            </a:xfrm>
            <a:prstGeom prst="rect">
              <a:avLst/>
            </a:prstGeom>
            <a:blipFill>
              <a:blip r:embed="rId2">
                <a:alphaModFix amt="26000"/>
              </a:blip>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6717177" y="2194969"/>
            <a:ext cx="811790" cy="2894345"/>
            <a:chOff x="7210222" y="3140035"/>
            <a:chExt cx="1770664" cy="3272488"/>
          </a:xfrm>
        </p:grpSpPr>
        <p:sp>
          <p:nvSpPr>
            <p:cNvPr id="45" name="矩形 44"/>
            <p:cNvSpPr/>
            <p:nvPr/>
          </p:nvSpPr>
          <p:spPr>
            <a:xfrm>
              <a:off x="7210222" y="3140035"/>
              <a:ext cx="1770664" cy="3272488"/>
            </a:xfrm>
            <a:prstGeom prst="rect">
              <a:avLst/>
            </a:prstGeom>
            <a:solidFill>
              <a:srgbClr val="EBEBEB"/>
            </a:solidFill>
            <a:ln>
              <a:noFill/>
            </a:ln>
            <a:effectLst>
              <a:outerShdw blurRad="63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7210222" y="3140035"/>
              <a:ext cx="1770664" cy="3272488"/>
            </a:xfrm>
            <a:prstGeom prst="rect">
              <a:avLst/>
            </a:prstGeom>
            <a:blipFill>
              <a:blip r:embed="rId2">
                <a:alphaModFix amt="26000"/>
              </a:blip>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p:cNvGrpSpPr/>
          <p:nvPr/>
        </p:nvGrpSpPr>
        <p:grpSpPr>
          <a:xfrm>
            <a:off x="8634492" y="2194969"/>
            <a:ext cx="811790" cy="2894345"/>
            <a:chOff x="7210222" y="3140035"/>
            <a:chExt cx="1770664" cy="3272488"/>
          </a:xfrm>
        </p:grpSpPr>
        <p:sp>
          <p:nvSpPr>
            <p:cNvPr id="48" name="矩形 47"/>
            <p:cNvSpPr/>
            <p:nvPr/>
          </p:nvSpPr>
          <p:spPr>
            <a:xfrm>
              <a:off x="7210222" y="3140035"/>
              <a:ext cx="1770664" cy="3272488"/>
            </a:xfrm>
            <a:prstGeom prst="rect">
              <a:avLst/>
            </a:prstGeom>
            <a:solidFill>
              <a:srgbClr val="EBEBEB"/>
            </a:solidFill>
            <a:ln>
              <a:noFill/>
            </a:ln>
            <a:effectLst>
              <a:outerShdw blurRad="63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7210222" y="3140035"/>
              <a:ext cx="1770664" cy="3272488"/>
            </a:xfrm>
            <a:prstGeom prst="rect">
              <a:avLst/>
            </a:prstGeom>
            <a:blipFill>
              <a:blip r:embed="rId2">
                <a:alphaModFix amt="26000"/>
              </a:blip>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文本框 50"/>
          <p:cNvSpPr txBox="1"/>
          <p:nvPr/>
        </p:nvSpPr>
        <p:spPr>
          <a:xfrm>
            <a:off x="2923388" y="2542671"/>
            <a:ext cx="615553" cy="2061413"/>
          </a:xfrm>
          <a:prstGeom prst="rect">
            <a:avLst/>
          </a:prstGeom>
          <a:noFill/>
        </p:spPr>
        <p:txBody>
          <a:bodyPr vert="eaVert" wrap="square" rtlCol="0">
            <a:spAutoFit/>
          </a:bodyPr>
          <a:lstStyle/>
          <a:p>
            <a:r>
              <a:rPr lang="zh-CN" altLang="en-US" sz="2800" spc="600" dirty="0" smtClean="0">
                <a:solidFill>
                  <a:schemeClr val="tx1">
                    <a:lumMod val="65000"/>
                    <a:lumOff val="35000"/>
                  </a:schemeClr>
                </a:solidFill>
                <a:latin typeface="华文行楷" panose="02010800040101010101" pitchFamily="2" charset="-122"/>
                <a:ea typeface="华文行楷" panose="02010800040101010101" pitchFamily="2" charset="-122"/>
              </a:rPr>
              <a:t>节日起源</a:t>
            </a:r>
            <a:endParaRPr lang="zh-CN" altLang="en-US" sz="2800" spc="600" dirty="0">
              <a:solidFill>
                <a:schemeClr val="tx1">
                  <a:lumMod val="65000"/>
                  <a:lumOff val="35000"/>
                </a:schemeClr>
              </a:solidFill>
              <a:latin typeface="华文行楷" panose="02010800040101010101" pitchFamily="2" charset="-122"/>
              <a:ea typeface="华文行楷" panose="02010800040101010101" pitchFamily="2" charset="-122"/>
            </a:endParaRPr>
          </a:p>
        </p:txBody>
      </p:sp>
      <p:sp>
        <p:nvSpPr>
          <p:cNvPr id="52" name="文本框 51"/>
          <p:cNvSpPr txBox="1"/>
          <p:nvPr/>
        </p:nvSpPr>
        <p:spPr>
          <a:xfrm>
            <a:off x="4879489" y="2517600"/>
            <a:ext cx="615553" cy="2147948"/>
          </a:xfrm>
          <a:prstGeom prst="rect">
            <a:avLst/>
          </a:prstGeom>
          <a:noFill/>
        </p:spPr>
        <p:txBody>
          <a:bodyPr vert="eaVert" wrap="square" rtlCol="0">
            <a:spAutoFit/>
          </a:bodyPr>
          <a:lstStyle>
            <a:defPPr>
              <a:defRPr lang="zh-CN"/>
            </a:defPPr>
            <a:lvl1pPr>
              <a:defRPr sz="2800" spc="600">
                <a:solidFill>
                  <a:schemeClr val="tx1">
                    <a:lumMod val="65000"/>
                    <a:lumOff val="35000"/>
                  </a:schemeClr>
                </a:solidFill>
                <a:latin typeface="华文行楷" panose="02010800040101010101" pitchFamily="2" charset="-122"/>
                <a:ea typeface="华文行楷" panose="02010800040101010101" pitchFamily="2" charset="-122"/>
              </a:defRPr>
            </a:lvl1pPr>
          </a:lstStyle>
          <a:p>
            <a:r>
              <a:rPr lang="zh-CN" altLang="en-US" dirty="0"/>
              <a:t>民间习俗</a:t>
            </a:r>
            <a:endParaRPr lang="zh-CN" altLang="en-US" dirty="0"/>
          </a:p>
        </p:txBody>
      </p:sp>
      <p:sp>
        <p:nvSpPr>
          <p:cNvPr id="53" name="文本框 52"/>
          <p:cNvSpPr txBox="1"/>
          <p:nvPr/>
        </p:nvSpPr>
        <p:spPr>
          <a:xfrm>
            <a:off x="6817063" y="2594703"/>
            <a:ext cx="615553" cy="1957347"/>
          </a:xfrm>
          <a:prstGeom prst="rect">
            <a:avLst/>
          </a:prstGeom>
          <a:noFill/>
        </p:spPr>
        <p:txBody>
          <a:bodyPr vert="eaVert" wrap="square" rtlCol="0">
            <a:spAutoFit/>
          </a:bodyPr>
          <a:lstStyle>
            <a:defPPr>
              <a:defRPr lang="zh-CN"/>
            </a:defPPr>
            <a:lvl1pPr>
              <a:defRPr sz="2800" spc="600">
                <a:solidFill>
                  <a:schemeClr val="tx1">
                    <a:lumMod val="65000"/>
                    <a:lumOff val="35000"/>
                  </a:schemeClr>
                </a:solidFill>
                <a:latin typeface="华文行楷" panose="02010800040101010101" pitchFamily="2" charset="-122"/>
                <a:ea typeface="华文行楷" panose="02010800040101010101" pitchFamily="2" charset="-122"/>
              </a:defRPr>
            </a:lvl1pPr>
          </a:lstStyle>
          <a:p>
            <a:r>
              <a:rPr lang="zh-CN" altLang="en-US" dirty="0"/>
              <a:t>神话传说</a:t>
            </a:r>
            <a:endParaRPr lang="zh-CN" altLang="en-US" dirty="0"/>
          </a:p>
        </p:txBody>
      </p:sp>
      <p:sp>
        <p:nvSpPr>
          <p:cNvPr id="54" name="文本框 53"/>
          <p:cNvSpPr txBox="1"/>
          <p:nvPr/>
        </p:nvSpPr>
        <p:spPr>
          <a:xfrm>
            <a:off x="8738260" y="2594702"/>
            <a:ext cx="615553" cy="1957347"/>
          </a:xfrm>
          <a:prstGeom prst="rect">
            <a:avLst/>
          </a:prstGeom>
          <a:noFill/>
        </p:spPr>
        <p:txBody>
          <a:bodyPr vert="eaVert" wrap="square" rtlCol="0">
            <a:spAutoFit/>
          </a:bodyPr>
          <a:lstStyle>
            <a:defPPr>
              <a:defRPr lang="zh-CN"/>
            </a:defPPr>
            <a:lvl1pPr>
              <a:defRPr sz="2800" spc="600">
                <a:solidFill>
                  <a:schemeClr val="tx1">
                    <a:lumMod val="65000"/>
                    <a:lumOff val="35000"/>
                  </a:schemeClr>
                </a:solidFill>
                <a:latin typeface="华文行楷" panose="02010800040101010101" pitchFamily="2" charset="-122"/>
                <a:ea typeface="华文行楷" panose="02010800040101010101" pitchFamily="2" charset="-122"/>
              </a:defRPr>
            </a:lvl1pPr>
          </a:lstStyle>
          <a:p>
            <a:r>
              <a:rPr lang="zh-CN" altLang="en-US" dirty="0"/>
              <a:t>著名诗词</a:t>
            </a:r>
            <a:endParaRPr lang="zh-CN" altLang="en-US" dirty="0"/>
          </a:p>
        </p:txBody>
      </p:sp>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9075" y="-401434"/>
            <a:ext cx="3028424" cy="3656965"/>
          </a:xfrm>
          <a:prstGeom prst="rect">
            <a:avLst/>
          </a:prstGeom>
        </p:spPr>
      </p:pic>
      <p:pic>
        <p:nvPicPr>
          <p:cNvPr id="55" name="图片 54"/>
          <p:cNvPicPr>
            <a:picLocks noChangeAspect="1"/>
          </p:cNvPicPr>
          <p:nvPr/>
        </p:nvPicPr>
        <p:blipFill rotWithShape="1">
          <a:blip r:embed="rId4">
            <a:extLst>
              <a:ext uri="{28A0092B-C50C-407E-A947-70E740481C1C}">
                <a14:useLocalDpi xmlns:a14="http://schemas.microsoft.com/office/drawing/2010/main" val="0"/>
              </a:ext>
            </a:extLst>
          </a:blip>
          <a:srcRect t="36829"/>
          <a:stretch>
            <a:fillRect/>
          </a:stretch>
        </p:blipFill>
        <p:spPr>
          <a:xfrm>
            <a:off x="41714" y="2285999"/>
            <a:ext cx="12150285" cy="4605269"/>
          </a:xfrm>
          <a:prstGeom prst="rect">
            <a:avLst/>
          </a:pr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563756">
            <a:off x="-331356" y="-550458"/>
            <a:ext cx="4134104" cy="320375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4000">
        <p15:prstTrans prst="drap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1000"/>
                                        <p:tgtEl>
                                          <p:spTgt spid="18"/>
                                        </p:tgtEl>
                                      </p:cBhvr>
                                    </p:animEffect>
                                  </p:childTnLst>
                                </p:cTn>
                              </p:par>
                            </p:childTnLst>
                          </p:cTn>
                        </p:par>
                        <p:par>
                          <p:cTn id="8" fill="hold">
                            <p:stCondLst>
                              <p:cond delay="1000"/>
                            </p:stCondLst>
                            <p:childTnLst>
                              <p:par>
                                <p:cTn id="9" presetID="6" presetClass="entr" presetSubtype="16"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circle(in)">
                                      <p:cBhvr>
                                        <p:cTn id="11" dur="1000"/>
                                        <p:tgtEl>
                                          <p:spTgt spid="19"/>
                                        </p:tgtEl>
                                      </p:cBhvr>
                                    </p:animEffect>
                                  </p:childTnLst>
                                </p:cTn>
                              </p:par>
                            </p:childTnLst>
                          </p:cTn>
                        </p:par>
                        <p:par>
                          <p:cTn id="12" fill="hold">
                            <p:stCondLst>
                              <p:cond delay="2000"/>
                            </p:stCondLst>
                            <p:childTnLst>
                              <p:par>
                                <p:cTn id="13" presetID="22" presetClass="entr" presetSubtype="1"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up)">
                                      <p:cBhvr>
                                        <p:cTn id="15" dur="500"/>
                                        <p:tgtEl>
                                          <p:spTgt spid="38"/>
                                        </p:tgtEl>
                                      </p:cBhvr>
                                    </p:animEffect>
                                  </p:childTnLst>
                                </p:cTn>
                              </p:par>
                            </p:childTnLst>
                          </p:cTn>
                        </p:par>
                        <p:par>
                          <p:cTn id="16" fill="hold">
                            <p:stCondLst>
                              <p:cond delay="2500"/>
                            </p:stCondLst>
                            <p:childTnLst>
                              <p:par>
                                <p:cTn id="17" presetID="6" presetClass="entr" presetSubtype="16" fill="hold" grpId="0"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circle(in)">
                                      <p:cBhvr>
                                        <p:cTn id="19" dur="1000"/>
                                        <p:tgtEl>
                                          <p:spTgt spid="51"/>
                                        </p:tgtEl>
                                      </p:cBhvr>
                                    </p:animEffect>
                                  </p:childTnLst>
                                </p:cTn>
                              </p:par>
                            </p:childTnLst>
                          </p:cTn>
                        </p:par>
                        <p:par>
                          <p:cTn id="20" fill="hold">
                            <p:stCondLst>
                              <p:cond delay="3500"/>
                            </p:stCondLst>
                            <p:childTnLst>
                              <p:par>
                                <p:cTn id="21" presetID="22" presetClass="entr" presetSubtype="1"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up)">
                                      <p:cBhvr>
                                        <p:cTn id="23" dur="500"/>
                                        <p:tgtEl>
                                          <p:spTgt spid="41"/>
                                        </p:tgtEl>
                                      </p:cBhvr>
                                    </p:animEffect>
                                  </p:childTnLst>
                                </p:cTn>
                              </p:par>
                            </p:childTnLst>
                          </p:cTn>
                        </p:par>
                        <p:par>
                          <p:cTn id="24" fill="hold">
                            <p:stCondLst>
                              <p:cond delay="4000"/>
                            </p:stCondLst>
                            <p:childTnLst>
                              <p:par>
                                <p:cTn id="25" presetID="6" presetClass="entr" presetSubtype="16" fill="hold" grpId="0" nodeType="after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circle(in)">
                                      <p:cBhvr>
                                        <p:cTn id="27" dur="1000"/>
                                        <p:tgtEl>
                                          <p:spTgt spid="52"/>
                                        </p:tgtEl>
                                      </p:cBhvr>
                                    </p:animEffect>
                                  </p:childTnLst>
                                </p:cTn>
                              </p:par>
                            </p:childTnLst>
                          </p:cTn>
                        </p:par>
                        <p:par>
                          <p:cTn id="28" fill="hold">
                            <p:stCondLst>
                              <p:cond delay="5000"/>
                            </p:stCondLst>
                            <p:childTnLst>
                              <p:par>
                                <p:cTn id="29" presetID="22" presetClass="entr" presetSubtype="1"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up)">
                                      <p:cBhvr>
                                        <p:cTn id="31" dur="500"/>
                                        <p:tgtEl>
                                          <p:spTgt spid="44"/>
                                        </p:tgtEl>
                                      </p:cBhvr>
                                    </p:animEffect>
                                  </p:childTnLst>
                                </p:cTn>
                              </p:par>
                            </p:childTnLst>
                          </p:cTn>
                        </p:par>
                        <p:par>
                          <p:cTn id="32" fill="hold">
                            <p:stCondLst>
                              <p:cond delay="5500"/>
                            </p:stCondLst>
                            <p:childTnLst>
                              <p:par>
                                <p:cTn id="33" presetID="6" presetClass="entr" presetSubtype="16"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circle(in)">
                                      <p:cBhvr>
                                        <p:cTn id="35" dur="1000"/>
                                        <p:tgtEl>
                                          <p:spTgt spid="53"/>
                                        </p:tgtEl>
                                      </p:cBhvr>
                                    </p:animEffect>
                                  </p:childTnLst>
                                </p:cTn>
                              </p:par>
                            </p:childTnLst>
                          </p:cTn>
                        </p:par>
                        <p:par>
                          <p:cTn id="36" fill="hold">
                            <p:stCondLst>
                              <p:cond delay="6500"/>
                            </p:stCondLst>
                            <p:childTnLst>
                              <p:par>
                                <p:cTn id="37" presetID="22" presetClass="entr" presetSubtype="1" fill="hold"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ipe(up)">
                                      <p:cBhvr>
                                        <p:cTn id="39" dur="500"/>
                                        <p:tgtEl>
                                          <p:spTgt spid="47"/>
                                        </p:tgtEl>
                                      </p:cBhvr>
                                    </p:animEffect>
                                  </p:childTnLst>
                                </p:cTn>
                              </p:par>
                            </p:childTnLst>
                          </p:cTn>
                        </p:par>
                        <p:par>
                          <p:cTn id="40" fill="hold">
                            <p:stCondLst>
                              <p:cond delay="7000"/>
                            </p:stCondLst>
                            <p:childTnLst>
                              <p:par>
                                <p:cTn id="41" presetID="6" presetClass="entr" presetSubtype="16"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circle(in)">
                                      <p:cBhvr>
                                        <p:cTn id="43"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51" grpId="0"/>
      <p:bldP spid="52" grpId="0"/>
      <p:bldP spid="53" grpId="0"/>
      <p:bldP spid="5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787751" y="2821130"/>
            <a:ext cx="4511324" cy="1750874"/>
            <a:chOff x="7210222" y="3140035"/>
            <a:chExt cx="1770664" cy="3272488"/>
          </a:xfrm>
        </p:grpSpPr>
        <p:sp>
          <p:nvSpPr>
            <p:cNvPr id="4" name="矩形 3"/>
            <p:cNvSpPr/>
            <p:nvPr/>
          </p:nvSpPr>
          <p:spPr>
            <a:xfrm>
              <a:off x="7210222" y="3140035"/>
              <a:ext cx="1770664" cy="3272488"/>
            </a:xfrm>
            <a:prstGeom prst="rect">
              <a:avLst/>
            </a:prstGeom>
            <a:solidFill>
              <a:srgbClr val="EBEBEB"/>
            </a:solidFill>
            <a:ln>
              <a:noFill/>
            </a:ln>
            <a:effectLst>
              <a:outerShdw blurRad="63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矩形 4"/>
            <p:cNvSpPr/>
            <p:nvPr/>
          </p:nvSpPr>
          <p:spPr>
            <a:xfrm>
              <a:off x="7210222" y="3140035"/>
              <a:ext cx="1770664" cy="3272488"/>
            </a:xfrm>
            <a:prstGeom prst="rect">
              <a:avLst/>
            </a:prstGeom>
            <a:blipFill>
              <a:blip r:embed="rId1">
                <a:alphaModFix amt="26000"/>
              </a:blip>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28" name="图片 27"/>
          <p:cNvPicPr>
            <a:picLocks noChangeAspect="1"/>
          </p:cNvPicPr>
          <p:nvPr/>
        </p:nvPicPr>
        <p:blipFill rotWithShape="1">
          <a:blip r:embed="rId2">
            <a:extLst>
              <a:ext uri="{28A0092B-C50C-407E-A947-70E740481C1C}">
                <a14:useLocalDpi xmlns:a14="http://schemas.microsoft.com/office/drawing/2010/main" val="0"/>
              </a:ext>
            </a:extLst>
          </a:blip>
          <a:srcRect t="36829"/>
          <a:stretch>
            <a:fillRect/>
          </a:stretch>
        </p:blipFill>
        <p:spPr>
          <a:xfrm>
            <a:off x="41714" y="2285999"/>
            <a:ext cx="12150285" cy="4605269"/>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9075" y="-401434"/>
            <a:ext cx="3028424" cy="3656965"/>
          </a:xfrm>
          <a:prstGeom prst="rect">
            <a:avLst/>
          </a:prstGeom>
        </p:spPr>
      </p:pic>
      <p:sp>
        <p:nvSpPr>
          <p:cNvPr id="18" name="文本框 19"/>
          <p:cNvSpPr txBox="1">
            <a:spLocks noChangeArrowheads="1"/>
          </p:cNvSpPr>
          <p:nvPr/>
        </p:nvSpPr>
        <p:spPr bwMode="auto">
          <a:xfrm flipH="1">
            <a:off x="3848250" y="2441005"/>
            <a:ext cx="512956"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4400" spc="-150" dirty="0">
                <a:solidFill>
                  <a:srgbClr val="262626"/>
                </a:solidFill>
                <a:latin typeface="华文行楷" panose="02010800040101010101" pitchFamily="2" charset="-122"/>
                <a:ea typeface="华文行楷" panose="02010800040101010101" pitchFamily="2" charset="-122"/>
              </a:rPr>
              <a:t>节日起源</a:t>
            </a:r>
            <a:endParaRPr lang="zh-CN" altLang="en-US" sz="4400" spc="-150" dirty="0">
              <a:solidFill>
                <a:srgbClr val="262626"/>
              </a:solidFill>
              <a:latin typeface="华文行楷" panose="02010800040101010101" pitchFamily="2" charset="-122"/>
              <a:ea typeface="华文行楷" panose="02010800040101010101" pitchFamily="2" charset="-122"/>
            </a:endParaRPr>
          </a:p>
        </p:txBody>
      </p:sp>
      <p:sp>
        <p:nvSpPr>
          <p:cNvPr id="19" name="文本框 22"/>
          <p:cNvSpPr txBox="1">
            <a:spLocks noChangeArrowheads="1"/>
          </p:cNvSpPr>
          <p:nvPr/>
        </p:nvSpPr>
        <p:spPr bwMode="auto">
          <a:xfrm>
            <a:off x="4914989" y="3250145"/>
            <a:ext cx="4340985" cy="781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1225">
              <a:defRPr>
                <a:solidFill>
                  <a:schemeClr val="tx1"/>
                </a:solidFill>
                <a:latin typeface="Lao UI" panose="020B0502040204020203" pitchFamily="34" charset="0"/>
                <a:ea typeface="方正苏新诗柳楷简体" panose="02000000000000000000" pitchFamily="2" charset="-122"/>
              </a:defRPr>
            </a:lvl1pPr>
            <a:lvl2pPr marL="742950" indent="-285750" defTabSz="911225">
              <a:defRPr>
                <a:solidFill>
                  <a:schemeClr val="tx1"/>
                </a:solidFill>
                <a:latin typeface="Lao UI" panose="020B0502040204020203" pitchFamily="34" charset="0"/>
                <a:ea typeface="方正苏新诗柳楷简体" panose="02000000000000000000" pitchFamily="2" charset="-122"/>
              </a:defRPr>
            </a:lvl2pPr>
            <a:lvl3pPr marL="1143000" indent="-228600" defTabSz="911225">
              <a:defRPr>
                <a:solidFill>
                  <a:schemeClr val="tx1"/>
                </a:solidFill>
                <a:latin typeface="Lao UI" panose="020B0502040204020203" pitchFamily="34" charset="0"/>
                <a:ea typeface="方正苏新诗柳楷简体" panose="02000000000000000000" pitchFamily="2" charset="-122"/>
              </a:defRPr>
            </a:lvl3pPr>
            <a:lvl4pPr marL="1600200" indent="-228600" defTabSz="911225">
              <a:defRPr>
                <a:solidFill>
                  <a:schemeClr val="tx1"/>
                </a:solidFill>
                <a:latin typeface="Lao UI" panose="020B0502040204020203" pitchFamily="34" charset="0"/>
                <a:ea typeface="方正苏新诗柳楷简体" panose="02000000000000000000" pitchFamily="2" charset="-122"/>
              </a:defRPr>
            </a:lvl4pPr>
            <a:lvl5pPr marL="2057400" indent="-228600" defTabSz="911225">
              <a:defRPr>
                <a:solidFill>
                  <a:schemeClr val="tx1"/>
                </a:solidFill>
                <a:latin typeface="Lao UI" panose="020B0502040204020203" pitchFamily="34" charset="0"/>
                <a:ea typeface="方正苏新诗柳楷简体" panose="02000000000000000000" pitchFamily="2" charset="-122"/>
              </a:defRPr>
            </a:lvl5pPr>
            <a:lvl6pPr marL="25146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6pPr>
            <a:lvl7pPr marL="29718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7pPr>
            <a:lvl8pPr marL="34290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8pPr>
            <a:lvl9pPr marL="38862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9pPr>
          </a:lstStyle>
          <a:p>
            <a:pPr algn="ctr">
              <a:lnSpc>
                <a:spcPct val="140000"/>
              </a:lnSpc>
            </a:pPr>
            <a:r>
              <a:rPr lang="zh-CN" altLang="en-US" sz="1600" noProof="1">
                <a:latin typeface="华文新魏" panose="02010800040101010101" pitchFamily="2" charset="-122"/>
                <a:ea typeface="华文新魏" panose="02010800040101010101" pitchFamily="2" charset="-122"/>
                <a:sym typeface="+mn-ea"/>
              </a:rPr>
              <a:t>您的内容打在这里，或者通过复制您的文本后，在此框中选择粘贴，并选择只保留文字</a:t>
            </a:r>
            <a:r>
              <a:rPr lang="zh-CN" altLang="en-US" sz="1600" noProof="1" smtClean="0">
                <a:latin typeface="华文新魏" panose="02010800040101010101" pitchFamily="2" charset="-122"/>
                <a:ea typeface="华文新魏" panose="02010800040101010101" pitchFamily="2" charset="-122"/>
                <a:sym typeface="+mn-ea"/>
              </a:rPr>
              <a:t>。</a:t>
            </a:r>
            <a:endParaRPr lang="zh-CN" altLang="en-US" sz="1600" noProof="1">
              <a:latin typeface="华文新魏" panose="02010800040101010101" pitchFamily="2" charset="-122"/>
              <a:ea typeface="华文新魏" panose="02010800040101010101" pitchFamily="2" charset="-122"/>
              <a:sym typeface="Arial" panose="020B0604020202020204" pitchFamily="34" charset="0"/>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37494" y="1071563"/>
            <a:ext cx="2006239" cy="2006239"/>
          </a:xfrm>
          <a:prstGeom prst="rect">
            <a:avLst/>
          </a:prstGeom>
        </p:spPr>
      </p:pic>
      <p:sp>
        <p:nvSpPr>
          <p:cNvPr id="26" name="文本框 19"/>
          <p:cNvSpPr txBox="1">
            <a:spLocks noChangeArrowheads="1"/>
          </p:cNvSpPr>
          <p:nvPr/>
        </p:nvSpPr>
        <p:spPr bwMode="auto">
          <a:xfrm flipH="1">
            <a:off x="2781511" y="1453922"/>
            <a:ext cx="51295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400" dirty="0" smtClean="0">
                <a:solidFill>
                  <a:srgbClr val="262626"/>
                </a:solidFill>
                <a:latin typeface="华文行楷" panose="02010800040101010101" pitchFamily="2" charset="-122"/>
                <a:ea typeface="华文行楷" panose="02010800040101010101" pitchFamily="2" charset="-122"/>
              </a:rPr>
              <a:t>第一章</a:t>
            </a:r>
            <a:endParaRPr lang="zh-CN" altLang="en-US" sz="2400" dirty="0">
              <a:solidFill>
                <a:srgbClr val="262626"/>
              </a:solidFill>
              <a:latin typeface="华文行楷" panose="02010800040101010101" pitchFamily="2" charset="-122"/>
              <a:ea typeface="华文行楷" panose="02010800040101010101" pitchFamily="2" charset="-122"/>
            </a:endParaRPr>
          </a:p>
        </p:txBody>
      </p:sp>
      <p:pic>
        <p:nvPicPr>
          <p:cNvPr id="29" name="图片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2048" y="2654251"/>
            <a:ext cx="4091147" cy="5451453"/>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4000">
        <p15:prstTrans prst="drap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32" presetClass="emph" presetSubtype="0" fill="hold" nodeType="afterEffect">
                                  <p:stCondLst>
                                    <p:cond delay="0"/>
                                  </p:stCondLst>
                                  <p:childTnLst>
                                    <p:animRot by="120000">
                                      <p:cBhvr>
                                        <p:cTn id="10" dur="100" fill="hold">
                                          <p:stCondLst>
                                            <p:cond delay="0"/>
                                          </p:stCondLst>
                                        </p:cTn>
                                        <p:tgtEl>
                                          <p:spTgt spid="2"/>
                                        </p:tgtEl>
                                        <p:attrNameLst>
                                          <p:attrName>r</p:attrName>
                                        </p:attrNameLst>
                                      </p:cBhvr>
                                    </p:animRot>
                                    <p:animRot by="-240000">
                                      <p:cBhvr>
                                        <p:cTn id="11" dur="200" fill="hold">
                                          <p:stCondLst>
                                            <p:cond delay="200"/>
                                          </p:stCondLst>
                                        </p:cTn>
                                        <p:tgtEl>
                                          <p:spTgt spid="2"/>
                                        </p:tgtEl>
                                        <p:attrNameLst>
                                          <p:attrName>r</p:attrName>
                                        </p:attrNameLst>
                                      </p:cBhvr>
                                    </p:animRot>
                                    <p:animRot by="240000">
                                      <p:cBhvr>
                                        <p:cTn id="12" dur="200" fill="hold">
                                          <p:stCondLst>
                                            <p:cond delay="400"/>
                                          </p:stCondLst>
                                        </p:cTn>
                                        <p:tgtEl>
                                          <p:spTgt spid="2"/>
                                        </p:tgtEl>
                                        <p:attrNameLst>
                                          <p:attrName>r</p:attrName>
                                        </p:attrNameLst>
                                      </p:cBhvr>
                                    </p:animRot>
                                    <p:animRot by="-240000">
                                      <p:cBhvr>
                                        <p:cTn id="13" dur="200" fill="hold">
                                          <p:stCondLst>
                                            <p:cond delay="600"/>
                                          </p:stCondLst>
                                        </p:cTn>
                                        <p:tgtEl>
                                          <p:spTgt spid="2"/>
                                        </p:tgtEl>
                                        <p:attrNameLst>
                                          <p:attrName>r</p:attrName>
                                        </p:attrNameLst>
                                      </p:cBhvr>
                                    </p:animRot>
                                    <p:animRot by="120000">
                                      <p:cBhvr>
                                        <p:cTn id="14" dur="200" fill="hold">
                                          <p:stCondLst>
                                            <p:cond delay="800"/>
                                          </p:stCondLst>
                                        </p:cTn>
                                        <p:tgtEl>
                                          <p:spTgt spid="2"/>
                                        </p:tgtEl>
                                        <p:attrNameLst>
                                          <p:attrName>r</p:attrName>
                                        </p:attrNameLst>
                                      </p:cBhvr>
                                    </p:animRot>
                                  </p:childTnLst>
                                </p:cTn>
                              </p:par>
                              <p:par>
                                <p:cTn id="15" presetID="22" presetClass="entr" presetSubtype="1"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up)">
                                      <p:cBhvr>
                                        <p:cTn id="17" dur="500"/>
                                        <p:tgtEl>
                                          <p:spTgt spid="26"/>
                                        </p:tgtEl>
                                      </p:cBhvr>
                                    </p:animEffect>
                                  </p:childTnLst>
                                </p:cTn>
                              </p:par>
                              <p:par>
                                <p:cTn id="18" presetID="6" presetClass="entr" presetSubtype="16" fill="hold" grpId="0" nodeType="withEffect">
                                  <p:stCondLst>
                                    <p:cond delay="500"/>
                                  </p:stCondLst>
                                  <p:childTnLst>
                                    <p:set>
                                      <p:cBhvr>
                                        <p:cTn id="19" dur="1" fill="hold">
                                          <p:stCondLst>
                                            <p:cond delay="0"/>
                                          </p:stCondLst>
                                        </p:cTn>
                                        <p:tgtEl>
                                          <p:spTgt spid="18"/>
                                        </p:tgtEl>
                                        <p:attrNameLst>
                                          <p:attrName>style.visibility</p:attrName>
                                        </p:attrNameLst>
                                      </p:cBhvr>
                                      <p:to>
                                        <p:strVal val="visible"/>
                                      </p:to>
                                    </p:set>
                                    <p:animEffect transition="in" filter="circle(in)">
                                      <p:cBhvr>
                                        <p:cTn id="20" dur="1000"/>
                                        <p:tgtEl>
                                          <p:spTgt spid="18"/>
                                        </p:tgtEl>
                                      </p:cBhvr>
                                    </p:animEffect>
                                  </p:childTnLst>
                                </p:cTn>
                              </p:par>
                            </p:childTnLst>
                          </p:cTn>
                        </p:par>
                        <p:par>
                          <p:cTn id="21" fill="hold">
                            <p:stCondLst>
                              <p:cond delay="1500"/>
                            </p:stCondLst>
                            <p:childTnLst>
                              <p:par>
                                <p:cTn id="22" presetID="47" presetClass="entr" presetSubtype="0"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000"/>
                                        <p:tgtEl>
                                          <p:spTgt spid="29"/>
                                        </p:tgtEl>
                                      </p:cBhvr>
                                    </p:animEffect>
                                    <p:anim calcmode="lin" valueType="num">
                                      <p:cBhvr>
                                        <p:cTn id="25" dur="1000" fill="hold"/>
                                        <p:tgtEl>
                                          <p:spTgt spid="29"/>
                                        </p:tgtEl>
                                        <p:attrNameLst>
                                          <p:attrName>ppt_x</p:attrName>
                                        </p:attrNameLst>
                                      </p:cBhvr>
                                      <p:tavLst>
                                        <p:tav tm="0">
                                          <p:val>
                                            <p:strVal val="#ppt_x"/>
                                          </p:val>
                                        </p:tav>
                                        <p:tav tm="100000">
                                          <p:val>
                                            <p:strVal val="#ppt_x"/>
                                          </p:val>
                                        </p:tav>
                                      </p:tavLst>
                                    </p:anim>
                                    <p:anim calcmode="lin" valueType="num">
                                      <p:cBhvr>
                                        <p:cTn id="26" dur="1000" fill="hold"/>
                                        <p:tgtEl>
                                          <p:spTgt spid="29"/>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up)">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60927" y="1561772"/>
            <a:ext cx="3036476" cy="4854672"/>
          </a:xfrm>
          <a:prstGeom prst="rect">
            <a:avLst/>
          </a:prstGeom>
        </p:spPr>
      </p:pic>
      <p:sp>
        <p:nvSpPr>
          <p:cNvPr id="11" name="文本框 10"/>
          <p:cNvSpPr txBox="1"/>
          <p:nvPr/>
        </p:nvSpPr>
        <p:spPr>
          <a:xfrm>
            <a:off x="4395539" y="1162022"/>
            <a:ext cx="5173348" cy="4708981"/>
          </a:xfrm>
          <a:prstGeom prst="rect">
            <a:avLst/>
          </a:prstGeom>
          <a:noFill/>
        </p:spPr>
        <p:txBody>
          <a:bodyPr wrap="square">
            <a:spAutoFit/>
          </a:bodyPr>
          <a:lstStyle/>
          <a:p>
            <a:pPr defTabSz="685800">
              <a:lnSpc>
                <a:spcPct val="150000"/>
              </a:lnSpc>
              <a:defRPr/>
            </a:pPr>
            <a:r>
              <a:rPr lang="zh-CN" altLang="en-US" sz="2400" b="1" noProof="1">
                <a:solidFill>
                  <a:srgbClr val="C00000"/>
                </a:solidFill>
                <a:latin typeface="华文行楷" panose="02010800040101010101" pitchFamily="2" charset="-122"/>
                <a:ea typeface="华文行楷" panose="02010800040101010101" pitchFamily="2" charset="-122"/>
                <a:cs typeface="Lao UI" panose="020B0502040204020203" pitchFamily="34" charset="0"/>
                <a:sym typeface="+mn-ea"/>
              </a:rPr>
              <a:t>重阳</a:t>
            </a:r>
            <a:r>
              <a:rPr lang="zh-CN" altLang="en-US" sz="1600" noProof="1">
                <a:solidFill>
                  <a:schemeClr val="tx1">
                    <a:lumMod val="95000"/>
                    <a:lumOff val="5000"/>
                  </a:schemeClr>
                </a:solidFill>
                <a:latin typeface="华文行楷" panose="02010800040101010101" pitchFamily="2" charset="-122"/>
                <a:ea typeface="华文行楷" panose="02010800040101010101" pitchFamily="2" charset="-122"/>
                <a:cs typeface="Lao UI" panose="020B0502040204020203" pitchFamily="34" charset="0"/>
                <a:sym typeface="+mn-ea"/>
              </a:rPr>
              <a:t>的源头，可追溯到先秦之前。</a:t>
            </a:r>
            <a:r>
              <a:rPr lang="en-US" altLang="zh-CN" sz="1600" noProof="1">
                <a:solidFill>
                  <a:schemeClr val="tx1">
                    <a:lumMod val="95000"/>
                    <a:lumOff val="5000"/>
                  </a:schemeClr>
                </a:solidFill>
                <a:latin typeface="华文行楷" panose="02010800040101010101" pitchFamily="2" charset="-122"/>
                <a:ea typeface="华文行楷" panose="02010800040101010101" pitchFamily="2" charset="-122"/>
                <a:cs typeface="Lao UI" panose="020B0502040204020203" pitchFamily="34" charset="0"/>
                <a:sym typeface="+mn-ea"/>
              </a:rPr>
              <a:t>《</a:t>
            </a:r>
            <a:r>
              <a:rPr lang="zh-CN" altLang="en-US" sz="1600" noProof="1">
                <a:solidFill>
                  <a:schemeClr val="tx1">
                    <a:lumMod val="95000"/>
                    <a:lumOff val="5000"/>
                  </a:schemeClr>
                </a:solidFill>
                <a:latin typeface="华文行楷" panose="02010800040101010101" pitchFamily="2" charset="-122"/>
                <a:ea typeface="华文行楷" panose="02010800040101010101" pitchFamily="2" charset="-122"/>
                <a:cs typeface="Lao UI" panose="020B0502040204020203" pitchFamily="34" charset="0"/>
                <a:sym typeface="+mn-ea"/>
              </a:rPr>
              <a:t>吕氏春秋</a:t>
            </a:r>
            <a:r>
              <a:rPr lang="en-US" altLang="zh-CN" sz="1600" noProof="1">
                <a:solidFill>
                  <a:schemeClr val="tx1">
                    <a:lumMod val="95000"/>
                    <a:lumOff val="5000"/>
                  </a:schemeClr>
                </a:solidFill>
                <a:latin typeface="华文行楷" panose="02010800040101010101" pitchFamily="2" charset="-122"/>
                <a:ea typeface="华文行楷" panose="02010800040101010101" pitchFamily="2" charset="-122"/>
                <a:cs typeface="Lao UI" panose="020B0502040204020203" pitchFamily="34" charset="0"/>
                <a:sym typeface="+mn-ea"/>
              </a:rPr>
              <a:t>》</a:t>
            </a:r>
            <a:r>
              <a:rPr lang="zh-CN" altLang="en-US" sz="1600" noProof="1">
                <a:solidFill>
                  <a:schemeClr val="tx1">
                    <a:lumMod val="95000"/>
                    <a:lumOff val="5000"/>
                  </a:schemeClr>
                </a:solidFill>
                <a:latin typeface="华文行楷" panose="02010800040101010101" pitchFamily="2" charset="-122"/>
                <a:ea typeface="华文行楷" panose="02010800040101010101" pitchFamily="2" charset="-122"/>
                <a:cs typeface="Lao UI" panose="020B0502040204020203" pitchFamily="34" charset="0"/>
                <a:sym typeface="+mn-ea"/>
              </a:rPr>
              <a:t>之中</a:t>
            </a:r>
            <a:r>
              <a:rPr lang="en-US" altLang="zh-CN" sz="1600" noProof="1">
                <a:solidFill>
                  <a:schemeClr val="tx1">
                    <a:lumMod val="95000"/>
                    <a:lumOff val="5000"/>
                  </a:schemeClr>
                </a:solidFill>
                <a:latin typeface="华文行楷" panose="02010800040101010101" pitchFamily="2" charset="-122"/>
                <a:ea typeface="华文行楷" panose="02010800040101010101" pitchFamily="2" charset="-122"/>
                <a:cs typeface="Lao UI" panose="020B0502040204020203" pitchFamily="34" charset="0"/>
                <a:sym typeface="+mn-ea"/>
              </a:rPr>
              <a:t>《</a:t>
            </a:r>
            <a:r>
              <a:rPr lang="zh-CN" altLang="en-US" sz="1600" noProof="1">
                <a:solidFill>
                  <a:schemeClr val="tx1">
                    <a:lumMod val="95000"/>
                    <a:lumOff val="5000"/>
                  </a:schemeClr>
                </a:solidFill>
                <a:latin typeface="华文行楷" panose="02010800040101010101" pitchFamily="2" charset="-122"/>
                <a:ea typeface="华文行楷" panose="02010800040101010101" pitchFamily="2" charset="-122"/>
                <a:cs typeface="Lao UI" panose="020B0502040204020203" pitchFamily="34" charset="0"/>
                <a:sym typeface="+mn-ea"/>
              </a:rPr>
              <a:t>季秋纪</a:t>
            </a:r>
            <a:r>
              <a:rPr lang="en-US" altLang="zh-CN" sz="1600" noProof="1">
                <a:solidFill>
                  <a:schemeClr val="tx1">
                    <a:lumMod val="95000"/>
                    <a:lumOff val="5000"/>
                  </a:schemeClr>
                </a:solidFill>
                <a:latin typeface="华文行楷" panose="02010800040101010101" pitchFamily="2" charset="-122"/>
                <a:ea typeface="华文行楷" panose="02010800040101010101" pitchFamily="2" charset="-122"/>
                <a:cs typeface="Lao UI" panose="020B0502040204020203" pitchFamily="34" charset="0"/>
                <a:sym typeface="+mn-ea"/>
              </a:rPr>
              <a:t>》</a:t>
            </a:r>
            <a:r>
              <a:rPr lang="zh-CN" altLang="en-US" sz="1600" noProof="1">
                <a:solidFill>
                  <a:schemeClr val="tx1">
                    <a:lumMod val="95000"/>
                    <a:lumOff val="5000"/>
                  </a:schemeClr>
                </a:solidFill>
                <a:latin typeface="华文行楷" panose="02010800040101010101" pitchFamily="2" charset="-122"/>
                <a:ea typeface="华文行楷" panose="02010800040101010101" pitchFamily="2" charset="-122"/>
                <a:cs typeface="Lao UI" panose="020B0502040204020203" pitchFamily="34" charset="0"/>
                <a:sym typeface="+mn-ea"/>
              </a:rPr>
              <a:t>载：</a:t>
            </a:r>
            <a:r>
              <a:rPr lang="zh-CN" altLang="en-US" sz="1600" noProof="1" smtClean="0">
                <a:solidFill>
                  <a:schemeClr val="tx1">
                    <a:lumMod val="95000"/>
                    <a:lumOff val="5000"/>
                  </a:schemeClr>
                </a:solidFill>
                <a:latin typeface="华文行楷" panose="02010800040101010101" pitchFamily="2" charset="-122"/>
                <a:ea typeface="华文行楷" panose="02010800040101010101" pitchFamily="2" charset="-122"/>
                <a:cs typeface="Lao UI" panose="020B0502040204020203" pitchFamily="34" charset="0"/>
                <a:sym typeface="+mn-ea"/>
              </a:rPr>
              <a:t>“命</a:t>
            </a:r>
            <a:r>
              <a:rPr lang="zh-CN" altLang="en-US" sz="1600" noProof="1">
                <a:solidFill>
                  <a:schemeClr val="tx1">
                    <a:lumMod val="95000"/>
                    <a:lumOff val="5000"/>
                  </a:schemeClr>
                </a:solidFill>
                <a:latin typeface="华文行楷" panose="02010800040101010101" pitchFamily="2" charset="-122"/>
                <a:ea typeface="华文行楷" panose="02010800040101010101" pitchFamily="2" charset="-122"/>
                <a:cs typeface="Lao UI" panose="020B0502040204020203" pitchFamily="34" charset="0"/>
                <a:sym typeface="+mn-ea"/>
              </a:rPr>
              <a:t>家宰，农事备收，举五种之要。藏帝籍之收于神仓，祗敬必饬。”“是日也，大飨帝，尝牺牲，告备于天子。</a:t>
            </a:r>
            <a:r>
              <a:rPr lang="zh-CN" altLang="en-US" sz="1600" noProof="1" smtClean="0">
                <a:solidFill>
                  <a:schemeClr val="tx1">
                    <a:lumMod val="95000"/>
                    <a:lumOff val="5000"/>
                  </a:schemeClr>
                </a:solidFill>
                <a:latin typeface="华文行楷" panose="02010800040101010101" pitchFamily="2" charset="-122"/>
                <a:ea typeface="华文行楷" panose="02010800040101010101" pitchFamily="2" charset="-122"/>
                <a:cs typeface="Lao UI" panose="020B0502040204020203" pitchFamily="34" charset="0"/>
                <a:sym typeface="+mn-ea"/>
              </a:rPr>
              <a:t>”</a:t>
            </a:r>
            <a:endParaRPr lang="en-US" altLang="zh-CN" sz="1600" noProof="1" smtClean="0">
              <a:solidFill>
                <a:schemeClr val="tx1">
                  <a:lumMod val="95000"/>
                  <a:lumOff val="5000"/>
                </a:schemeClr>
              </a:solidFill>
              <a:latin typeface="华文行楷" panose="02010800040101010101" pitchFamily="2" charset="-122"/>
              <a:ea typeface="华文行楷" panose="02010800040101010101" pitchFamily="2" charset="-122"/>
              <a:cs typeface="Lao UI" panose="020B0502040204020203" pitchFamily="34" charset="0"/>
              <a:sym typeface="+mn-ea"/>
            </a:endParaRPr>
          </a:p>
          <a:p>
            <a:pPr defTabSz="685800">
              <a:lnSpc>
                <a:spcPct val="150000"/>
              </a:lnSpc>
              <a:defRPr/>
            </a:pPr>
            <a:r>
              <a:rPr lang="zh-CN" altLang="en-US" sz="1600" noProof="1" smtClean="0">
                <a:solidFill>
                  <a:schemeClr val="tx1">
                    <a:lumMod val="95000"/>
                    <a:lumOff val="5000"/>
                  </a:schemeClr>
                </a:solidFill>
                <a:latin typeface="华文行楷" panose="02010800040101010101" pitchFamily="2" charset="-122"/>
                <a:ea typeface="华文行楷" panose="02010800040101010101" pitchFamily="2" charset="-122"/>
                <a:cs typeface="Lao UI" panose="020B0502040204020203" pitchFamily="34" charset="0"/>
                <a:sym typeface="+mn-ea"/>
              </a:rPr>
              <a:t> 汉代</a:t>
            </a:r>
            <a:r>
              <a:rPr lang="zh-CN" altLang="en-US" sz="1600" noProof="1">
                <a:solidFill>
                  <a:schemeClr val="tx1">
                    <a:lumMod val="95000"/>
                    <a:lumOff val="5000"/>
                  </a:schemeClr>
                </a:solidFill>
                <a:latin typeface="华文行楷" panose="02010800040101010101" pitchFamily="2" charset="-122"/>
                <a:ea typeface="华文行楷" panose="02010800040101010101" pitchFamily="2" charset="-122"/>
                <a:cs typeface="Lao UI" panose="020B0502040204020203" pitchFamily="34" charset="0"/>
                <a:sym typeface="+mn-ea"/>
              </a:rPr>
              <a:t>，</a:t>
            </a:r>
            <a:r>
              <a:rPr lang="en-US" altLang="zh-CN" sz="1600" b="1" noProof="1">
                <a:solidFill>
                  <a:srgbClr val="EC9019"/>
                </a:solidFill>
                <a:latin typeface="华文行楷" panose="02010800040101010101" pitchFamily="2" charset="-122"/>
                <a:ea typeface="华文行楷" panose="02010800040101010101" pitchFamily="2" charset="-122"/>
                <a:cs typeface="Lao UI" panose="020B0502040204020203" pitchFamily="34" charset="0"/>
                <a:sym typeface="+mn-ea"/>
              </a:rPr>
              <a:t>《</a:t>
            </a:r>
            <a:r>
              <a:rPr lang="zh-CN" altLang="en-US" sz="1600" b="1" noProof="1">
                <a:solidFill>
                  <a:srgbClr val="EC9019"/>
                </a:solidFill>
                <a:latin typeface="华文行楷" panose="02010800040101010101" pitchFamily="2" charset="-122"/>
                <a:ea typeface="华文行楷" panose="02010800040101010101" pitchFamily="2" charset="-122"/>
                <a:cs typeface="Lao UI" panose="020B0502040204020203" pitchFamily="34" charset="0"/>
                <a:sym typeface="+mn-ea"/>
              </a:rPr>
              <a:t>西京杂记</a:t>
            </a:r>
            <a:r>
              <a:rPr lang="en-US" altLang="zh-CN" sz="1600" b="1" noProof="1">
                <a:solidFill>
                  <a:srgbClr val="EC9019"/>
                </a:solidFill>
                <a:latin typeface="华文行楷" panose="02010800040101010101" pitchFamily="2" charset="-122"/>
                <a:ea typeface="华文行楷" panose="02010800040101010101" pitchFamily="2" charset="-122"/>
                <a:cs typeface="Lao UI" panose="020B0502040204020203" pitchFamily="34" charset="0"/>
                <a:sym typeface="+mn-ea"/>
              </a:rPr>
              <a:t>》</a:t>
            </a:r>
            <a:r>
              <a:rPr lang="zh-CN" altLang="en-US" sz="1600" noProof="1">
                <a:solidFill>
                  <a:schemeClr val="tx1">
                    <a:lumMod val="95000"/>
                    <a:lumOff val="5000"/>
                  </a:schemeClr>
                </a:solidFill>
                <a:latin typeface="华文行楷" panose="02010800040101010101" pitchFamily="2" charset="-122"/>
                <a:ea typeface="华文行楷" panose="02010800040101010101" pitchFamily="2" charset="-122"/>
                <a:cs typeface="Lao UI" panose="020B0502040204020203" pitchFamily="34" charset="0"/>
                <a:sym typeface="+mn-ea"/>
              </a:rPr>
              <a:t>中记西汉时的宫人贾佩兰称：“九月九日，佩茱萸，食蓬饵，饮菊花酒，云令人长寿。”相传自此时起，有了重阳节求寿之俗。这是受古代</a:t>
            </a:r>
            <a:r>
              <a:rPr lang="zh-CN" altLang="en-US" sz="1600" noProof="1" smtClean="0">
                <a:solidFill>
                  <a:schemeClr val="tx1">
                    <a:lumMod val="95000"/>
                    <a:lumOff val="5000"/>
                  </a:schemeClr>
                </a:solidFill>
                <a:latin typeface="华文行楷" panose="02010800040101010101" pitchFamily="2" charset="-122"/>
                <a:ea typeface="华文行楷" panose="02010800040101010101" pitchFamily="2" charset="-122"/>
                <a:cs typeface="Lao UI" panose="020B0502040204020203" pitchFamily="34" charset="0"/>
                <a:sym typeface="+mn-ea"/>
              </a:rPr>
              <a:t>巫师追求</a:t>
            </a:r>
            <a:r>
              <a:rPr lang="zh-CN" altLang="en-US" sz="1600" noProof="1">
                <a:solidFill>
                  <a:schemeClr val="tx1">
                    <a:lumMod val="95000"/>
                    <a:lumOff val="5000"/>
                  </a:schemeClr>
                </a:solidFill>
                <a:latin typeface="华文行楷" panose="02010800040101010101" pitchFamily="2" charset="-122"/>
                <a:ea typeface="华文行楷" panose="02010800040101010101" pitchFamily="2" charset="-122"/>
                <a:cs typeface="Lao UI" panose="020B0502040204020203" pitchFamily="34" charset="0"/>
                <a:sym typeface="+mn-ea"/>
              </a:rPr>
              <a:t>长生，采集药物服用的影响。同时还有大型饮宴活动，是由先秦时庆丰收之宴饮发展而来的。</a:t>
            </a:r>
            <a:r>
              <a:rPr lang="en-US" altLang="zh-CN" sz="1600" b="1" noProof="1">
                <a:solidFill>
                  <a:srgbClr val="EC9019"/>
                </a:solidFill>
                <a:latin typeface="华文行楷" panose="02010800040101010101" pitchFamily="2" charset="-122"/>
                <a:ea typeface="华文行楷" panose="02010800040101010101" pitchFamily="2" charset="-122"/>
                <a:cs typeface="Lao UI" panose="020B0502040204020203" pitchFamily="34" charset="0"/>
                <a:sym typeface="+mn-ea"/>
              </a:rPr>
              <a:t>《</a:t>
            </a:r>
            <a:r>
              <a:rPr lang="zh-CN" altLang="en-US" sz="1600" b="1" noProof="1">
                <a:solidFill>
                  <a:srgbClr val="EC9019"/>
                </a:solidFill>
                <a:latin typeface="华文行楷" panose="02010800040101010101" pitchFamily="2" charset="-122"/>
                <a:ea typeface="华文行楷" panose="02010800040101010101" pitchFamily="2" charset="-122"/>
                <a:cs typeface="Lao UI" panose="020B0502040204020203" pitchFamily="34" charset="0"/>
                <a:sym typeface="+mn-ea"/>
              </a:rPr>
              <a:t>荆楚岁时记</a:t>
            </a:r>
            <a:r>
              <a:rPr lang="en-US" altLang="zh-CN" sz="1600" b="1" noProof="1">
                <a:solidFill>
                  <a:srgbClr val="EC9019"/>
                </a:solidFill>
                <a:latin typeface="华文行楷" panose="02010800040101010101" pitchFamily="2" charset="-122"/>
                <a:ea typeface="华文行楷" panose="02010800040101010101" pitchFamily="2" charset="-122"/>
                <a:cs typeface="Lao UI" panose="020B0502040204020203" pitchFamily="34" charset="0"/>
                <a:sym typeface="+mn-ea"/>
              </a:rPr>
              <a:t>》</a:t>
            </a:r>
            <a:r>
              <a:rPr lang="zh-CN" altLang="en-US" sz="1600" noProof="1">
                <a:solidFill>
                  <a:schemeClr val="tx1">
                    <a:lumMod val="95000"/>
                    <a:lumOff val="5000"/>
                  </a:schemeClr>
                </a:solidFill>
                <a:latin typeface="华文行楷" panose="02010800040101010101" pitchFamily="2" charset="-122"/>
                <a:ea typeface="华文行楷" panose="02010800040101010101" pitchFamily="2" charset="-122"/>
                <a:cs typeface="Lao UI" panose="020B0502040204020203" pitchFamily="34" charset="0"/>
                <a:sym typeface="+mn-ea"/>
              </a:rPr>
              <a:t>云：“九月九日，四民并籍野饮宴。”隋杜公瞻注云：“九月九日宴会，未知起于何代，然自驻至宋未改。”求长寿及饮宴，构成了重阳节的基础。</a:t>
            </a:r>
            <a:endParaRPr lang="zh-CN" altLang="en-US" sz="1600" noProof="1">
              <a:solidFill>
                <a:schemeClr val="tx1">
                  <a:lumMod val="95000"/>
                  <a:lumOff val="5000"/>
                </a:schemeClr>
              </a:solidFill>
              <a:latin typeface="华文行楷" panose="02010800040101010101" pitchFamily="2" charset="-122"/>
              <a:ea typeface="华文行楷" panose="02010800040101010101" pitchFamily="2" charset="-122"/>
              <a:cs typeface="Lao UI" panose="020B0502040204020203" pitchFamily="34" charset="0"/>
              <a:sym typeface="+mn-ea"/>
            </a:endParaRPr>
          </a:p>
        </p:txBody>
      </p:sp>
      <p:grpSp>
        <p:nvGrpSpPr>
          <p:cNvPr id="4" name="组合 3"/>
          <p:cNvGrpSpPr/>
          <p:nvPr/>
        </p:nvGrpSpPr>
        <p:grpSpPr>
          <a:xfrm>
            <a:off x="2504716" y="385010"/>
            <a:ext cx="744286" cy="1096551"/>
            <a:chOff x="2504716" y="385010"/>
            <a:chExt cx="744286" cy="1096551"/>
          </a:xfrm>
        </p:grpSpPr>
        <p:pic>
          <p:nvPicPr>
            <p:cNvPr id="13" name="图片 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4716" y="385010"/>
              <a:ext cx="744286" cy="1096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p:cNvSpPr txBox="1"/>
            <p:nvPr/>
          </p:nvSpPr>
          <p:spPr>
            <a:xfrm>
              <a:off x="2700963" y="452470"/>
              <a:ext cx="372272" cy="1015663"/>
            </a:xfrm>
            <a:prstGeom prst="rect">
              <a:avLst/>
            </a:prstGeom>
            <a:noFill/>
          </p:spPr>
          <p:txBody>
            <a:bodyPr wrap="square">
              <a:spAutoFit/>
            </a:bodyPr>
            <a:lstStyle/>
            <a:p>
              <a:pPr defTabSz="685800">
                <a:defRPr/>
              </a:pPr>
              <a:r>
                <a:rPr lang="zh-CN" altLang="en-US" sz="2000" b="1" spc="188" noProof="1" smtClean="0">
                  <a:solidFill>
                    <a:schemeClr val="bg1"/>
                  </a:solidFill>
                  <a:latin typeface="华文行楷" panose="02010800040101010101" pitchFamily="2" charset="-122"/>
                  <a:ea typeface="华文行楷" panose="02010800040101010101" pitchFamily="2" charset="-122"/>
                  <a:sym typeface="+mn-ea"/>
                </a:rPr>
                <a:t>第一章</a:t>
              </a:r>
              <a:endParaRPr lang="zh-CN" altLang="en-US" sz="2000" b="1" spc="188" noProof="1">
                <a:solidFill>
                  <a:schemeClr val="bg1"/>
                </a:solidFill>
                <a:latin typeface="华文行楷" panose="02010800040101010101" pitchFamily="2" charset="-122"/>
                <a:ea typeface="华文行楷" panose="02010800040101010101" pitchFamily="2" charset="-122"/>
                <a:sym typeface="+mn-ea"/>
              </a:endParaRPr>
            </a:p>
          </p:txBody>
        </p:sp>
      </p:grpSp>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9075" y="-401434"/>
            <a:ext cx="3028424" cy="3656965"/>
          </a:xfrm>
          <a:prstGeom prst="rect">
            <a:avLst/>
          </a:prstGeom>
        </p:spPr>
      </p:pic>
      <p:sp>
        <p:nvSpPr>
          <p:cNvPr id="15" name="文本框 14"/>
          <p:cNvSpPr txBox="1"/>
          <p:nvPr/>
        </p:nvSpPr>
        <p:spPr>
          <a:xfrm>
            <a:off x="3369163" y="950777"/>
            <a:ext cx="731763" cy="2308324"/>
          </a:xfrm>
          <a:prstGeom prst="rect">
            <a:avLst/>
          </a:prstGeom>
          <a:noFill/>
        </p:spPr>
        <p:txBody>
          <a:bodyPr vert="horz" wrap="square" rtlCol="0">
            <a:spAutoFit/>
          </a:bodyPr>
          <a:lstStyle/>
          <a:p>
            <a:r>
              <a:rPr lang="zh-CN" altLang="en-US" sz="3600" spc="600" dirty="0" smtClean="0">
                <a:solidFill>
                  <a:srgbClr val="D10F08"/>
                </a:solidFill>
                <a:latin typeface="华文行楷" panose="02010800040101010101" pitchFamily="2" charset="-122"/>
                <a:ea typeface="华文行楷" panose="02010800040101010101" pitchFamily="2" charset="-122"/>
              </a:rPr>
              <a:t>节日起源</a:t>
            </a:r>
            <a:endParaRPr lang="zh-CN" altLang="en-US" sz="3600" spc="600" dirty="0">
              <a:solidFill>
                <a:srgbClr val="D10F08"/>
              </a:solidFill>
              <a:latin typeface="华文行楷" panose="02010800040101010101" pitchFamily="2" charset="-122"/>
              <a:ea typeface="华文行楷" panose="02010800040101010101" pitchFamily="2" charset="-122"/>
            </a:endParaRP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48497" y="4715742"/>
            <a:ext cx="3560637" cy="3155661"/>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4000">
        <p15:prstTrans prst="drap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290">
                                          <p:stCondLst>
                                            <p:cond delay="0"/>
                                          </p:stCondLst>
                                        </p:cTn>
                                        <p:tgtEl>
                                          <p:spTgt spid="4"/>
                                        </p:tgtEl>
                                      </p:cBhvr>
                                    </p:animEffect>
                                    <p:anim calcmode="lin" valueType="num">
                                      <p:cBhvr>
                                        <p:cTn id="12" dur="911"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3" dur="332"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4" dur="332" tmFilter="0, 0; 0.125,0.2665; 0.25,0.4; 0.375,0.465; 0.5,0.5;  0.625,0.535; 0.75,0.6; 0.875,0.7335; 1,1">
                                          <p:stCondLst>
                                            <p:cond delay="332"/>
                                          </p:stCondLst>
                                        </p:cTn>
                                        <p:tgtEl>
                                          <p:spTgt spid="4"/>
                                        </p:tgtEl>
                                        <p:attrNameLst>
                                          <p:attrName>ppt_y</p:attrName>
                                        </p:attrNameLst>
                                      </p:cBhvr>
                                      <p:tavLst>
                                        <p:tav tm="0" fmla="#ppt_y-sin(pi*$)/9">
                                          <p:val>
                                            <p:fltVal val="0"/>
                                          </p:val>
                                        </p:tav>
                                        <p:tav tm="100000">
                                          <p:val>
                                            <p:fltVal val="1"/>
                                          </p:val>
                                        </p:tav>
                                      </p:tavLst>
                                    </p:anim>
                                    <p:anim calcmode="lin" valueType="num">
                                      <p:cBhvr>
                                        <p:cTn id="15" dur="166" tmFilter="0, 0; 0.125,0.2665; 0.25,0.4; 0.375,0.465; 0.5,0.5;  0.625,0.535; 0.75,0.6; 0.875,0.7335; 1,1">
                                          <p:stCondLst>
                                            <p:cond delay="662"/>
                                          </p:stCondLst>
                                        </p:cTn>
                                        <p:tgtEl>
                                          <p:spTgt spid="4"/>
                                        </p:tgtEl>
                                        <p:attrNameLst>
                                          <p:attrName>ppt_y</p:attrName>
                                        </p:attrNameLst>
                                      </p:cBhvr>
                                      <p:tavLst>
                                        <p:tav tm="0" fmla="#ppt_y-sin(pi*$)/27">
                                          <p:val>
                                            <p:fltVal val="0"/>
                                          </p:val>
                                        </p:tav>
                                        <p:tav tm="100000">
                                          <p:val>
                                            <p:fltVal val="1"/>
                                          </p:val>
                                        </p:tav>
                                      </p:tavLst>
                                    </p:anim>
                                    <p:anim calcmode="lin" valueType="num">
                                      <p:cBhvr>
                                        <p:cTn id="16" dur="82" tmFilter="0, 0; 0.125,0.2665; 0.25,0.4; 0.375,0.465; 0.5,0.5;  0.625,0.535; 0.75,0.6; 0.875,0.7335; 1,1">
                                          <p:stCondLst>
                                            <p:cond delay="828"/>
                                          </p:stCondLst>
                                        </p:cTn>
                                        <p:tgtEl>
                                          <p:spTgt spid="4"/>
                                        </p:tgtEl>
                                        <p:attrNameLst>
                                          <p:attrName>ppt_y</p:attrName>
                                        </p:attrNameLst>
                                      </p:cBhvr>
                                      <p:tavLst>
                                        <p:tav tm="0" fmla="#ppt_y-sin(pi*$)/81">
                                          <p:val>
                                            <p:fltVal val="0"/>
                                          </p:val>
                                        </p:tav>
                                        <p:tav tm="100000">
                                          <p:val>
                                            <p:fltVal val="1"/>
                                          </p:val>
                                        </p:tav>
                                      </p:tavLst>
                                    </p:anim>
                                    <p:animScale>
                                      <p:cBhvr>
                                        <p:cTn id="17" dur="13">
                                          <p:stCondLst>
                                            <p:cond delay="325"/>
                                          </p:stCondLst>
                                        </p:cTn>
                                        <p:tgtEl>
                                          <p:spTgt spid="4"/>
                                        </p:tgtEl>
                                      </p:cBhvr>
                                      <p:to x="100000" y="60000"/>
                                    </p:animScale>
                                    <p:animScale>
                                      <p:cBhvr>
                                        <p:cTn id="18" dur="83" decel="50000">
                                          <p:stCondLst>
                                            <p:cond delay="338"/>
                                          </p:stCondLst>
                                        </p:cTn>
                                        <p:tgtEl>
                                          <p:spTgt spid="4"/>
                                        </p:tgtEl>
                                      </p:cBhvr>
                                      <p:to x="100000" y="100000"/>
                                    </p:animScale>
                                    <p:animScale>
                                      <p:cBhvr>
                                        <p:cTn id="19" dur="13">
                                          <p:stCondLst>
                                            <p:cond delay="656"/>
                                          </p:stCondLst>
                                        </p:cTn>
                                        <p:tgtEl>
                                          <p:spTgt spid="4"/>
                                        </p:tgtEl>
                                      </p:cBhvr>
                                      <p:to x="100000" y="80000"/>
                                    </p:animScale>
                                    <p:animScale>
                                      <p:cBhvr>
                                        <p:cTn id="20" dur="83" decel="50000">
                                          <p:stCondLst>
                                            <p:cond delay="669"/>
                                          </p:stCondLst>
                                        </p:cTn>
                                        <p:tgtEl>
                                          <p:spTgt spid="4"/>
                                        </p:tgtEl>
                                      </p:cBhvr>
                                      <p:to x="100000" y="100000"/>
                                    </p:animScale>
                                    <p:animScale>
                                      <p:cBhvr>
                                        <p:cTn id="21" dur="13">
                                          <p:stCondLst>
                                            <p:cond delay="821"/>
                                          </p:stCondLst>
                                        </p:cTn>
                                        <p:tgtEl>
                                          <p:spTgt spid="4"/>
                                        </p:tgtEl>
                                      </p:cBhvr>
                                      <p:to x="100000" y="90000"/>
                                    </p:animScale>
                                    <p:animScale>
                                      <p:cBhvr>
                                        <p:cTn id="22" dur="83" decel="50000">
                                          <p:stCondLst>
                                            <p:cond delay="834"/>
                                          </p:stCondLst>
                                        </p:cTn>
                                        <p:tgtEl>
                                          <p:spTgt spid="4"/>
                                        </p:tgtEl>
                                      </p:cBhvr>
                                      <p:to x="100000" y="100000"/>
                                    </p:animScale>
                                    <p:animScale>
                                      <p:cBhvr>
                                        <p:cTn id="23" dur="13">
                                          <p:stCondLst>
                                            <p:cond delay="904"/>
                                          </p:stCondLst>
                                        </p:cTn>
                                        <p:tgtEl>
                                          <p:spTgt spid="4"/>
                                        </p:tgtEl>
                                      </p:cBhvr>
                                      <p:to x="100000" y="95000"/>
                                    </p:animScale>
                                    <p:animScale>
                                      <p:cBhvr>
                                        <p:cTn id="24" dur="83" decel="50000">
                                          <p:stCondLst>
                                            <p:cond delay="917"/>
                                          </p:stCondLst>
                                        </p:cTn>
                                        <p:tgtEl>
                                          <p:spTgt spid="4"/>
                                        </p:tgtEl>
                                      </p:cBhvr>
                                      <p:to x="100000" y="100000"/>
                                    </p:animScale>
                                  </p:childTnLst>
                                </p:cTn>
                              </p:par>
                            </p:childTnLst>
                          </p:cTn>
                        </p:par>
                        <p:par>
                          <p:cTn id="25" fill="hold">
                            <p:stCondLst>
                              <p:cond delay="1500"/>
                            </p:stCondLst>
                            <p:childTnLst>
                              <p:par>
                                <p:cTn id="26" presetID="18" presetClass="entr" presetSubtype="6"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strips(downRight)">
                                      <p:cBhvr>
                                        <p:cTn id="28" dur="1000"/>
                                        <p:tgtEl>
                                          <p:spTgt spid="15"/>
                                        </p:tgtEl>
                                      </p:cBhvr>
                                    </p:animEffect>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20734678">
            <a:off x="-10746" y="3089739"/>
            <a:ext cx="3642357" cy="2822667"/>
          </a:xfrm>
          <a:prstGeom prst="rect">
            <a:avLst/>
          </a:prstGeom>
        </p:spPr>
      </p:pic>
      <p:pic>
        <p:nvPicPr>
          <p:cNvPr id="27" name="图片 26"/>
          <p:cNvPicPr>
            <a:picLocks noChangeAspect="1"/>
          </p:cNvPicPr>
          <p:nvPr/>
        </p:nvPicPr>
        <p:blipFill rotWithShape="1">
          <a:blip r:embed="rId2" cstate="print">
            <a:extLst>
              <a:ext uri="{28A0092B-C50C-407E-A947-70E740481C1C}">
                <a14:useLocalDpi xmlns:a14="http://schemas.microsoft.com/office/drawing/2010/main" val="0"/>
              </a:ext>
            </a:extLst>
          </a:blip>
          <a:srcRect t="37470"/>
          <a:stretch>
            <a:fillRect/>
          </a:stretch>
        </p:blipFill>
        <p:spPr>
          <a:xfrm rot="10800000" flipV="1">
            <a:off x="-2" y="2823411"/>
            <a:ext cx="12327500" cy="4020308"/>
          </a:xfrm>
          <a:prstGeom prst="rect">
            <a:avLst/>
          </a:prstGeom>
        </p:spPr>
      </p:pic>
      <p:sp>
        <p:nvSpPr>
          <p:cNvPr id="18" name="自由: 形状 17"/>
          <p:cNvSpPr/>
          <p:nvPr/>
        </p:nvSpPr>
        <p:spPr>
          <a:xfrm>
            <a:off x="4121978" y="-80209"/>
            <a:ext cx="8304067" cy="6922411"/>
          </a:xfrm>
          <a:custGeom>
            <a:avLst/>
            <a:gdLst>
              <a:gd name="connsiteX0" fmla="*/ 1358039 w 7808747"/>
              <a:gd name="connsiteY0" fmla="*/ 0 h 6858000"/>
              <a:gd name="connsiteX1" fmla="*/ 7808747 w 7808747"/>
              <a:gd name="connsiteY1" fmla="*/ 0 h 6858000"/>
              <a:gd name="connsiteX2" fmla="*/ 7808747 w 7808747"/>
              <a:gd name="connsiteY2" fmla="*/ 6858000 h 6858000"/>
              <a:gd name="connsiteX3" fmla="*/ 1427661 w 7808747"/>
              <a:gd name="connsiteY3" fmla="*/ 6858000 h 6858000"/>
              <a:gd name="connsiteX4" fmla="*/ 1278500 w 7808747"/>
              <a:gd name="connsiteY4" fmla="*/ 6701551 h 6858000"/>
              <a:gd name="connsiteX5" fmla="*/ 0 w 7808747"/>
              <a:gd name="connsiteY5" fmla="*/ 3392488 h 6858000"/>
              <a:gd name="connsiteX6" fmla="*/ 1278500 w 7808747"/>
              <a:gd name="connsiteY6" fmla="*/ 834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8747" h="6858000">
                <a:moveTo>
                  <a:pt x="1358039" y="0"/>
                </a:moveTo>
                <a:lnTo>
                  <a:pt x="7808747" y="0"/>
                </a:lnTo>
                <a:lnTo>
                  <a:pt x="7808747" y="6858000"/>
                </a:lnTo>
                <a:lnTo>
                  <a:pt x="1427661" y="6858000"/>
                </a:lnTo>
                <a:lnTo>
                  <a:pt x="1278500" y="6701551"/>
                </a:lnTo>
                <a:cubicBezTo>
                  <a:pt x="484146" y="5827567"/>
                  <a:pt x="0" y="4666567"/>
                  <a:pt x="0" y="3392488"/>
                </a:cubicBezTo>
                <a:cubicBezTo>
                  <a:pt x="0" y="2118410"/>
                  <a:pt x="484146" y="957410"/>
                  <a:pt x="1278500" y="83426"/>
                </a:cubicBezTo>
                <a:close/>
              </a:path>
            </a:pathLst>
          </a:custGeom>
          <a:blipFill dpi="0" rotWithShape="1">
            <a:blip r:embed="rId3">
              <a:alphaModFix amt="20000"/>
            </a:blip>
            <a:srcRect/>
            <a:tile tx="0" ty="0" sx="100000" sy="100000" flip="none" algn="tl"/>
          </a:blipFill>
          <a:ln>
            <a:noFill/>
          </a:ln>
          <a:effectLst>
            <a:outerShdw blurRad="3683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dirty="0"/>
              <a:t> </a:t>
            </a:r>
            <a:endParaRPr lang="zh-CN" altLang="en-US" dirty="0"/>
          </a:p>
        </p:txBody>
      </p:sp>
      <p:sp>
        <p:nvSpPr>
          <p:cNvPr id="20" name="文本框 1"/>
          <p:cNvSpPr txBox="1">
            <a:spLocks noChangeArrowheads="1"/>
          </p:cNvSpPr>
          <p:nvPr/>
        </p:nvSpPr>
        <p:spPr bwMode="auto">
          <a:xfrm>
            <a:off x="4345444" y="1560473"/>
            <a:ext cx="6001643" cy="413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p>
            <a:pPr defTabSz="685800" eaLnBrk="0" fontAlgn="base" hangingPunct="0">
              <a:lnSpc>
                <a:spcPct val="150000"/>
              </a:lnSpc>
              <a:spcBef>
                <a:spcPct val="0"/>
              </a:spcBef>
              <a:spcAft>
                <a:spcPct val="0"/>
              </a:spcAft>
            </a:pPr>
            <a:r>
              <a:rPr lang="zh-CN" altLang="en-US" dirty="0" smtClean="0">
                <a:solidFill>
                  <a:prstClr val="black"/>
                </a:solidFill>
                <a:latin typeface="华文新魏" panose="02010800040101010101" pitchFamily="2" charset="-122"/>
                <a:ea typeface="华文新魏" panose="02010800040101010101" pitchFamily="2" charset="-122"/>
              </a:rPr>
              <a:t>重阳节的原型之一是古代的祭祀大火的仪式。</a:t>
            </a:r>
            <a:endParaRPr lang="zh-CN" altLang="en-US" dirty="0" smtClean="0">
              <a:solidFill>
                <a:prstClr val="black"/>
              </a:solidFill>
              <a:latin typeface="华文新魏" panose="02010800040101010101" pitchFamily="2" charset="-122"/>
              <a:ea typeface="华文新魏" panose="02010800040101010101" pitchFamily="2" charset="-122"/>
            </a:endParaRPr>
          </a:p>
          <a:p>
            <a:pPr defTabSz="685800" eaLnBrk="0" fontAlgn="base" hangingPunct="0">
              <a:lnSpc>
                <a:spcPct val="150000"/>
              </a:lnSpc>
              <a:spcBef>
                <a:spcPct val="0"/>
              </a:spcBef>
              <a:spcAft>
                <a:spcPct val="0"/>
              </a:spcAft>
            </a:pPr>
            <a:r>
              <a:rPr lang="zh-CN" altLang="en-US" dirty="0" smtClean="0">
                <a:solidFill>
                  <a:prstClr val="black"/>
                </a:solidFill>
                <a:latin typeface="华文新魏" panose="02010800040101010101" pitchFamily="2" charset="-122"/>
                <a:ea typeface="华文新魏" panose="02010800040101010101" pitchFamily="2" charset="-122"/>
              </a:rPr>
              <a:t>作为古代季节星宿标志的“大火”星，在季秋九月隐退，</a:t>
            </a:r>
            <a:r>
              <a:rPr lang="en-US" altLang="zh-CN" dirty="0" smtClean="0">
                <a:solidFill>
                  <a:prstClr val="black"/>
                </a:solidFill>
                <a:latin typeface="华文新魏" panose="02010800040101010101" pitchFamily="2" charset="-122"/>
                <a:ea typeface="华文新魏" panose="02010800040101010101" pitchFamily="2" charset="-122"/>
              </a:rPr>
              <a:t>《</a:t>
            </a:r>
            <a:r>
              <a:rPr lang="zh-CN" altLang="en-US" dirty="0" smtClean="0">
                <a:solidFill>
                  <a:prstClr val="black"/>
                </a:solidFill>
                <a:latin typeface="华文新魏" panose="02010800040101010101" pitchFamily="2" charset="-122"/>
                <a:ea typeface="华文新魏" panose="02010800040101010101" pitchFamily="2" charset="-122"/>
              </a:rPr>
              <a:t>夏小正</a:t>
            </a:r>
            <a:r>
              <a:rPr lang="en-US" altLang="zh-CN" dirty="0" smtClean="0">
                <a:solidFill>
                  <a:prstClr val="black"/>
                </a:solidFill>
                <a:latin typeface="华文新魏" panose="02010800040101010101" pitchFamily="2" charset="-122"/>
                <a:ea typeface="华文新魏" panose="02010800040101010101" pitchFamily="2" charset="-122"/>
              </a:rPr>
              <a:t>》</a:t>
            </a:r>
            <a:r>
              <a:rPr lang="zh-CN" altLang="en-US" dirty="0" smtClean="0">
                <a:solidFill>
                  <a:prstClr val="black"/>
                </a:solidFill>
                <a:latin typeface="华文新魏" panose="02010800040101010101" pitchFamily="2" charset="-122"/>
                <a:ea typeface="华文新魏" panose="02010800040101010101" pitchFamily="2" charset="-122"/>
              </a:rPr>
              <a:t>称“九月内火”，“大火”星的退隐，不仅使一向以大火星为季节生产与季节生活标识的古人失去了时间的坐标，同时使将大火奉若神明的古人产生莫名的恐惧，火神的休眠意味着漫漫长冬的到来，因此，在“内火”时节，一如其出现时要有迎火仪式那样，人们要举行相应的送行祭仪。古代的祭仪情形虽渺茫难晓，但还是可以从后世的重阳节仪中寻找到一些古俗遗痕。</a:t>
            </a:r>
            <a:endParaRPr lang="zh-CN" altLang="en-US" dirty="0" smtClean="0">
              <a:solidFill>
                <a:prstClr val="black"/>
              </a:solidFill>
              <a:latin typeface="华文新魏" panose="02010800040101010101" pitchFamily="2" charset="-122"/>
              <a:ea typeface="华文新魏" panose="02010800040101010101" pitchFamily="2" charset="-122"/>
            </a:endParaRPr>
          </a:p>
        </p:txBody>
      </p:sp>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9075" y="-401434"/>
            <a:ext cx="3028424" cy="3656965"/>
          </a:xfrm>
          <a:prstGeom prst="rect">
            <a:avLst/>
          </a:prstGeom>
        </p:spPr>
      </p:pic>
      <p:grpSp>
        <p:nvGrpSpPr>
          <p:cNvPr id="4" name="组合 3"/>
          <p:cNvGrpSpPr/>
          <p:nvPr/>
        </p:nvGrpSpPr>
        <p:grpSpPr>
          <a:xfrm>
            <a:off x="2504716" y="385010"/>
            <a:ext cx="744286" cy="1096551"/>
            <a:chOff x="2504716" y="385010"/>
            <a:chExt cx="744286" cy="1096551"/>
          </a:xfrm>
        </p:grpSpPr>
        <p:pic>
          <p:nvPicPr>
            <p:cNvPr id="11" name="图片 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4716" y="385010"/>
              <a:ext cx="744286" cy="1096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1"/>
            <p:cNvSpPr txBox="1"/>
            <p:nvPr/>
          </p:nvSpPr>
          <p:spPr>
            <a:xfrm>
              <a:off x="2700963" y="452470"/>
              <a:ext cx="372272" cy="1015663"/>
            </a:xfrm>
            <a:prstGeom prst="rect">
              <a:avLst/>
            </a:prstGeom>
            <a:noFill/>
          </p:spPr>
          <p:txBody>
            <a:bodyPr wrap="square">
              <a:spAutoFit/>
            </a:bodyPr>
            <a:lstStyle/>
            <a:p>
              <a:pPr defTabSz="685800">
                <a:defRPr/>
              </a:pPr>
              <a:r>
                <a:rPr lang="zh-CN" altLang="en-US" sz="2000" b="1" spc="188" noProof="1" smtClean="0">
                  <a:solidFill>
                    <a:schemeClr val="bg1"/>
                  </a:solidFill>
                  <a:latin typeface="华文行楷" panose="02010800040101010101" pitchFamily="2" charset="-122"/>
                  <a:ea typeface="华文行楷" panose="02010800040101010101" pitchFamily="2" charset="-122"/>
                  <a:sym typeface="+mn-ea"/>
                </a:rPr>
                <a:t>第一章</a:t>
              </a:r>
              <a:endParaRPr lang="zh-CN" altLang="en-US" sz="2000" b="1" spc="188" noProof="1">
                <a:solidFill>
                  <a:schemeClr val="bg1"/>
                </a:solidFill>
                <a:latin typeface="华文行楷" panose="02010800040101010101" pitchFamily="2" charset="-122"/>
                <a:ea typeface="华文行楷" panose="02010800040101010101" pitchFamily="2" charset="-122"/>
                <a:sym typeface="+mn-ea"/>
              </a:endParaRPr>
            </a:p>
          </p:txBody>
        </p:sp>
      </p:grpSp>
      <p:grpSp>
        <p:nvGrpSpPr>
          <p:cNvPr id="5" name="组合 4"/>
          <p:cNvGrpSpPr/>
          <p:nvPr/>
        </p:nvGrpSpPr>
        <p:grpSpPr>
          <a:xfrm>
            <a:off x="91052" y="174884"/>
            <a:ext cx="2511788" cy="1685111"/>
            <a:chOff x="91052" y="174884"/>
            <a:chExt cx="2511788" cy="1685111"/>
          </a:xfrm>
        </p:grpSpPr>
        <p:pic>
          <p:nvPicPr>
            <p:cNvPr id="14" name="图片 13"/>
            <p:cNvPicPr>
              <a:picLocks noChangeAspect="1"/>
            </p:cNvPicPr>
            <p:nvPr/>
          </p:nvPicPr>
          <p:blipFill rotWithShape="1">
            <a:blip r:embed="rId6" cstate="print">
              <a:extLst>
                <a:ext uri="{28A0092B-C50C-407E-A947-70E740481C1C}">
                  <a14:useLocalDpi xmlns:a14="http://schemas.microsoft.com/office/drawing/2010/main" val="0"/>
                </a:ext>
              </a:extLst>
            </a:blip>
            <a:srcRect l="54746" t="54191" r="10114" b="29766"/>
            <a:stretch>
              <a:fillRect/>
            </a:stretch>
          </p:blipFill>
          <p:spPr>
            <a:xfrm>
              <a:off x="1256256" y="1076271"/>
              <a:ext cx="1346584" cy="783724"/>
            </a:xfrm>
            <a:prstGeom prst="rect">
              <a:avLst/>
            </a:prstGeom>
          </p:spPr>
        </p:pic>
        <p:pic>
          <p:nvPicPr>
            <p:cNvPr id="3" name="图片 2"/>
            <p:cNvPicPr>
              <a:picLocks noChangeAspect="1"/>
            </p:cNvPicPr>
            <p:nvPr/>
          </p:nvPicPr>
          <p:blipFill rotWithShape="1">
            <a:blip r:embed="rId7" cstate="print">
              <a:extLst>
                <a:ext uri="{28A0092B-C50C-407E-A947-70E740481C1C}">
                  <a14:useLocalDpi xmlns:a14="http://schemas.microsoft.com/office/drawing/2010/main" val="0"/>
                </a:ext>
              </a:extLst>
            </a:blip>
            <a:srcRect l="18308" t="45386" r="64850" b="41683"/>
            <a:stretch>
              <a:fillRect/>
            </a:stretch>
          </p:blipFill>
          <p:spPr>
            <a:xfrm>
              <a:off x="91052" y="757328"/>
              <a:ext cx="1026695" cy="818148"/>
            </a:xfrm>
            <a:prstGeom prst="rect">
              <a:avLst/>
            </a:prstGeom>
          </p:spPr>
        </p:pic>
        <p:pic>
          <p:nvPicPr>
            <p:cNvPr id="15" name="图片 14"/>
            <p:cNvPicPr>
              <a:picLocks noChangeAspect="1"/>
            </p:cNvPicPr>
            <p:nvPr/>
          </p:nvPicPr>
          <p:blipFill rotWithShape="1">
            <a:blip r:embed="rId8" cstate="print">
              <a:extLst>
                <a:ext uri="{28A0092B-C50C-407E-A947-70E740481C1C}">
                  <a14:useLocalDpi xmlns:a14="http://schemas.microsoft.com/office/drawing/2010/main" val="0"/>
                </a:ext>
              </a:extLst>
            </a:blip>
            <a:srcRect l="44100" t="26621" r="35110" b="60448"/>
            <a:stretch>
              <a:fillRect/>
            </a:stretch>
          </p:blipFill>
          <p:spPr>
            <a:xfrm>
              <a:off x="773601" y="174884"/>
              <a:ext cx="1267326" cy="818148"/>
            </a:xfrm>
            <a:prstGeom prst="rect">
              <a:avLst/>
            </a:prstGeom>
          </p:spPr>
        </p:pic>
      </p:grpSp>
      <p:sp>
        <p:nvSpPr>
          <p:cNvPr id="16" name="文本框 15"/>
          <p:cNvSpPr txBox="1"/>
          <p:nvPr/>
        </p:nvSpPr>
        <p:spPr>
          <a:xfrm>
            <a:off x="3369163" y="950777"/>
            <a:ext cx="731763" cy="2308324"/>
          </a:xfrm>
          <a:prstGeom prst="rect">
            <a:avLst/>
          </a:prstGeom>
          <a:noFill/>
        </p:spPr>
        <p:txBody>
          <a:bodyPr vert="horz" wrap="square" rtlCol="0">
            <a:spAutoFit/>
          </a:bodyPr>
          <a:lstStyle/>
          <a:p>
            <a:r>
              <a:rPr lang="zh-CN" altLang="en-US" sz="3600" spc="600" dirty="0" smtClean="0">
                <a:solidFill>
                  <a:srgbClr val="D10F08"/>
                </a:solidFill>
                <a:latin typeface="华文行楷" panose="02010800040101010101" pitchFamily="2" charset="-122"/>
                <a:ea typeface="华文行楷" panose="02010800040101010101" pitchFamily="2" charset="-122"/>
              </a:rPr>
              <a:t>节日起源</a:t>
            </a:r>
            <a:endParaRPr lang="zh-CN" altLang="en-US" sz="3600" spc="600" dirty="0">
              <a:solidFill>
                <a:srgbClr val="D10F08"/>
              </a:solidFill>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4000">
        <p15:prstTrans prst="drap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90">
                                          <p:stCondLst>
                                            <p:cond delay="0"/>
                                          </p:stCondLst>
                                        </p:cTn>
                                        <p:tgtEl>
                                          <p:spTgt spid="4"/>
                                        </p:tgtEl>
                                      </p:cBhvr>
                                    </p:animEffect>
                                    <p:anim calcmode="lin" valueType="num">
                                      <p:cBhvr>
                                        <p:cTn id="8" dur="911"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4"/>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4"/>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4"/>
                                        </p:tgtEl>
                                        <p:attrNameLst>
                                          <p:attrName>ppt_y</p:attrName>
                                        </p:attrNameLst>
                                      </p:cBhvr>
                                      <p:tavLst>
                                        <p:tav tm="0" fmla="#ppt_y-sin(pi*$)/81">
                                          <p:val>
                                            <p:fltVal val="0"/>
                                          </p:val>
                                        </p:tav>
                                        <p:tav tm="100000">
                                          <p:val>
                                            <p:fltVal val="1"/>
                                          </p:val>
                                        </p:tav>
                                      </p:tavLst>
                                    </p:anim>
                                    <p:animScale>
                                      <p:cBhvr>
                                        <p:cTn id="13" dur="13">
                                          <p:stCondLst>
                                            <p:cond delay="325"/>
                                          </p:stCondLst>
                                        </p:cTn>
                                        <p:tgtEl>
                                          <p:spTgt spid="4"/>
                                        </p:tgtEl>
                                      </p:cBhvr>
                                      <p:to x="100000" y="60000"/>
                                    </p:animScale>
                                    <p:animScale>
                                      <p:cBhvr>
                                        <p:cTn id="14" dur="83" decel="50000">
                                          <p:stCondLst>
                                            <p:cond delay="338"/>
                                          </p:stCondLst>
                                        </p:cTn>
                                        <p:tgtEl>
                                          <p:spTgt spid="4"/>
                                        </p:tgtEl>
                                      </p:cBhvr>
                                      <p:to x="100000" y="100000"/>
                                    </p:animScale>
                                    <p:animScale>
                                      <p:cBhvr>
                                        <p:cTn id="15" dur="13">
                                          <p:stCondLst>
                                            <p:cond delay="656"/>
                                          </p:stCondLst>
                                        </p:cTn>
                                        <p:tgtEl>
                                          <p:spTgt spid="4"/>
                                        </p:tgtEl>
                                      </p:cBhvr>
                                      <p:to x="100000" y="80000"/>
                                    </p:animScale>
                                    <p:animScale>
                                      <p:cBhvr>
                                        <p:cTn id="16" dur="83" decel="50000">
                                          <p:stCondLst>
                                            <p:cond delay="669"/>
                                          </p:stCondLst>
                                        </p:cTn>
                                        <p:tgtEl>
                                          <p:spTgt spid="4"/>
                                        </p:tgtEl>
                                      </p:cBhvr>
                                      <p:to x="100000" y="100000"/>
                                    </p:animScale>
                                    <p:animScale>
                                      <p:cBhvr>
                                        <p:cTn id="17" dur="13">
                                          <p:stCondLst>
                                            <p:cond delay="821"/>
                                          </p:stCondLst>
                                        </p:cTn>
                                        <p:tgtEl>
                                          <p:spTgt spid="4"/>
                                        </p:tgtEl>
                                      </p:cBhvr>
                                      <p:to x="100000" y="90000"/>
                                    </p:animScale>
                                    <p:animScale>
                                      <p:cBhvr>
                                        <p:cTn id="18" dur="83" decel="50000">
                                          <p:stCondLst>
                                            <p:cond delay="834"/>
                                          </p:stCondLst>
                                        </p:cTn>
                                        <p:tgtEl>
                                          <p:spTgt spid="4"/>
                                        </p:tgtEl>
                                      </p:cBhvr>
                                      <p:to x="100000" y="100000"/>
                                    </p:animScale>
                                    <p:animScale>
                                      <p:cBhvr>
                                        <p:cTn id="19" dur="13">
                                          <p:stCondLst>
                                            <p:cond delay="904"/>
                                          </p:stCondLst>
                                        </p:cTn>
                                        <p:tgtEl>
                                          <p:spTgt spid="4"/>
                                        </p:tgtEl>
                                      </p:cBhvr>
                                      <p:to x="100000" y="95000"/>
                                    </p:animScale>
                                    <p:animScale>
                                      <p:cBhvr>
                                        <p:cTn id="20" dur="83" decel="50000">
                                          <p:stCondLst>
                                            <p:cond delay="917"/>
                                          </p:stCondLst>
                                        </p:cTn>
                                        <p:tgtEl>
                                          <p:spTgt spid="4"/>
                                        </p:tgtEl>
                                      </p:cBhvr>
                                      <p:to x="100000" y="100000"/>
                                    </p:animScale>
                                  </p:childTnLst>
                                </p:cTn>
                              </p:par>
                              <p:par>
                                <p:cTn id="21" presetID="2" presetClass="entr" presetSubtype="8"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000" fill="hold"/>
                                        <p:tgtEl>
                                          <p:spTgt spid="5"/>
                                        </p:tgtEl>
                                        <p:attrNameLst>
                                          <p:attrName>ppt_x</p:attrName>
                                        </p:attrNameLst>
                                      </p:cBhvr>
                                      <p:tavLst>
                                        <p:tav tm="0">
                                          <p:val>
                                            <p:strVal val="0-#ppt_w/2"/>
                                          </p:val>
                                        </p:tav>
                                        <p:tav tm="100000">
                                          <p:val>
                                            <p:strVal val="#ppt_x"/>
                                          </p:val>
                                        </p:tav>
                                      </p:tavLst>
                                    </p:anim>
                                    <p:anim calcmode="lin" valueType="num">
                                      <p:cBhvr additive="base">
                                        <p:cTn id="24" dur="10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18" presetClass="entr" presetSubtype="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strips(downRight)">
                                      <p:cBhvr>
                                        <p:cTn id="28" dur="1000"/>
                                        <p:tgtEl>
                                          <p:spTgt spid="16"/>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childTnLst>
                          </p:cTn>
                        </p:par>
                        <p:par>
                          <p:cTn id="33" fill="hold">
                            <p:stCondLst>
                              <p:cond delay="2500"/>
                            </p:stCondLst>
                            <p:childTnLst>
                              <p:par>
                                <p:cTn id="34" presetID="22" presetClass="entr" presetSubtype="2"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right)">
                                      <p:cBhvr>
                                        <p:cTn id="36"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787751" y="2821130"/>
            <a:ext cx="4511324" cy="1750874"/>
            <a:chOff x="7210222" y="3140035"/>
            <a:chExt cx="1770664" cy="3272488"/>
          </a:xfrm>
        </p:grpSpPr>
        <p:sp>
          <p:nvSpPr>
            <p:cNvPr id="4" name="矩形 3"/>
            <p:cNvSpPr/>
            <p:nvPr/>
          </p:nvSpPr>
          <p:spPr>
            <a:xfrm>
              <a:off x="7210222" y="3140035"/>
              <a:ext cx="1770664" cy="3272488"/>
            </a:xfrm>
            <a:prstGeom prst="rect">
              <a:avLst/>
            </a:prstGeom>
            <a:solidFill>
              <a:srgbClr val="EBEBEB"/>
            </a:solidFill>
            <a:ln>
              <a:noFill/>
            </a:ln>
            <a:effectLst>
              <a:outerShdw blurRad="63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矩形 4"/>
            <p:cNvSpPr/>
            <p:nvPr/>
          </p:nvSpPr>
          <p:spPr>
            <a:xfrm>
              <a:off x="7210222" y="3140035"/>
              <a:ext cx="1770664" cy="3272488"/>
            </a:xfrm>
            <a:prstGeom prst="rect">
              <a:avLst/>
            </a:prstGeom>
            <a:blipFill>
              <a:blip r:embed="rId1">
                <a:alphaModFix amt="26000"/>
              </a:blip>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28" name="图片 27"/>
          <p:cNvPicPr>
            <a:picLocks noChangeAspect="1"/>
          </p:cNvPicPr>
          <p:nvPr/>
        </p:nvPicPr>
        <p:blipFill rotWithShape="1">
          <a:blip r:embed="rId2">
            <a:extLst>
              <a:ext uri="{28A0092B-C50C-407E-A947-70E740481C1C}">
                <a14:useLocalDpi xmlns:a14="http://schemas.microsoft.com/office/drawing/2010/main" val="0"/>
              </a:ext>
            </a:extLst>
          </a:blip>
          <a:srcRect t="36829"/>
          <a:stretch>
            <a:fillRect/>
          </a:stretch>
        </p:blipFill>
        <p:spPr>
          <a:xfrm>
            <a:off x="41714" y="2285999"/>
            <a:ext cx="12150285" cy="4605269"/>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9075" y="-401434"/>
            <a:ext cx="3028424" cy="3656965"/>
          </a:xfrm>
          <a:prstGeom prst="rect">
            <a:avLst/>
          </a:prstGeom>
        </p:spPr>
      </p:pic>
      <p:sp>
        <p:nvSpPr>
          <p:cNvPr id="18" name="文本框 19"/>
          <p:cNvSpPr txBox="1">
            <a:spLocks noChangeArrowheads="1"/>
          </p:cNvSpPr>
          <p:nvPr/>
        </p:nvSpPr>
        <p:spPr bwMode="auto">
          <a:xfrm flipH="1">
            <a:off x="3848250" y="2441005"/>
            <a:ext cx="512956"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4400" spc="-150" dirty="0" smtClean="0">
                <a:solidFill>
                  <a:srgbClr val="262626"/>
                </a:solidFill>
                <a:latin typeface="华文行楷" panose="02010800040101010101" pitchFamily="2" charset="-122"/>
                <a:ea typeface="华文行楷" panose="02010800040101010101" pitchFamily="2" charset="-122"/>
              </a:rPr>
              <a:t>民间习俗</a:t>
            </a:r>
            <a:endParaRPr lang="zh-CN" altLang="en-US" sz="4400" spc="-150" dirty="0">
              <a:solidFill>
                <a:srgbClr val="262626"/>
              </a:solidFill>
              <a:latin typeface="华文行楷" panose="02010800040101010101" pitchFamily="2" charset="-122"/>
              <a:ea typeface="华文行楷" panose="02010800040101010101" pitchFamily="2" charset="-122"/>
            </a:endParaRPr>
          </a:p>
        </p:txBody>
      </p:sp>
      <p:sp>
        <p:nvSpPr>
          <p:cNvPr id="19" name="文本框 22"/>
          <p:cNvSpPr txBox="1">
            <a:spLocks noChangeArrowheads="1"/>
          </p:cNvSpPr>
          <p:nvPr/>
        </p:nvSpPr>
        <p:spPr bwMode="auto">
          <a:xfrm>
            <a:off x="4914989" y="3250145"/>
            <a:ext cx="4340985" cy="781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1225">
              <a:defRPr>
                <a:solidFill>
                  <a:schemeClr val="tx1"/>
                </a:solidFill>
                <a:latin typeface="Lao UI" panose="020B0502040204020203" pitchFamily="34" charset="0"/>
                <a:ea typeface="方正苏新诗柳楷简体" panose="02000000000000000000" pitchFamily="2" charset="-122"/>
              </a:defRPr>
            </a:lvl1pPr>
            <a:lvl2pPr marL="742950" indent="-285750" defTabSz="911225">
              <a:defRPr>
                <a:solidFill>
                  <a:schemeClr val="tx1"/>
                </a:solidFill>
                <a:latin typeface="Lao UI" panose="020B0502040204020203" pitchFamily="34" charset="0"/>
                <a:ea typeface="方正苏新诗柳楷简体" panose="02000000000000000000" pitchFamily="2" charset="-122"/>
              </a:defRPr>
            </a:lvl2pPr>
            <a:lvl3pPr marL="1143000" indent="-228600" defTabSz="911225">
              <a:defRPr>
                <a:solidFill>
                  <a:schemeClr val="tx1"/>
                </a:solidFill>
                <a:latin typeface="Lao UI" panose="020B0502040204020203" pitchFamily="34" charset="0"/>
                <a:ea typeface="方正苏新诗柳楷简体" panose="02000000000000000000" pitchFamily="2" charset="-122"/>
              </a:defRPr>
            </a:lvl3pPr>
            <a:lvl4pPr marL="1600200" indent="-228600" defTabSz="911225">
              <a:defRPr>
                <a:solidFill>
                  <a:schemeClr val="tx1"/>
                </a:solidFill>
                <a:latin typeface="Lao UI" panose="020B0502040204020203" pitchFamily="34" charset="0"/>
                <a:ea typeface="方正苏新诗柳楷简体" panose="02000000000000000000" pitchFamily="2" charset="-122"/>
              </a:defRPr>
            </a:lvl4pPr>
            <a:lvl5pPr marL="2057400" indent="-228600" defTabSz="911225">
              <a:defRPr>
                <a:solidFill>
                  <a:schemeClr val="tx1"/>
                </a:solidFill>
                <a:latin typeface="Lao UI" panose="020B0502040204020203" pitchFamily="34" charset="0"/>
                <a:ea typeface="方正苏新诗柳楷简体" panose="02000000000000000000" pitchFamily="2" charset="-122"/>
              </a:defRPr>
            </a:lvl5pPr>
            <a:lvl6pPr marL="25146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6pPr>
            <a:lvl7pPr marL="29718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7pPr>
            <a:lvl8pPr marL="34290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8pPr>
            <a:lvl9pPr marL="38862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9pPr>
          </a:lstStyle>
          <a:p>
            <a:pPr algn="ctr">
              <a:lnSpc>
                <a:spcPct val="140000"/>
              </a:lnSpc>
            </a:pPr>
            <a:r>
              <a:rPr lang="zh-CN" altLang="en-US" sz="1600" noProof="1">
                <a:solidFill>
                  <a:prstClr val="black"/>
                </a:solidFill>
                <a:latin typeface="华文新魏" panose="02010800040101010101" pitchFamily="2" charset="-122"/>
                <a:ea typeface="华文新魏" panose="02010800040101010101" pitchFamily="2" charset="-122"/>
                <a:sym typeface="+mn-ea"/>
              </a:rPr>
              <a:t>您的内容打在这里，或者通过复制您的文本后，在此框中选择粘贴，并选择只保留文字</a:t>
            </a:r>
            <a:r>
              <a:rPr lang="zh-CN" altLang="en-US" sz="1600" noProof="1" smtClean="0">
                <a:solidFill>
                  <a:prstClr val="black"/>
                </a:solidFill>
                <a:latin typeface="华文新魏" panose="02010800040101010101" pitchFamily="2" charset="-122"/>
                <a:ea typeface="华文新魏" panose="02010800040101010101" pitchFamily="2" charset="-122"/>
                <a:sym typeface="+mn-ea"/>
              </a:rPr>
              <a:t>。</a:t>
            </a:r>
            <a:endParaRPr lang="zh-CN" altLang="en-US" sz="1600" noProof="1">
              <a:solidFill>
                <a:prstClr val="black"/>
              </a:solidFill>
              <a:latin typeface="华文新魏" panose="02010800040101010101" pitchFamily="2" charset="-122"/>
              <a:ea typeface="华文新魏" panose="02010800040101010101" pitchFamily="2" charset="-122"/>
              <a:sym typeface="Arial" panose="020B0604020202020204" pitchFamily="34" charset="0"/>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37494" y="1071563"/>
            <a:ext cx="2006239" cy="2006239"/>
          </a:xfrm>
          <a:prstGeom prst="rect">
            <a:avLst/>
          </a:prstGeom>
        </p:spPr>
      </p:pic>
      <p:sp>
        <p:nvSpPr>
          <p:cNvPr id="26" name="文本框 19"/>
          <p:cNvSpPr txBox="1">
            <a:spLocks noChangeArrowheads="1"/>
          </p:cNvSpPr>
          <p:nvPr/>
        </p:nvSpPr>
        <p:spPr bwMode="auto">
          <a:xfrm flipH="1">
            <a:off x="2781511" y="1453922"/>
            <a:ext cx="51295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400" dirty="0" smtClean="0">
                <a:solidFill>
                  <a:srgbClr val="262626"/>
                </a:solidFill>
                <a:latin typeface="华文行楷" panose="02010800040101010101" pitchFamily="2" charset="-122"/>
                <a:ea typeface="华文行楷" panose="02010800040101010101" pitchFamily="2" charset="-122"/>
              </a:rPr>
              <a:t>第二章</a:t>
            </a:r>
            <a:endParaRPr lang="zh-CN" altLang="en-US" sz="2400" dirty="0">
              <a:solidFill>
                <a:srgbClr val="262626"/>
              </a:solidFill>
              <a:latin typeface="华文行楷" panose="02010800040101010101" pitchFamily="2" charset="-122"/>
              <a:ea typeface="华文行楷" panose="02010800040101010101" pitchFamily="2" charset="-122"/>
            </a:endParaRPr>
          </a:p>
        </p:txBody>
      </p:sp>
      <p:pic>
        <p:nvPicPr>
          <p:cNvPr id="29" name="图片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2048" y="2654251"/>
            <a:ext cx="4091147" cy="5451453"/>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4000">
        <p15:prstTrans prst="drap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32" presetClass="emph" presetSubtype="0" fill="hold" nodeType="afterEffect">
                                  <p:stCondLst>
                                    <p:cond delay="0"/>
                                  </p:stCondLst>
                                  <p:childTnLst>
                                    <p:animRot by="120000">
                                      <p:cBhvr>
                                        <p:cTn id="10" dur="100" fill="hold">
                                          <p:stCondLst>
                                            <p:cond delay="0"/>
                                          </p:stCondLst>
                                        </p:cTn>
                                        <p:tgtEl>
                                          <p:spTgt spid="2"/>
                                        </p:tgtEl>
                                        <p:attrNameLst>
                                          <p:attrName>r</p:attrName>
                                        </p:attrNameLst>
                                      </p:cBhvr>
                                    </p:animRot>
                                    <p:animRot by="-240000">
                                      <p:cBhvr>
                                        <p:cTn id="11" dur="200" fill="hold">
                                          <p:stCondLst>
                                            <p:cond delay="200"/>
                                          </p:stCondLst>
                                        </p:cTn>
                                        <p:tgtEl>
                                          <p:spTgt spid="2"/>
                                        </p:tgtEl>
                                        <p:attrNameLst>
                                          <p:attrName>r</p:attrName>
                                        </p:attrNameLst>
                                      </p:cBhvr>
                                    </p:animRot>
                                    <p:animRot by="240000">
                                      <p:cBhvr>
                                        <p:cTn id="12" dur="200" fill="hold">
                                          <p:stCondLst>
                                            <p:cond delay="400"/>
                                          </p:stCondLst>
                                        </p:cTn>
                                        <p:tgtEl>
                                          <p:spTgt spid="2"/>
                                        </p:tgtEl>
                                        <p:attrNameLst>
                                          <p:attrName>r</p:attrName>
                                        </p:attrNameLst>
                                      </p:cBhvr>
                                    </p:animRot>
                                    <p:animRot by="-240000">
                                      <p:cBhvr>
                                        <p:cTn id="13" dur="200" fill="hold">
                                          <p:stCondLst>
                                            <p:cond delay="600"/>
                                          </p:stCondLst>
                                        </p:cTn>
                                        <p:tgtEl>
                                          <p:spTgt spid="2"/>
                                        </p:tgtEl>
                                        <p:attrNameLst>
                                          <p:attrName>r</p:attrName>
                                        </p:attrNameLst>
                                      </p:cBhvr>
                                    </p:animRot>
                                    <p:animRot by="120000">
                                      <p:cBhvr>
                                        <p:cTn id="14" dur="200" fill="hold">
                                          <p:stCondLst>
                                            <p:cond delay="800"/>
                                          </p:stCondLst>
                                        </p:cTn>
                                        <p:tgtEl>
                                          <p:spTgt spid="2"/>
                                        </p:tgtEl>
                                        <p:attrNameLst>
                                          <p:attrName>r</p:attrName>
                                        </p:attrNameLst>
                                      </p:cBhvr>
                                    </p:animRot>
                                  </p:childTnLst>
                                </p:cTn>
                              </p:par>
                              <p:par>
                                <p:cTn id="15" presetID="22" presetClass="entr" presetSubtype="1"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up)">
                                      <p:cBhvr>
                                        <p:cTn id="17" dur="500"/>
                                        <p:tgtEl>
                                          <p:spTgt spid="26"/>
                                        </p:tgtEl>
                                      </p:cBhvr>
                                    </p:animEffect>
                                  </p:childTnLst>
                                </p:cTn>
                              </p:par>
                              <p:par>
                                <p:cTn id="18" presetID="6" presetClass="entr" presetSubtype="16" fill="hold" grpId="0" nodeType="withEffect">
                                  <p:stCondLst>
                                    <p:cond delay="500"/>
                                  </p:stCondLst>
                                  <p:childTnLst>
                                    <p:set>
                                      <p:cBhvr>
                                        <p:cTn id="19" dur="1" fill="hold">
                                          <p:stCondLst>
                                            <p:cond delay="0"/>
                                          </p:stCondLst>
                                        </p:cTn>
                                        <p:tgtEl>
                                          <p:spTgt spid="18"/>
                                        </p:tgtEl>
                                        <p:attrNameLst>
                                          <p:attrName>style.visibility</p:attrName>
                                        </p:attrNameLst>
                                      </p:cBhvr>
                                      <p:to>
                                        <p:strVal val="visible"/>
                                      </p:to>
                                    </p:set>
                                    <p:animEffect transition="in" filter="circle(in)">
                                      <p:cBhvr>
                                        <p:cTn id="20" dur="1000"/>
                                        <p:tgtEl>
                                          <p:spTgt spid="18"/>
                                        </p:tgtEl>
                                      </p:cBhvr>
                                    </p:animEffect>
                                  </p:childTnLst>
                                </p:cTn>
                              </p:par>
                            </p:childTnLst>
                          </p:cTn>
                        </p:par>
                        <p:par>
                          <p:cTn id="21" fill="hold">
                            <p:stCondLst>
                              <p:cond delay="1500"/>
                            </p:stCondLst>
                            <p:childTnLst>
                              <p:par>
                                <p:cTn id="22" presetID="47" presetClass="entr" presetSubtype="0"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000"/>
                                        <p:tgtEl>
                                          <p:spTgt spid="29"/>
                                        </p:tgtEl>
                                      </p:cBhvr>
                                    </p:animEffect>
                                    <p:anim calcmode="lin" valueType="num">
                                      <p:cBhvr>
                                        <p:cTn id="25" dur="1000" fill="hold"/>
                                        <p:tgtEl>
                                          <p:spTgt spid="29"/>
                                        </p:tgtEl>
                                        <p:attrNameLst>
                                          <p:attrName>ppt_x</p:attrName>
                                        </p:attrNameLst>
                                      </p:cBhvr>
                                      <p:tavLst>
                                        <p:tav tm="0">
                                          <p:val>
                                            <p:strVal val="#ppt_x"/>
                                          </p:val>
                                        </p:tav>
                                        <p:tav tm="100000">
                                          <p:val>
                                            <p:strVal val="#ppt_x"/>
                                          </p:val>
                                        </p:tav>
                                      </p:tavLst>
                                    </p:anim>
                                    <p:anim calcmode="lin" valueType="num">
                                      <p:cBhvr>
                                        <p:cTn id="26" dur="1000" fill="hold"/>
                                        <p:tgtEl>
                                          <p:spTgt spid="29"/>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up)">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t="36829"/>
          <a:stretch>
            <a:fillRect/>
          </a:stretch>
        </p:blipFill>
        <p:spPr>
          <a:xfrm>
            <a:off x="41714" y="2285999"/>
            <a:ext cx="12150285" cy="4605269"/>
          </a:xfrm>
          <a:prstGeom prst="rect">
            <a:avLst/>
          </a:prstGeom>
        </p:spPr>
      </p:pic>
      <p:sp>
        <p:nvSpPr>
          <p:cNvPr id="29" name="矩形 28"/>
          <p:cNvSpPr/>
          <p:nvPr/>
        </p:nvSpPr>
        <p:spPr>
          <a:xfrm>
            <a:off x="4064860" y="1660154"/>
            <a:ext cx="5292275" cy="3323987"/>
          </a:xfrm>
          <a:prstGeom prst="rect">
            <a:avLst/>
          </a:prstGeom>
        </p:spPr>
        <p:txBody>
          <a:bodyPr vert="horz" wrap="square">
            <a:spAutoFit/>
          </a:bodyPr>
          <a:lstStyle/>
          <a:p>
            <a:pPr algn="ctr">
              <a:lnSpc>
                <a:spcPct val="150000"/>
              </a:lnSpc>
            </a:pPr>
            <a:r>
              <a:rPr lang="zh-CN" altLang="en-US" sz="2000" dirty="0">
                <a:solidFill>
                  <a:schemeClr val="tx1">
                    <a:lumMod val="65000"/>
                    <a:lumOff val="35000"/>
                  </a:schemeClr>
                </a:solidFill>
                <a:latin typeface="华文行楷" panose="02010800040101010101" pitchFamily="2" charset="-122"/>
                <a:ea typeface="华文行楷" panose="02010800040101010101" pitchFamily="2" charset="-122"/>
              </a:rPr>
              <a:t>据史料记载，重阳糕又称花糕</a:t>
            </a:r>
            <a:r>
              <a:rPr lang="zh-CN" altLang="en-US" sz="2000" dirty="0" smtClean="0">
                <a:solidFill>
                  <a:schemeClr val="tx1">
                    <a:lumMod val="65000"/>
                    <a:lumOff val="35000"/>
                  </a:schemeClr>
                </a:solidFill>
                <a:latin typeface="华文行楷" panose="02010800040101010101" pitchFamily="2" charset="-122"/>
                <a:ea typeface="华文行楷" panose="02010800040101010101" pitchFamily="2" charset="-122"/>
              </a:rPr>
              <a:t>、菊</a:t>
            </a:r>
            <a:r>
              <a:rPr lang="zh-CN" altLang="en-US" sz="2000" dirty="0">
                <a:solidFill>
                  <a:schemeClr val="tx1">
                    <a:lumMod val="65000"/>
                    <a:lumOff val="35000"/>
                  </a:schemeClr>
                </a:solidFill>
                <a:latin typeface="华文行楷" panose="02010800040101010101" pitchFamily="2" charset="-122"/>
                <a:ea typeface="华文行楷" panose="02010800040101010101" pitchFamily="2" charset="-122"/>
              </a:rPr>
              <a:t>糕</a:t>
            </a:r>
            <a:r>
              <a:rPr lang="zh-CN" altLang="en-US" sz="2000" dirty="0" smtClean="0">
                <a:solidFill>
                  <a:schemeClr val="tx1">
                    <a:lumMod val="65000"/>
                    <a:lumOff val="35000"/>
                  </a:schemeClr>
                </a:solidFill>
                <a:latin typeface="华文行楷" panose="02010800040101010101" pitchFamily="2" charset="-122"/>
                <a:ea typeface="华文行楷" panose="02010800040101010101" pitchFamily="2" charset="-122"/>
              </a:rPr>
              <a:t>、</a:t>
            </a:r>
            <a:endParaRPr lang="en-US" altLang="zh-CN" sz="2000" dirty="0" smtClean="0">
              <a:solidFill>
                <a:schemeClr val="tx1">
                  <a:lumMod val="65000"/>
                  <a:lumOff val="35000"/>
                </a:schemeClr>
              </a:solidFill>
              <a:latin typeface="华文行楷" panose="02010800040101010101" pitchFamily="2" charset="-122"/>
              <a:ea typeface="华文行楷" panose="02010800040101010101" pitchFamily="2" charset="-122"/>
            </a:endParaRPr>
          </a:p>
          <a:p>
            <a:pPr algn="ctr">
              <a:lnSpc>
                <a:spcPct val="150000"/>
              </a:lnSpc>
            </a:pPr>
            <a:r>
              <a:rPr lang="zh-CN" altLang="en-US" sz="2000" dirty="0" smtClean="0">
                <a:solidFill>
                  <a:schemeClr val="tx1">
                    <a:lumMod val="65000"/>
                    <a:lumOff val="35000"/>
                  </a:schemeClr>
                </a:solidFill>
                <a:latin typeface="华文行楷" panose="02010800040101010101" pitchFamily="2" charset="-122"/>
                <a:ea typeface="华文行楷" panose="02010800040101010101" pitchFamily="2" charset="-122"/>
              </a:rPr>
              <a:t>五色</a:t>
            </a:r>
            <a:r>
              <a:rPr lang="zh-CN" altLang="en-US" sz="2000" dirty="0">
                <a:solidFill>
                  <a:schemeClr val="tx1">
                    <a:lumMod val="65000"/>
                    <a:lumOff val="35000"/>
                  </a:schemeClr>
                </a:solidFill>
                <a:latin typeface="华文行楷" panose="02010800040101010101" pitchFamily="2" charset="-122"/>
                <a:ea typeface="华文行楷" panose="02010800040101010101" pitchFamily="2" charset="-122"/>
              </a:rPr>
              <a:t>糕</a:t>
            </a:r>
            <a:r>
              <a:rPr lang="zh-CN" altLang="en-US" sz="2000" dirty="0" smtClean="0">
                <a:solidFill>
                  <a:schemeClr val="tx1">
                    <a:lumMod val="65000"/>
                    <a:lumOff val="35000"/>
                  </a:schemeClr>
                </a:solidFill>
                <a:latin typeface="华文行楷" panose="02010800040101010101" pitchFamily="2" charset="-122"/>
                <a:ea typeface="华文行楷" panose="02010800040101010101" pitchFamily="2" charset="-122"/>
              </a:rPr>
              <a:t>，九月九日</a:t>
            </a:r>
            <a:r>
              <a:rPr lang="zh-CN" altLang="en-US" sz="2000" dirty="0">
                <a:solidFill>
                  <a:schemeClr val="tx1">
                    <a:lumMod val="65000"/>
                    <a:lumOff val="35000"/>
                  </a:schemeClr>
                </a:solidFill>
                <a:latin typeface="华文行楷" panose="02010800040101010101" pitchFamily="2" charset="-122"/>
                <a:ea typeface="华文行楷" panose="02010800040101010101" pitchFamily="2" charset="-122"/>
              </a:rPr>
              <a:t>天明时</a:t>
            </a:r>
            <a:r>
              <a:rPr lang="zh-CN" altLang="en-US" sz="2000" dirty="0" smtClean="0">
                <a:solidFill>
                  <a:schemeClr val="tx1">
                    <a:lumMod val="65000"/>
                    <a:lumOff val="35000"/>
                  </a:schemeClr>
                </a:solidFill>
                <a:latin typeface="华文行楷" panose="02010800040101010101" pitchFamily="2" charset="-122"/>
                <a:ea typeface="华文行楷" panose="02010800040101010101" pitchFamily="2" charset="-122"/>
              </a:rPr>
              <a:t>，以</a:t>
            </a:r>
            <a:r>
              <a:rPr lang="zh-CN" altLang="en-US" sz="2000" dirty="0">
                <a:solidFill>
                  <a:schemeClr val="tx1">
                    <a:lumMod val="65000"/>
                    <a:lumOff val="35000"/>
                  </a:schemeClr>
                </a:solidFill>
                <a:latin typeface="华文行楷" panose="02010800040101010101" pitchFamily="2" charset="-122"/>
                <a:ea typeface="华文行楷" panose="02010800040101010101" pitchFamily="2" charset="-122"/>
              </a:rPr>
              <a:t>片</a:t>
            </a:r>
            <a:r>
              <a:rPr lang="zh-CN" altLang="en-US" sz="2000" dirty="0" smtClean="0">
                <a:solidFill>
                  <a:schemeClr val="tx1">
                    <a:lumMod val="65000"/>
                    <a:lumOff val="35000"/>
                  </a:schemeClr>
                </a:solidFill>
                <a:latin typeface="华文行楷" panose="02010800040101010101" pitchFamily="2" charset="-122"/>
                <a:ea typeface="华文行楷" panose="02010800040101010101" pitchFamily="2" charset="-122"/>
              </a:rPr>
              <a:t>糕</a:t>
            </a:r>
            <a:endParaRPr lang="en-US" altLang="zh-CN" sz="2000" dirty="0" smtClean="0">
              <a:solidFill>
                <a:schemeClr val="tx1">
                  <a:lumMod val="65000"/>
                  <a:lumOff val="35000"/>
                </a:schemeClr>
              </a:solidFill>
              <a:latin typeface="华文行楷" panose="02010800040101010101" pitchFamily="2" charset="-122"/>
              <a:ea typeface="华文行楷" panose="02010800040101010101" pitchFamily="2" charset="-122"/>
            </a:endParaRPr>
          </a:p>
          <a:p>
            <a:pPr algn="ctr">
              <a:lnSpc>
                <a:spcPct val="150000"/>
              </a:lnSpc>
            </a:pPr>
            <a:r>
              <a:rPr lang="zh-CN" altLang="en-US" sz="2000" dirty="0" smtClean="0">
                <a:solidFill>
                  <a:schemeClr val="tx1">
                    <a:lumMod val="65000"/>
                    <a:lumOff val="35000"/>
                  </a:schemeClr>
                </a:solidFill>
                <a:latin typeface="华文行楷" panose="02010800040101010101" pitchFamily="2" charset="-122"/>
                <a:ea typeface="华文行楷" panose="02010800040101010101" pitchFamily="2" charset="-122"/>
              </a:rPr>
              <a:t>搭</a:t>
            </a:r>
            <a:r>
              <a:rPr lang="zh-CN" altLang="en-US" sz="2000" dirty="0">
                <a:solidFill>
                  <a:schemeClr val="tx1">
                    <a:lumMod val="65000"/>
                    <a:lumOff val="35000"/>
                  </a:schemeClr>
                </a:solidFill>
                <a:latin typeface="华文行楷" panose="02010800040101010101" pitchFamily="2" charset="-122"/>
                <a:ea typeface="华文行楷" panose="02010800040101010101" pitchFamily="2" charset="-122"/>
              </a:rPr>
              <a:t>儿女头额，祝愿</a:t>
            </a:r>
            <a:r>
              <a:rPr lang="zh-CN" altLang="en-US" sz="2000" dirty="0" smtClean="0">
                <a:solidFill>
                  <a:schemeClr val="tx1">
                    <a:lumMod val="65000"/>
                    <a:lumOff val="35000"/>
                  </a:schemeClr>
                </a:solidFill>
                <a:latin typeface="华文行楷" panose="02010800040101010101" pitchFamily="2" charset="-122"/>
                <a:ea typeface="华文行楷" panose="02010800040101010101" pitchFamily="2" charset="-122"/>
              </a:rPr>
              <a:t>子女</a:t>
            </a:r>
            <a:r>
              <a:rPr lang="zh-CN" altLang="en-US" sz="2000" dirty="0">
                <a:solidFill>
                  <a:schemeClr val="tx1">
                    <a:lumMod val="65000"/>
                    <a:lumOff val="35000"/>
                  </a:schemeClr>
                </a:solidFill>
                <a:latin typeface="华文行楷" panose="02010800040101010101" pitchFamily="2" charset="-122"/>
                <a:ea typeface="华文行楷" panose="02010800040101010101" pitchFamily="2" charset="-122"/>
              </a:rPr>
              <a:t>百</a:t>
            </a:r>
            <a:r>
              <a:rPr lang="zh-CN" altLang="en-US" sz="2000" dirty="0" smtClean="0">
                <a:solidFill>
                  <a:schemeClr val="tx1">
                    <a:lumMod val="65000"/>
                    <a:lumOff val="35000"/>
                  </a:schemeClr>
                </a:solidFill>
                <a:latin typeface="华文行楷" panose="02010800040101010101" pitchFamily="2" charset="-122"/>
                <a:ea typeface="华文行楷" panose="02010800040101010101" pitchFamily="2" charset="-122"/>
              </a:rPr>
              <a:t>事俱</a:t>
            </a:r>
            <a:r>
              <a:rPr lang="zh-CN" altLang="en-US" sz="2000" dirty="0">
                <a:solidFill>
                  <a:schemeClr val="tx1">
                    <a:lumMod val="65000"/>
                    <a:lumOff val="35000"/>
                  </a:schemeClr>
                </a:solidFill>
                <a:latin typeface="华文行楷" panose="02010800040101010101" pitchFamily="2" charset="-122"/>
                <a:ea typeface="华文行楷" panose="02010800040101010101" pitchFamily="2" charset="-122"/>
              </a:rPr>
              <a:t>高</a:t>
            </a:r>
            <a:r>
              <a:rPr lang="zh-CN" altLang="en-US" sz="2000" dirty="0" smtClean="0">
                <a:solidFill>
                  <a:schemeClr val="tx1">
                    <a:lumMod val="65000"/>
                    <a:lumOff val="35000"/>
                  </a:schemeClr>
                </a:solidFill>
                <a:latin typeface="华文行楷" panose="02010800040101010101" pitchFamily="2" charset="-122"/>
                <a:ea typeface="华文行楷" panose="02010800040101010101" pitchFamily="2" charset="-122"/>
              </a:rPr>
              <a:t>，</a:t>
            </a:r>
            <a:endParaRPr lang="en-US" altLang="zh-CN" sz="2000" dirty="0" smtClean="0">
              <a:solidFill>
                <a:schemeClr val="tx1">
                  <a:lumMod val="65000"/>
                  <a:lumOff val="35000"/>
                </a:schemeClr>
              </a:solidFill>
              <a:latin typeface="华文行楷" panose="02010800040101010101" pitchFamily="2" charset="-122"/>
              <a:ea typeface="华文行楷" panose="02010800040101010101" pitchFamily="2" charset="-122"/>
            </a:endParaRPr>
          </a:p>
          <a:p>
            <a:pPr algn="ctr">
              <a:lnSpc>
                <a:spcPct val="150000"/>
              </a:lnSpc>
            </a:pPr>
            <a:r>
              <a:rPr lang="zh-CN" altLang="en-US" sz="2000" dirty="0" smtClean="0">
                <a:solidFill>
                  <a:schemeClr val="tx1">
                    <a:lumMod val="65000"/>
                    <a:lumOff val="35000"/>
                  </a:schemeClr>
                </a:solidFill>
                <a:latin typeface="华文行楷" panose="02010800040101010101" pitchFamily="2" charset="-122"/>
                <a:ea typeface="华文行楷" panose="02010800040101010101" pitchFamily="2" charset="-122"/>
              </a:rPr>
              <a:t>乃</a:t>
            </a:r>
            <a:r>
              <a:rPr lang="zh-CN" altLang="en-US" sz="2000" dirty="0">
                <a:solidFill>
                  <a:schemeClr val="tx1">
                    <a:lumMod val="65000"/>
                    <a:lumOff val="35000"/>
                  </a:schemeClr>
                </a:solidFill>
                <a:latin typeface="华文行楷" panose="02010800040101010101" pitchFamily="2" charset="-122"/>
                <a:ea typeface="华文行楷" panose="02010800040101010101" pitchFamily="2" charset="-122"/>
              </a:rPr>
              <a:t>古人九月作糕的本意</a:t>
            </a:r>
            <a:r>
              <a:rPr lang="zh-CN" altLang="en-US" sz="2000" dirty="0" smtClean="0">
                <a:solidFill>
                  <a:schemeClr val="tx1">
                    <a:lumMod val="65000"/>
                    <a:lumOff val="35000"/>
                  </a:schemeClr>
                </a:solidFill>
                <a:latin typeface="华文行楷" panose="02010800040101010101" pitchFamily="2" charset="-122"/>
                <a:ea typeface="华文行楷" panose="02010800040101010101" pitchFamily="2" charset="-122"/>
              </a:rPr>
              <a:t>。</a:t>
            </a:r>
            <a:endParaRPr lang="en-US" altLang="zh-CN" sz="2000" dirty="0" smtClean="0">
              <a:solidFill>
                <a:schemeClr val="tx1">
                  <a:lumMod val="65000"/>
                  <a:lumOff val="35000"/>
                </a:schemeClr>
              </a:solidFill>
              <a:latin typeface="华文行楷" panose="02010800040101010101" pitchFamily="2" charset="-122"/>
              <a:ea typeface="华文行楷" panose="02010800040101010101" pitchFamily="2" charset="-122"/>
            </a:endParaRPr>
          </a:p>
          <a:p>
            <a:pPr algn="ctr">
              <a:lnSpc>
                <a:spcPct val="150000"/>
              </a:lnSpc>
            </a:pPr>
            <a:r>
              <a:rPr lang="zh-CN" altLang="en-US" sz="2000" dirty="0">
                <a:solidFill>
                  <a:schemeClr val="tx1">
                    <a:lumMod val="65000"/>
                    <a:lumOff val="35000"/>
                  </a:schemeClr>
                </a:solidFill>
                <a:latin typeface="华文行楷" panose="02010800040101010101" pitchFamily="2" charset="-122"/>
                <a:ea typeface="华文行楷" panose="02010800040101010101" pitchFamily="2" charset="-122"/>
              </a:rPr>
              <a:t>重阳糕要作成九层</a:t>
            </a:r>
            <a:r>
              <a:rPr lang="zh-CN" altLang="en-US" sz="2000" dirty="0" smtClean="0">
                <a:solidFill>
                  <a:schemeClr val="tx1">
                    <a:lumMod val="65000"/>
                    <a:lumOff val="35000"/>
                  </a:schemeClr>
                </a:solidFill>
                <a:latin typeface="华文行楷" panose="02010800040101010101" pitchFamily="2" charset="-122"/>
                <a:ea typeface="华文行楷" panose="02010800040101010101" pitchFamily="2" charset="-122"/>
              </a:rPr>
              <a:t>，像</a:t>
            </a:r>
            <a:r>
              <a:rPr lang="zh-CN" altLang="en-US" sz="2000" dirty="0">
                <a:solidFill>
                  <a:schemeClr val="tx1">
                    <a:lumMod val="65000"/>
                    <a:lumOff val="35000"/>
                  </a:schemeClr>
                </a:solidFill>
                <a:latin typeface="华文行楷" panose="02010800040101010101" pitchFamily="2" charset="-122"/>
                <a:ea typeface="华文行楷" panose="02010800040101010101" pitchFamily="2" charset="-122"/>
              </a:rPr>
              <a:t>座宝塔</a:t>
            </a:r>
            <a:r>
              <a:rPr lang="zh-CN" altLang="en-US" sz="2000" dirty="0" smtClean="0">
                <a:solidFill>
                  <a:schemeClr val="tx1">
                    <a:lumMod val="65000"/>
                    <a:lumOff val="35000"/>
                  </a:schemeClr>
                </a:solidFill>
                <a:latin typeface="华文行楷" panose="02010800040101010101" pitchFamily="2" charset="-122"/>
                <a:ea typeface="华文行楷" panose="02010800040101010101" pitchFamily="2" charset="-122"/>
              </a:rPr>
              <a:t>，上面还</a:t>
            </a:r>
            <a:endParaRPr lang="en-US" altLang="zh-CN" sz="2000" dirty="0" smtClean="0">
              <a:solidFill>
                <a:schemeClr val="tx1">
                  <a:lumMod val="65000"/>
                  <a:lumOff val="35000"/>
                </a:schemeClr>
              </a:solidFill>
              <a:latin typeface="华文行楷" panose="02010800040101010101" pitchFamily="2" charset="-122"/>
              <a:ea typeface="华文行楷" panose="02010800040101010101" pitchFamily="2" charset="-122"/>
            </a:endParaRPr>
          </a:p>
          <a:p>
            <a:pPr algn="ctr">
              <a:lnSpc>
                <a:spcPct val="150000"/>
              </a:lnSpc>
            </a:pPr>
            <a:r>
              <a:rPr lang="zh-CN" altLang="en-US" sz="2000" dirty="0" smtClean="0">
                <a:solidFill>
                  <a:schemeClr val="tx1">
                    <a:lumMod val="65000"/>
                    <a:lumOff val="35000"/>
                  </a:schemeClr>
                </a:solidFill>
                <a:latin typeface="华文行楷" panose="02010800040101010101" pitchFamily="2" charset="-122"/>
                <a:ea typeface="华文行楷" panose="02010800040101010101" pitchFamily="2" charset="-122"/>
              </a:rPr>
              <a:t>作成</a:t>
            </a:r>
            <a:r>
              <a:rPr lang="zh-CN" altLang="en-US" sz="2000" dirty="0">
                <a:solidFill>
                  <a:schemeClr val="tx1">
                    <a:lumMod val="65000"/>
                    <a:lumOff val="35000"/>
                  </a:schemeClr>
                </a:solidFill>
                <a:latin typeface="华文行楷" panose="02010800040101010101" pitchFamily="2" charset="-122"/>
                <a:ea typeface="华文行楷" panose="02010800040101010101" pitchFamily="2" charset="-122"/>
              </a:rPr>
              <a:t>两只小羊</a:t>
            </a:r>
            <a:r>
              <a:rPr lang="zh-CN" altLang="en-US" sz="2000" dirty="0" smtClean="0">
                <a:solidFill>
                  <a:schemeClr val="tx1">
                    <a:lumMod val="65000"/>
                    <a:lumOff val="35000"/>
                  </a:schemeClr>
                </a:solidFill>
                <a:latin typeface="华文行楷" panose="02010800040101010101" pitchFamily="2" charset="-122"/>
                <a:ea typeface="华文行楷" panose="02010800040101010101" pitchFamily="2" charset="-122"/>
              </a:rPr>
              <a:t>，以符合重阳</a:t>
            </a:r>
            <a:r>
              <a:rPr lang="zh-CN" altLang="en-US" sz="2000" dirty="0">
                <a:solidFill>
                  <a:schemeClr val="tx1">
                    <a:lumMod val="65000"/>
                    <a:lumOff val="35000"/>
                  </a:schemeClr>
                </a:solidFill>
                <a:latin typeface="华文行楷" panose="02010800040101010101" pitchFamily="2" charset="-122"/>
                <a:ea typeface="华文行楷" panose="02010800040101010101" pitchFamily="2" charset="-122"/>
              </a:rPr>
              <a:t>（羊）之义。</a:t>
            </a:r>
            <a:endParaRPr lang="zh-CN" altLang="en-US" sz="2000" dirty="0">
              <a:solidFill>
                <a:schemeClr val="tx1">
                  <a:lumMod val="65000"/>
                  <a:lumOff val="35000"/>
                </a:schemeClr>
              </a:solidFill>
              <a:latin typeface="华文行楷" panose="02010800040101010101" pitchFamily="2" charset="-122"/>
              <a:ea typeface="华文行楷" panose="02010800040101010101" pitchFamily="2" charset="-122"/>
            </a:endParaRPr>
          </a:p>
          <a:p>
            <a:pPr algn="ctr">
              <a:lnSpc>
                <a:spcPct val="150000"/>
              </a:lnSpc>
            </a:pPr>
            <a:endParaRPr lang="zh-CN" altLang="en-US" sz="2000" dirty="0">
              <a:solidFill>
                <a:schemeClr val="tx1">
                  <a:lumMod val="65000"/>
                  <a:lumOff val="35000"/>
                </a:schemeClr>
              </a:solidFill>
              <a:latin typeface="华文行楷" panose="02010800040101010101" pitchFamily="2" charset="-122"/>
              <a:ea typeface="华文行楷" panose="02010800040101010101" pitchFamily="2" charset="-122"/>
            </a:endParaRPr>
          </a:p>
        </p:txBody>
      </p:sp>
      <p:grpSp>
        <p:nvGrpSpPr>
          <p:cNvPr id="4" name="组合 3"/>
          <p:cNvGrpSpPr/>
          <p:nvPr/>
        </p:nvGrpSpPr>
        <p:grpSpPr>
          <a:xfrm>
            <a:off x="548679" y="2093978"/>
            <a:ext cx="2643188" cy="2586037"/>
            <a:chOff x="548679" y="2093978"/>
            <a:chExt cx="2643188" cy="2586037"/>
          </a:xfrm>
        </p:grpSpPr>
        <p:sp>
          <p:nvSpPr>
            <p:cNvPr id="21" name="椭圆 20"/>
            <p:cNvSpPr/>
            <p:nvPr/>
          </p:nvSpPr>
          <p:spPr bwMode="auto">
            <a:xfrm>
              <a:off x="548679" y="2093978"/>
              <a:ext cx="2643188" cy="2586037"/>
            </a:xfrm>
            <a:prstGeom prst="ellipse">
              <a:avLst/>
            </a:prstGeom>
            <a:solidFill>
              <a:srgbClr val="F6F9E6"/>
            </a:solidFill>
            <a:ln w="9525" cap="flat" cmpd="sng" algn="ctr">
              <a:noFill/>
              <a:prstDash val="solid"/>
              <a:miter lim="800000"/>
            </a:ln>
            <a:effectLst/>
          </p:spPr>
          <p:txBody>
            <a:bodyPr anchor="ctr"/>
            <a:lstStyle/>
            <a:p>
              <a:pPr marL="0" marR="0" lvl="0" indent="0" algn="ctr"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smtClean="0">
                <a:ln>
                  <a:noFill/>
                </a:ln>
                <a:solidFill>
                  <a:prstClr val="white"/>
                </a:solidFill>
                <a:effectLst/>
                <a:uLnTx/>
                <a:uFillTx/>
                <a:latin typeface="Lao UI" panose="020B0502040204020203"/>
                <a:ea typeface="方正启体简体" panose="03000509000000000000" pitchFamily="65" charset="-122"/>
                <a:cs typeface="+mn-cs"/>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4738" y="2760790"/>
              <a:ext cx="2151070" cy="1151785"/>
            </a:xfrm>
            <a:prstGeom prst="rect">
              <a:avLst/>
            </a:prstGeom>
            <a:effectLst>
              <a:reflection blurRad="6350" stA="50000" endA="275" endPos="37000" dist="101600" dir="5400000" sy="-100000" algn="bl" rotWithShape="0"/>
            </a:effectLst>
          </p:spPr>
        </p:pic>
      </p:grp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9075" y="-401434"/>
            <a:ext cx="3028424" cy="3656965"/>
          </a:xfrm>
          <a:prstGeom prst="rect">
            <a:avLst/>
          </a:prstGeom>
        </p:spPr>
      </p:pic>
      <p:grpSp>
        <p:nvGrpSpPr>
          <p:cNvPr id="3" name="组合 2"/>
          <p:cNvGrpSpPr/>
          <p:nvPr/>
        </p:nvGrpSpPr>
        <p:grpSpPr>
          <a:xfrm>
            <a:off x="2504716" y="385010"/>
            <a:ext cx="744286" cy="1096551"/>
            <a:chOff x="2504716" y="385010"/>
            <a:chExt cx="744286" cy="1096551"/>
          </a:xfrm>
        </p:grpSpPr>
        <p:pic>
          <p:nvPicPr>
            <p:cNvPr id="12" name="图片 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4716" y="385010"/>
              <a:ext cx="744286" cy="1096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本框 12"/>
            <p:cNvSpPr txBox="1"/>
            <p:nvPr/>
          </p:nvSpPr>
          <p:spPr>
            <a:xfrm>
              <a:off x="2700963" y="452470"/>
              <a:ext cx="372272" cy="1015663"/>
            </a:xfrm>
            <a:prstGeom prst="rect">
              <a:avLst/>
            </a:prstGeom>
            <a:noFill/>
          </p:spPr>
          <p:txBody>
            <a:bodyPr wrap="square">
              <a:spAutoFit/>
            </a:bodyPr>
            <a:lstStyle/>
            <a:p>
              <a:pPr defTabSz="685800">
                <a:defRPr/>
              </a:pPr>
              <a:r>
                <a:rPr lang="zh-CN" altLang="en-US" sz="2000" b="1" spc="188" noProof="1" smtClean="0">
                  <a:solidFill>
                    <a:schemeClr val="bg1"/>
                  </a:solidFill>
                  <a:latin typeface="华文行楷" panose="02010800040101010101" pitchFamily="2" charset="-122"/>
                  <a:ea typeface="华文行楷" panose="02010800040101010101" pitchFamily="2" charset="-122"/>
                  <a:sym typeface="+mn-ea"/>
                </a:rPr>
                <a:t>第二章</a:t>
              </a:r>
              <a:endParaRPr lang="zh-CN" altLang="en-US" sz="2000" b="1" spc="188" noProof="1">
                <a:solidFill>
                  <a:schemeClr val="bg1"/>
                </a:solidFill>
                <a:latin typeface="华文行楷" panose="02010800040101010101" pitchFamily="2" charset="-122"/>
                <a:ea typeface="华文行楷" panose="02010800040101010101" pitchFamily="2" charset="-122"/>
                <a:sym typeface="+mn-ea"/>
              </a:endParaRPr>
            </a:p>
          </p:txBody>
        </p:sp>
      </p:grpSp>
      <p:sp>
        <p:nvSpPr>
          <p:cNvPr id="14" name="文本框 13"/>
          <p:cNvSpPr txBox="1"/>
          <p:nvPr/>
        </p:nvSpPr>
        <p:spPr>
          <a:xfrm>
            <a:off x="3369163" y="950777"/>
            <a:ext cx="731763" cy="2308324"/>
          </a:xfrm>
          <a:prstGeom prst="rect">
            <a:avLst/>
          </a:prstGeom>
          <a:noFill/>
        </p:spPr>
        <p:txBody>
          <a:bodyPr vert="horz" wrap="square" rtlCol="0">
            <a:spAutoFit/>
          </a:bodyPr>
          <a:lstStyle/>
          <a:p>
            <a:r>
              <a:rPr lang="zh-CN" altLang="en-US" sz="3600" spc="600" dirty="0" smtClean="0">
                <a:solidFill>
                  <a:srgbClr val="D10F08"/>
                </a:solidFill>
                <a:latin typeface="华文行楷" panose="02010800040101010101" pitchFamily="2" charset="-122"/>
                <a:ea typeface="华文行楷" panose="02010800040101010101" pitchFamily="2" charset="-122"/>
              </a:rPr>
              <a:t>民间习俗</a:t>
            </a:r>
            <a:endParaRPr lang="zh-CN" altLang="en-US" sz="3600" spc="600" dirty="0">
              <a:solidFill>
                <a:srgbClr val="D10F08"/>
              </a:solidFill>
              <a:latin typeface="华文行楷" panose="02010800040101010101" pitchFamily="2" charset="-122"/>
              <a:ea typeface="华文行楷" panose="02010800040101010101" pitchFamily="2" charset="-122"/>
            </a:endParaRPr>
          </a:p>
        </p:txBody>
      </p:sp>
      <p:sp>
        <p:nvSpPr>
          <p:cNvPr id="16" name="文本框 15"/>
          <p:cNvSpPr txBox="1"/>
          <p:nvPr/>
        </p:nvSpPr>
        <p:spPr>
          <a:xfrm>
            <a:off x="5552072" y="1036039"/>
            <a:ext cx="1955632" cy="461665"/>
          </a:xfrm>
          <a:prstGeom prst="rect">
            <a:avLst/>
          </a:prstGeom>
          <a:noFill/>
        </p:spPr>
        <p:txBody>
          <a:bodyPr vert="horz" wrap="square" rtlCol="0">
            <a:spAutoFit/>
          </a:bodyPr>
          <a:lstStyle/>
          <a:p>
            <a:r>
              <a:rPr lang="zh-CN" altLang="en-US" sz="2400" spc="1000" dirty="0" smtClean="0">
                <a:solidFill>
                  <a:schemeClr val="tx1">
                    <a:lumMod val="65000"/>
                    <a:lumOff val="35000"/>
                  </a:schemeClr>
                </a:solidFill>
                <a:latin typeface="华文行楷" panose="02010800040101010101" pitchFamily="2" charset="-122"/>
                <a:ea typeface="华文行楷" panose="02010800040101010101" pitchFamily="2" charset="-122"/>
              </a:rPr>
              <a:t>吃重阳糕</a:t>
            </a:r>
            <a:endParaRPr lang="zh-CN" altLang="en-US" sz="2400" spc="1000" dirty="0">
              <a:solidFill>
                <a:schemeClr val="tx1">
                  <a:lumMod val="65000"/>
                  <a:lumOff val="35000"/>
                </a:schemeClr>
              </a:solidFill>
              <a:latin typeface="华文行楷" panose="02010800040101010101" pitchFamily="2" charset="-122"/>
              <a:ea typeface="华文行楷" panose="02010800040101010101" pitchFamily="2" charset="-122"/>
            </a:endParaRPr>
          </a:p>
        </p:txBody>
      </p:sp>
      <p:cxnSp>
        <p:nvCxnSpPr>
          <p:cNvPr id="17" name="直接连接符 16"/>
          <p:cNvCxnSpPr/>
          <p:nvPr/>
        </p:nvCxnSpPr>
        <p:spPr>
          <a:xfrm flipH="1">
            <a:off x="5125660" y="1584210"/>
            <a:ext cx="2826964" cy="0"/>
          </a:xfrm>
          <a:prstGeom prst="line">
            <a:avLst/>
          </a:prstGeom>
          <a:ln w="25400">
            <a:solidFill>
              <a:srgbClr val="E73A00"/>
            </a:solidFill>
          </a:ln>
        </p:spPr>
        <p:style>
          <a:lnRef idx="1">
            <a:schemeClr val="dk1"/>
          </a:lnRef>
          <a:fillRef idx="0">
            <a:schemeClr val="dk1"/>
          </a:fillRef>
          <a:effectRef idx="0">
            <a:schemeClr val="dk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4000">
        <p15:prstTrans prst="drap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290">
                                          <p:stCondLst>
                                            <p:cond delay="0"/>
                                          </p:stCondLst>
                                        </p:cTn>
                                        <p:tgtEl>
                                          <p:spTgt spid="3"/>
                                        </p:tgtEl>
                                      </p:cBhvr>
                                    </p:animEffect>
                                    <p:anim calcmode="lin" valueType="num">
                                      <p:cBhvr>
                                        <p:cTn id="8" dur="911"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3"/>
                                        </p:tgtEl>
                                        <p:attrNameLst>
                                          <p:attrName>ppt_y</p:attrName>
                                        </p:attrNameLst>
                                      </p:cBhvr>
                                      <p:tavLst>
                                        <p:tav tm="0" fmla="#ppt_y-sin(pi*$)/81">
                                          <p:val>
                                            <p:fltVal val="0"/>
                                          </p:val>
                                        </p:tav>
                                        <p:tav tm="100000">
                                          <p:val>
                                            <p:fltVal val="1"/>
                                          </p:val>
                                        </p:tav>
                                      </p:tavLst>
                                    </p:anim>
                                    <p:animScale>
                                      <p:cBhvr>
                                        <p:cTn id="13" dur="13">
                                          <p:stCondLst>
                                            <p:cond delay="325"/>
                                          </p:stCondLst>
                                        </p:cTn>
                                        <p:tgtEl>
                                          <p:spTgt spid="3"/>
                                        </p:tgtEl>
                                      </p:cBhvr>
                                      <p:to x="100000" y="60000"/>
                                    </p:animScale>
                                    <p:animScale>
                                      <p:cBhvr>
                                        <p:cTn id="14" dur="83" decel="50000">
                                          <p:stCondLst>
                                            <p:cond delay="338"/>
                                          </p:stCondLst>
                                        </p:cTn>
                                        <p:tgtEl>
                                          <p:spTgt spid="3"/>
                                        </p:tgtEl>
                                      </p:cBhvr>
                                      <p:to x="100000" y="100000"/>
                                    </p:animScale>
                                    <p:animScale>
                                      <p:cBhvr>
                                        <p:cTn id="15" dur="13">
                                          <p:stCondLst>
                                            <p:cond delay="656"/>
                                          </p:stCondLst>
                                        </p:cTn>
                                        <p:tgtEl>
                                          <p:spTgt spid="3"/>
                                        </p:tgtEl>
                                      </p:cBhvr>
                                      <p:to x="100000" y="80000"/>
                                    </p:animScale>
                                    <p:animScale>
                                      <p:cBhvr>
                                        <p:cTn id="16" dur="83" decel="50000">
                                          <p:stCondLst>
                                            <p:cond delay="669"/>
                                          </p:stCondLst>
                                        </p:cTn>
                                        <p:tgtEl>
                                          <p:spTgt spid="3"/>
                                        </p:tgtEl>
                                      </p:cBhvr>
                                      <p:to x="100000" y="100000"/>
                                    </p:animScale>
                                    <p:animScale>
                                      <p:cBhvr>
                                        <p:cTn id="17" dur="13">
                                          <p:stCondLst>
                                            <p:cond delay="821"/>
                                          </p:stCondLst>
                                        </p:cTn>
                                        <p:tgtEl>
                                          <p:spTgt spid="3"/>
                                        </p:tgtEl>
                                      </p:cBhvr>
                                      <p:to x="100000" y="90000"/>
                                    </p:animScale>
                                    <p:animScale>
                                      <p:cBhvr>
                                        <p:cTn id="18" dur="83" decel="50000">
                                          <p:stCondLst>
                                            <p:cond delay="834"/>
                                          </p:stCondLst>
                                        </p:cTn>
                                        <p:tgtEl>
                                          <p:spTgt spid="3"/>
                                        </p:tgtEl>
                                      </p:cBhvr>
                                      <p:to x="100000" y="100000"/>
                                    </p:animScale>
                                    <p:animScale>
                                      <p:cBhvr>
                                        <p:cTn id="19" dur="13">
                                          <p:stCondLst>
                                            <p:cond delay="904"/>
                                          </p:stCondLst>
                                        </p:cTn>
                                        <p:tgtEl>
                                          <p:spTgt spid="3"/>
                                        </p:tgtEl>
                                      </p:cBhvr>
                                      <p:to x="100000" y="95000"/>
                                    </p:animScale>
                                    <p:animScale>
                                      <p:cBhvr>
                                        <p:cTn id="20" dur="83" decel="50000">
                                          <p:stCondLst>
                                            <p:cond delay="917"/>
                                          </p:stCondLst>
                                        </p:cTn>
                                        <p:tgtEl>
                                          <p:spTgt spid="3"/>
                                        </p:tgtEl>
                                      </p:cBhvr>
                                      <p:to x="100000" y="100000"/>
                                    </p:animScale>
                                  </p:childTnLst>
                                </p:cTn>
                              </p:par>
                            </p:childTnLst>
                          </p:cTn>
                        </p:par>
                        <p:par>
                          <p:cTn id="21" fill="hold">
                            <p:stCondLst>
                              <p:cond delay="1000"/>
                            </p:stCondLst>
                            <p:childTnLst>
                              <p:par>
                                <p:cTn id="22" presetID="18" presetClass="entr" presetSubtype="6"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strips(downRight)">
                                      <p:cBhvr>
                                        <p:cTn id="24" dur="1000"/>
                                        <p:tgtEl>
                                          <p:spTgt spid="14"/>
                                        </p:tgtEl>
                                      </p:cBhvr>
                                    </p:animEffect>
                                  </p:childTnLst>
                                </p:cTn>
                              </p:par>
                            </p:childTnLst>
                          </p:cTn>
                        </p:par>
                        <p:par>
                          <p:cTn id="25" fill="hold">
                            <p:stCondLst>
                              <p:cond delay="2000"/>
                            </p:stCondLst>
                            <p:childTnLst>
                              <p:par>
                                <p:cTn id="26" presetID="18" presetClass="entr" presetSubtype="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strips(downRight)">
                                      <p:cBhvr>
                                        <p:cTn id="28" dur="750"/>
                                        <p:tgtEl>
                                          <p:spTgt spid="16"/>
                                        </p:tgtEl>
                                      </p:cBhvr>
                                    </p:animEffect>
                                  </p:childTnLst>
                                </p:cTn>
                              </p:par>
                              <p:par>
                                <p:cTn id="29" presetID="6" presetClass="entr" presetSubtype="16" fill="hold" nodeType="withEffect">
                                  <p:stCondLst>
                                    <p:cond delay="500"/>
                                  </p:stCondLst>
                                  <p:childTnLst>
                                    <p:set>
                                      <p:cBhvr>
                                        <p:cTn id="30" dur="1" fill="hold">
                                          <p:stCondLst>
                                            <p:cond delay="0"/>
                                          </p:stCondLst>
                                        </p:cTn>
                                        <p:tgtEl>
                                          <p:spTgt spid="17"/>
                                        </p:tgtEl>
                                        <p:attrNameLst>
                                          <p:attrName>style.visibility</p:attrName>
                                        </p:attrNameLst>
                                      </p:cBhvr>
                                      <p:to>
                                        <p:strVal val="visible"/>
                                      </p:to>
                                    </p:set>
                                    <p:animEffect transition="in" filter="circle(in)">
                                      <p:cBhvr>
                                        <p:cTn id="31" dur="1000"/>
                                        <p:tgtEl>
                                          <p:spTgt spid="17"/>
                                        </p:tgtEl>
                                      </p:cBhvr>
                                    </p:animEffect>
                                  </p:childTnLst>
                                </p:cTn>
                              </p:par>
                            </p:childTnLst>
                          </p:cTn>
                        </p:par>
                        <p:par>
                          <p:cTn id="32" fill="hold">
                            <p:stCondLst>
                              <p:cond delay="3000"/>
                            </p:stCondLst>
                            <p:childTnLst>
                              <p:par>
                                <p:cTn id="33" presetID="18" presetClass="entr" presetSubtype="6" fill="hold" grpId="0" nodeType="afterEffect">
                                  <p:stCondLst>
                                    <p:cond delay="0"/>
                                  </p:stCondLst>
                                  <p:iterate type="lt">
                                    <p:tmPct val="10000"/>
                                  </p:iterate>
                                  <p:childTnLst>
                                    <p:set>
                                      <p:cBhvr>
                                        <p:cTn id="34" dur="1" fill="hold">
                                          <p:stCondLst>
                                            <p:cond delay="0"/>
                                          </p:stCondLst>
                                        </p:cTn>
                                        <p:tgtEl>
                                          <p:spTgt spid="29">
                                            <p:txEl>
                                              <p:pRg st="0" end="0"/>
                                            </p:txEl>
                                          </p:spTgt>
                                        </p:tgtEl>
                                        <p:attrNameLst>
                                          <p:attrName>style.visibility</p:attrName>
                                        </p:attrNameLst>
                                      </p:cBhvr>
                                      <p:to>
                                        <p:strVal val="visible"/>
                                      </p:to>
                                    </p:set>
                                    <p:animEffect transition="in" filter="strips(downRight)">
                                      <p:cBhvr>
                                        <p:cTn id="35" dur="1000"/>
                                        <p:tgtEl>
                                          <p:spTgt spid="29">
                                            <p:txEl>
                                              <p:pRg st="0" end="0"/>
                                            </p:txEl>
                                          </p:spTgt>
                                        </p:tgtEl>
                                      </p:cBhvr>
                                    </p:animEffect>
                                  </p:childTnLst>
                                </p:cTn>
                              </p:par>
                            </p:childTnLst>
                          </p:cTn>
                        </p:par>
                        <p:par>
                          <p:cTn id="36" fill="hold">
                            <p:stCondLst>
                              <p:cond delay="6099"/>
                            </p:stCondLst>
                            <p:childTnLst>
                              <p:par>
                                <p:cTn id="37" presetID="18" presetClass="entr" presetSubtype="6" fill="hold" grpId="0" nodeType="afterEffect">
                                  <p:stCondLst>
                                    <p:cond delay="0"/>
                                  </p:stCondLst>
                                  <p:iterate type="lt">
                                    <p:tmPct val="10000"/>
                                  </p:iterate>
                                  <p:childTnLst>
                                    <p:set>
                                      <p:cBhvr>
                                        <p:cTn id="38" dur="1" fill="hold">
                                          <p:stCondLst>
                                            <p:cond delay="0"/>
                                          </p:stCondLst>
                                        </p:cTn>
                                        <p:tgtEl>
                                          <p:spTgt spid="29">
                                            <p:txEl>
                                              <p:pRg st="1" end="1"/>
                                            </p:txEl>
                                          </p:spTgt>
                                        </p:tgtEl>
                                        <p:attrNameLst>
                                          <p:attrName>style.visibility</p:attrName>
                                        </p:attrNameLst>
                                      </p:cBhvr>
                                      <p:to>
                                        <p:strVal val="visible"/>
                                      </p:to>
                                    </p:set>
                                    <p:animEffect transition="in" filter="strips(downRight)">
                                      <p:cBhvr>
                                        <p:cTn id="39" dur="1000"/>
                                        <p:tgtEl>
                                          <p:spTgt spid="29">
                                            <p:txEl>
                                              <p:pRg st="1" end="1"/>
                                            </p:txEl>
                                          </p:spTgt>
                                        </p:tgtEl>
                                      </p:cBhvr>
                                    </p:animEffect>
                                  </p:childTnLst>
                                </p:cTn>
                              </p:par>
                            </p:childTnLst>
                          </p:cTn>
                        </p:par>
                        <p:par>
                          <p:cTn id="40" fill="hold">
                            <p:stCondLst>
                              <p:cond delay="8500"/>
                            </p:stCondLst>
                            <p:childTnLst>
                              <p:par>
                                <p:cTn id="41" presetID="18" presetClass="entr" presetSubtype="6" fill="hold" grpId="0" nodeType="afterEffect">
                                  <p:stCondLst>
                                    <p:cond delay="0"/>
                                  </p:stCondLst>
                                  <p:iterate type="lt">
                                    <p:tmPct val="10000"/>
                                  </p:iterate>
                                  <p:childTnLst>
                                    <p:set>
                                      <p:cBhvr>
                                        <p:cTn id="42" dur="1" fill="hold">
                                          <p:stCondLst>
                                            <p:cond delay="0"/>
                                          </p:stCondLst>
                                        </p:cTn>
                                        <p:tgtEl>
                                          <p:spTgt spid="29">
                                            <p:txEl>
                                              <p:pRg st="2" end="2"/>
                                            </p:txEl>
                                          </p:spTgt>
                                        </p:tgtEl>
                                        <p:attrNameLst>
                                          <p:attrName>style.visibility</p:attrName>
                                        </p:attrNameLst>
                                      </p:cBhvr>
                                      <p:to>
                                        <p:strVal val="visible"/>
                                      </p:to>
                                    </p:set>
                                    <p:animEffect transition="in" filter="strips(downRight)">
                                      <p:cBhvr>
                                        <p:cTn id="43" dur="1000"/>
                                        <p:tgtEl>
                                          <p:spTgt spid="29">
                                            <p:txEl>
                                              <p:pRg st="2" end="2"/>
                                            </p:txEl>
                                          </p:spTgt>
                                        </p:tgtEl>
                                      </p:cBhvr>
                                    </p:animEffect>
                                  </p:childTnLst>
                                </p:cTn>
                              </p:par>
                            </p:childTnLst>
                          </p:cTn>
                        </p:par>
                        <p:par>
                          <p:cTn id="44" fill="hold">
                            <p:stCondLst>
                              <p:cond delay="10899"/>
                            </p:stCondLst>
                            <p:childTnLst>
                              <p:par>
                                <p:cTn id="45" presetID="18" presetClass="entr" presetSubtype="6" fill="hold" grpId="0" nodeType="afterEffect">
                                  <p:stCondLst>
                                    <p:cond delay="0"/>
                                  </p:stCondLst>
                                  <p:iterate type="lt">
                                    <p:tmPct val="10000"/>
                                  </p:iterate>
                                  <p:childTnLst>
                                    <p:set>
                                      <p:cBhvr>
                                        <p:cTn id="46" dur="1" fill="hold">
                                          <p:stCondLst>
                                            <p:cond delay="0"/>
                                          </p:stCondLst>
                                        </p:cTn>
                                        <p:tgtEl>
                                          <p:spTgt spid="29">
                                            <p:txEl>
                                              <p:pRg st="3" end="3"/>
                                            </p:txEl>
                                          </p:spTgt>
                                        </p:tgtEl>
                                        <p:attrNameLst>
                                          <p:attrName>style.visibility</p:attrName>
                                        </p:attrNameLst>
                                      </p:cBhvr>
                                      <p:to>
                                        <p:strVal val="visible"/>
                                      </p:to>
                                    </p:set>
                                    <p:animEffect transition="in" filter="strips(downRight)">
                                      <p:cBhvr>
                                        <p:cTn id="47" dur="1000"/>
                                        <p:tgtEl>
                                          <p:spTgt spid="29">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6" fill="hold" grpId="0" nodeType="clickEffect">
                                  <p:stCondLst>
                                    <p:cond delay="0"/>
                                  </p:stCondLst>
                                  <p:iterate type="lt">
                                    <p:tmPct val="10000"/>
                                  </p:iterate>
                                  <p:childTnLst>
                                    <p:set>
                                      <p:cBhvr>
                                        <p:cTn id="51" dur="1" fill="hold">
                                          <p:stCondLst>
                                            <p:cond delay="0"/>
                                          </p:stCondLst>
                                        </p:cTn>
                                        <p:tgtEl>
                                          <p:spTgt spid="29">
                                            <p:txEl>
                                              <p:pRg st="4" end="4"/>
                                            </p:txEl>
                                          </p:spTgt>
                                        </p:tgtEl>
                                        <p:attrNameLst>
                                          <p:attrName>style.visibility</p:attrName>
                                        </p:attrNameLst>
                                      </p:cBhvr>
                                      <p:to>
                                        <p:strVal val="visible"/>
                                      </p:to>
                                    </p:set>
                                    <p:animEffect transition="in" filter="strips(downRight)">
                                      <p:cBhvr>
                                        <p:cTn id="52" dur="1000"/>
                                        <p:tgtEl>
                                          <p:spTgt spid="29">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6" fill="hold" grpId="0" nodeType="clickEffect">
                                  <p:stCondLst>
                                    <p:cond delay="0"/>
                                  </p:stCondLst>
                                  <p:iterate type="lt">
                                    <p:tmPct val="10000"/>
                                  </p:iterate>
                                  <p:childTnLst>
                                    <p:set>
                                      <p:cBhvr>
                                        <p:cTn id="56" dur="1" fill="hold">
                                          <p:stCondLst>
                                            <p:cond delay="0"/>
                                          </p:stCondLst>
                                        </p:cTn>
                                        <p:tgtEl>
                                          <p:spTgt spid="29">
                                            <p:txEl>
                                              <p:pRg st="5" end="5"/>
                                            </p:txEl>
                                          </p:spTgt>
                                        </p:tgtEl>
                                        <p:attrNameLst>
                                          <p:attrName>style.visibility</p:attrName>
                                        </p:attrNameLst>
                                      </p:cBhvr>
                                      <p:to>
                                        <p:strVal val="visible"/>
                                      </p:to>
                                    </p:set>
                                    <p:animEffect transition="in" filter="strips(downRight)">
                                      <p:cBhvr>
                                        <p:cTn id="57" dur="1000"/>
                                        <p:tgtEl>
                                          <p:spTgt spid="29">
                                            <p:txEl>
                                              <p:pRg st="5" end="5"/>
                                            </p:txEl>
                                          </p:spTgt>
                                        </p:tgtEl>
                                      </p:cBhvr>
                                    </p:animEffect>
                                  </p:childTnLst>
                                </p:cTn>
                              </p:par>
                              <p:par>
                                <p:cTn id="58" presetID="21" presetClass="entr" presetSubtype="4" fill="hold" nodeType="with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wheel(4)">
                                      <p:cBhvr>
                                        <p:cTn id="6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uiExpand="1" build="p"/>
      <p:bldP spid="14"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rotWithShape="1">
          <a:blip r:embed="rId1">
            <a:extLst>
              <a:ext uri="{28A0092B-C50C-407E-A947-70E740481C1C}">
                <a14:useLocalDpi xmlns:a14="http://schemas.microsoft.com/office/drawing/2010/main" val="0"/>
              </a:ext>
            </a:extLst>
          </a:blip>
          <a:srcRect t="36829"/>
          <a:stretch>
            <a:fillRect/>
          </a:stretch>
        </p:blipFill>
        <p:spPr>
          <a:xfrm>
            <a:off x="0" y="2347981"/>
            <a:ext cx="12150285" cy="4605269"/>
          </a:xfrm>
          <a:prstGeom prst="rect">
            <a:avLst/>
          </a:prstGeom>
        </p:spPr>
      </p:pic>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744546">
            <a:off x="5234747" y="115020"/>
            <a:ext cx="2496607" cy="2062539"/>
          </a:xfrm>
          <a:prstGeom prst="rect">
            <a:avLst/>
          </a:prstGeom>
        </p:spPr>
      </p:pic>
      <p:sp>
        <p:nvSpPr>
          <p:cNvPr id="25" name="矩形 24"/>
          <p:cNvSpPr/>
          <p:nvPr/>
        </p:nvSpPr>
        <p:spPr>
          <a:xfrm>
            <a:off x="4923642" y="3103602"/>
            <a:ext cx="3185487" cy="1477328"/>
          </a:xfrm>
          <a:prstGeom prst="rect">
            <a:avLst/>
          </a:prstGeom>
        </p:spPr>
        <p:txBody>
          <a:bodyPr vert="horz" wrap="none">
            <a:spAutoFit/>
          </a:bodyPr>
          <a:lstStyle/>
          <a:p>
            <a:pPr algn="ctr"/>
            <a:r>
              <a:rPr lang="zh-CN" altLang="en-US" dirty="0">
                <a:solidFill>
                  <a:schemeClr val="tx1">
                    <a:lumMod val="65000"/>
                    <a:lumOff val="35000"/>
                  </a:schemeClr>
                </a:solidFill>
                <a:latin typeface="华文新魏" panose="02010800040101010101" pitchFamily="2" charset="-122"/>
                <a:ea typeface="华文新魏" panose="02010800040101010101" pitchFamily="2" charset="-122"/>
              </a:rPr>
              <a:t>重阳节首先有登高的习俗</a:t>
            </a:r>
            <a:r>
              <a:rPr lang="zh-CN" altLang="en-US" dirty="0" smtClean="0">
                <a:solidFill>
                  <a:schemeClr val="tx1">
                    <a:lumMod val="65000"/>
                    <a:lumOff val="35000"/>
                  </a:schemeClr>
                </a:solidFill>
                <a:latin typeface="华文新魏" panose="02010800040101010101" pitchFamily="2" charset="-122"/>
                <a:ea typeface="华文新魏" panose="02010800040101010101" pitchFamily="2" charset="-122"/>
              </a:rPr>
              <a:t>。</a:t>
            </a:r>
            <a:endParaRPr lang="en-US" altLang="zh-CN" dirty="0" smtClean="0">
              <a:solidFill>
                <a:schemeClr val="tx1">
                  <a:lumMod val="65000"/>
                  <a:lumOff val="35000"/>
                </a:schemeClr>
              </a:solidFill>
              <a:latin typeface="华文新魏" panose="02010800040101010101" pitchFamily="2" charset="-122"/>
              <a:ea typeface="华文新魏" panose="02010800040101010101" pitchFamily="2" charset="-122"/>
            </a:endParaRPr>
          </a:p>
          <a:p>
            <a:pPr algn="ctr"/>
            <a:r>
              <a:rPr lang="zh-CN" altLang="en-US" dirty="0" smtClean="0">
                <a:solidFill>
                  <a:schemeClr val="tx1">
                    <a:lumMod val="65000"/>
                    <a:lumOff val="35000"/>
                  </a:schemeClr>
                </a:solidFill>
                <a:latin typeface="华文新魏" panose="02010800040101010101" pitchFamily="2" charset="-122"/>
                <a:ea typeface="华文新魏" panose="02010800040101010101" pitchFamily="2" charset="-122"/>
              </a:rPr>
              <a:t>早在</a:t>
            </a:r>
            <a:r>
              <a:rPr lang="en-US" altLang="zh-CN" dirty="0" smtClean="0">
                <a:solidFill>
                  <a:schemeClr val="tx1">
                    <a:lumMod val="65000"/>
                    <a:lumOff val="35000"/>
                  </a:schemeClr>
                </a:solidFill>
                <a:latin typeface="华文新魏" panose="02010800040101010101" pitchFamily="2" charset="-122"/>
                <a:ea typeface="华文新魏" panose="02010800040101010101" pitchFamily="2" charset="-122"/>
              </a:rPr>
              <a:t>《</a:t>
            </a:r>
            <a:r>
              <a:rPr lang="zh-CN" altLang="en-US" dirty="0">
                <a:solidFill>
                  <a:schemeClr val="tx1">
                    <a:lumMod val="65000"/>
                    <a:lumOff val="35000"/>
                  </a:schemeClr>
                </a:solidFill>
                <a:latin typeface="华文新魏" panose="02010800040101010101" pitchFamily="2" charset="-122"/>
                <a:ea typeface="华文新魏" panose="02010800040101010101" pitchFamily="2" charset="-122"/>
              </a:rPr>
              <a:t>长安志</a:t>
            </a:r>
            <a:r>
              <a:rPr lang="en-US" altLang="zh-CN" dirty="0">
                <a:solidFill>
                  <a:schemeClr val="tx1">
                    <a:lumMod val="65000"/>
                    <a:lumOff val="35000"/>
                  </a:schemeClr>
                </a:solidFill>
                <a:latin typeface="华文新魏" panose="02010800040101010101" pitchFamily="2" charset="-122"/>
                <a:ea typeface="华文新魏" panose="02010800040101010101" pitchFamily="2" charset="-122"/>
              </a:rPr>
              <a:t>》</a:t>
            </a:r>
            <a:r>
              <a:rPr lang="zh-CN" altLang="en-US" dirty="0">
                <a:solidFill>
                  <a:schemeClr val="tx1">
                    <a:lumMod val="65000"/>
                    <a:lumOff val="35000"/>
                  </a:schemeClr>
                </a:solidFill>
                <a:latin typeface="华文新魏" panose="02010800040101010101" pitchFamily="2" charset="-122"/>
                <a:ea typeface="华文新魏" panose="02010800040101010101" pitchFamily="2" charset="-122"/>
              </a:rPr>
              <a:t>中就</a:t>
            </a:r>
            <a:r>
              <a:rPr lang="zh-CN" altLang="en-US" dirty="0" smtClean="0">
                <a:solidFill>
                  <a:schemeClr val="tx1">
                    <a:lumMod val="65000"/>
                    <a:lumOff val="35000"/>
                  </a:schemeClr>
                </a:solidFill>
                <a:latin typeface="华文新魏" panose="02010800040101010101" pitchFamily="2" charset="-122"/>
                <a:ea typeface="华文新魏" panose="02010800040101010101" pitchFamily="2" charset="-122"/>
              </a:rPr>
              <a:t>有汉代</a:t>
            </a:r>
            <a:endParaRPr lang="en-US" altLang="zh-CN" dirty="0" smtClean="0">
              <a:solidFill>
                <a:schemeClr val="tx1">
                  <a:lumMod val="65000"/>
                  <a:lumOff val="35000"/>
                </a:schemeClr>
              </a:solidFill>
              <a:latin typeface="华文新魏" panose="02010800040101010101" pitchFamily="2" charset="-122"/>
              <a:ea typeface="华文新魏" panose="02010800040101010101" pitchFamily="2" charset="-122"/>
            </a:endParaRPr>
          </a:p>
          <a:p>
            <a:pPr algn="ctr"/>
            <a:r>
              <a:rPr lang="zh-CN" altLang="en-US" dirty="0" smtClean="0">
                <a:solidFill>
                  <a:schemeClr val="tx1">
                    <a:lumMod val="65000"/>
                    <a:lumOff val="35000"/>
                  </a:schemeClr>
                </a:solidFill>
                <a:latin typeface="华文新魏" panose="02010800040101010101" pitchFamily="2" charset="-122"/>
                <a:ea typeface="华文新魏" panose="02010800040101010101" pitchFamily="2" charset="-122"/>
              </a:rPr>
              <a:t>京城九月九日时</a:t>
            </a:r>
            <a:r>
              <a:rPr lang="zh-CN" altLang="en-US" dirty="0">
                <a:solidFill>
                  <a:schemeClr val="tx1">
                    <a:lumMod val="65000"/>
                    <a:lumOff val="35000"/>
                  </a:schemeClr>
                </a:solidFill>
                <a:latin typeface="华文新魏" panose="02010800040101010101" pitchFamily="2" charset="-122"/>
                <a:ea typeface="华文新魏" panose="02010800040101010101" pitchFamily="2" charset="-122"/>
              </a:rPr>
              <a:t>人们</a:t>
            </a:r>
            <a:r>
              <a:rPr lang="zh-CN" altLang="en-US" dirty="0" smtClean="0">
                <a:solidFill>
                  <a:schemeClr val="tx1">
                    <a:lumMod val="65000"/>
                    <a:lumOff val="35000"/>
                  </a:schemeClr>
                </a:solidFill>
                <a:latin typeface="华文新魏" panose="02010800040101010101" pitchFamily="2" charset="-122"/>
                <a:ea typeface="华文新魏" panose="02010800040101010101" pitchFamily="2" charset="-122"/>
              </a:rPr>
              <a:t>游玩</a:t>
            </a:r>
            <a:endParaRPr lang="en-US" altLang="zh-CN" dirty="0" smtClean="0">
              <a:solidFill>
                <a:schemeClr val="tx1">
                  <a:lumMod val="65000"/>
                  <a:lumOff val="35000"/>
                </a:schemeClr>
              </a:solidFill>
              <a:latin typeface="华文新魏" panose="02010800040101010101" pitchFamily="2" charset="-122"/>
              <a:ea typeface="华文新魏" panose="02010800040101010101" pitchFamily="2" charset="-122"/>
            </a:endParaRPr>
          </a:p>
          <a:p>
            <a:pPr algn="ctr"/>
            <a:r>
              <a:rPr lang="zh-CN" altLang="en-US" dirty="0" smtClean="0">
                <a:solidFill>
                  <a:schemeClr val="tx1">
                    <a:lumMod val="65000"/>
                    <a:lumOff val="35000"/>
                  </a:schemeClr>
                </a:solidFill>
                <a:latin typeface="华文新魏" panose="02010800040101010101" pitchFamily="2" charset="-122"/>
                <a:ea typeface="华文新魏" panose="02010800040101010101" pitchFamily="2" charset="-122"/>
              </a:rPr>
              <a:t>观</a:t>
            </a:r>
            <a:r>
              <a:rPr lang="zh-CN" altLang="en-US" dirty="0">
                <a:solidFill>
                  <a:schemeClr val="tx1">
                    <a:lumMod val="65000"/>
                    <a:lumOff val="35000"/>
                  </a:schemeClr>
                </a:solidFill>
                <a:latin typeface="华文新魏" panose="02010800040101010101" pitchFamily="2" charset="-122"/>
                <a:ea typeface="华文新魏" panose="02010800040101010101" pitchFamily="2" charset="-122"/>
              </a:rPr>
              <a:t>景之记载</a:t>
            </a:r>
            <a:r>
              <a:rPr lang="zh-CN" altLang="en-US" dirty="0" smtClean="0">
                <a:solidFill>
                  <a:schemeClr val="tx1">
                    <a:lumMod val="65000"/>
                    <a:lumOff val="35000"/>
                  </a:schemeClr>
                </a:solidFill>
                <a:latin typeface="华文新魏" panose="02010800040101010101" pitchFamily="2" charset="-122"/>
                <a:ea typeface="华文新魏" panose="02010800040101010101" pitchFamily="2" charset="-122"/>
              </a:rPr>
              <a:t>。在</a:t>
            </a:r>
            <a:r>
              <a:rPr lang="zh-CN" altLang="en-US" dirty="0">
                <a:solidFill>
                  <a:schemeClr val="tx1">
                    <a:lumMod val="65000"/>
                    <a:lumOff val="35000"/>
                  </a:schemeClr>
                </a:solidFill>
                <a:latin typeface="华文新魏" panose="02010800040101010101" pitchFamily="2" charset="-122"/>
                <a:ea typeface="华文新魏" panose="02010800040101010101" pitchFamily="2" charset="-122"/>
              </a:rPr>
              <a:t>东晋时</a:t>
            </a:r>
            <a:r>
              <a:rPr lang="zh-CN" altLang="en-US" dirty="0" smtClean="0">
                <a:solidFill>
                  <a:schemeClr val="tx1">
                    <a:lumMod val="65000"/>
                    <a:lumOff val="35000"/>
                  </a:schemeClr>
                </a:solidFill>
                <a:latin typeface="华文新魏" panose="02010800040101010101" pitchFamily="2" charset="-122"/>
                <a:ea typeface="华文新魏" panose="02010800040101010101" pitchFamily="2" charset="-122"/>
              </a:rPr>
              <a:t>，</a:t>
            </a:r>
            <a:endParaRPr lang="en-US" altLang="zh-CN" dirty="0" smtClean="0">
              <a:solidFill>
                <a:schemeClr val="tx1">
                  <a:lumMod val="65000"/>
                  <a:lumOff val="35000"/>
                </a:schemeClr>
              </a:solidFill>
              <a:latin typeface="华文新魏" panose="02010800040101010101" pitchFamily="2" charset="-122"/>
              <a:ea typeface="华文新魏" panose="02010800040101010101" pitchFamily="2" charset="-122"/>
            </a:endParaRPr>
          </a:p>
          <a:p>
            <a:pPr algn="ctr"/>
            <a:r>
              <a:rPr lang="zh-CN" altLang="en-US" dirty="0" smtClean="0">
                <a:solidFill>
                  <a:schemeClr val="tx1">
                    <a:lumMod val="65000"/>
                    <a:lumOff val="35000"/>
                  </a:schemeClr>
                </a:solidFill>
                <a:latin typeface="华文新魏" panose="02010800040101010101" pitchFamily="2" charset="-122"/>
                <a:ea typeface="华文新魏" panose="02010800040101010101" pitchFamily="2" charset="-122"/>
              </a:rPr>
              <a:t>有著名</a:t>
            </a:r>
            <a:r>
              <a:rPr lang="zh-CN" altLang="en-US" dirty="0">
                <a:solidFill>
                  <a:schemeClr val="tx1">
                    <a:lumMod val="65000"/>
                    <a:lumOff val="35000"/>
                  </a:schemeClr>
                </a:solidFill>
                <a:latin typeface="华文新魏" panose="02010800040101010101" pitchFamily="2" charset="-122"/>
                <a:ea typeface="华文新魏" panose="02010800040101010101" pitchFamily="2" charset="-122"/>
              </a:rPr>
              <a:t>的“龙山落帽”故事。</a:t>
            </a:r>
            <a:endParaRPr lang="zh-CN" altLang="en-US" dirty="0">
              <a:solidFill>
                <a:schemeClr val="tx1">
                  <a:lumMod val="65000"/>
                  <a:lumOff val="35000"/>
                </a:schemeClr>
              </a:solidFill>
              <a:latin typeface="华文新魏" panose="02010800040101010101" pitchFamily="2" charset="-122"/>
              <a:ea typeface="华文新魏" panose="02010800040101010101" pitchFamily="2" charset="-122"/>
            </a:endParaRPr>
          </a:p>
        </p:txBody>
      </p:sp>
      <p:sp>
        <p:nvSpPr>
          <p:cNvPr id="27" name="文本框 26"/>
          <p:cNvSpPr txBox="1"/>
          <p:nvPr/>
        </p:nvSpPr>
        <p:spPr>
          <a:xfrm>
            <a:off x="5320771" y="2396107"/>
            <a:ext cx="2507832" cy="461665"/>
          </a:xfrm>
          <a:prstGeom prst="rect">
            <a:avLst/>
          </a:prstGeom>
          <a:noFill/>
        </p:spPr>
        <p:txBody>
          <a:bodyPr vert="horz" wrap="square" rtlCol="0">
            <a:spAutoFit/>
          </a:bodyPr>
          <a:lstStyle/>
          <a:p>
            <a:r>
              <a:rPr lang="zh-CN" altLang="en-US" sz="2400" spc="1000" dirty="0">
                <a:solidFill>
                  <a:schemeClr val="tx1">
                    <a:lumMod val="65000"/>
                    <a:lumOff val="35000"/>
                  </a:schemeClr>
                </a:solidFill>
                <a:latin typeface="华文行楷" panose="02010800040101010101" pitchFamily="2" charset="-122"/>
                <a:ea typeface="华文行楷" panose="02010800040101010101" pitchFamily="2" charset="-122"/>
              </a:rPr>
              <a:t>重阳节登高</a:t>
            </a:r>
            <a:endParaRPr lang="zh-CN" altLang="en-US" sz="2400" spc="1000" dirty="0">
              <a:solidFill>
                <a:schemeClr val="tx1">
                  <a:lumMod val="65000"/>
                  <a:lumOff val="35000"/>
                </a:schemeClr>
              </a:solidFill>
              <a:latin typeface="华文行楷" panose="02010800040101010101" pitchFamily="2" charset="-122"/>
              <a:ea typeface="华文行楷" panose="02010800040101010101" pitchFamily="2" charset="-122"/>
            </a:endParaRPr>
          </a:p>
        </p:txBody>
      </p:sp>
      <p:cxnSp>
        <p:nvCxnSpPr>
          <p:cNvPr id="28" name="直接连接符 27"/>
          <p:cNvCxnSpPr/>
          <p:nvPr/>
        </p:nvCxnSpPr>
        <p:spPr>
          <a:xfrm flipH="1">
            <a:off x="5102905" y="2944278"/>
            <a:ext cx="2826964" cy="0"/>
          </a:xfrm>
          <a:prstGeom prst="line">
            <a:avLst/>
          </a:prstGeom>
          <a:ln w="25400">
            <a:solidFill>
              <a:srgbClr val="E73A00"/>
            </a:solidFill>
          </a:ln>
        </p:spPr>
        <p:style>
          <a:lnRef idx="1">
            <a:schemeClr val="dk1"/>
          </a:lnRef>
          <a:fillRef idx="0">
            <a:schemeClr val="dk1"/>
          </a:fillRef>
          <a:effectRef idx="0">
            <a:schemeClr val="dk1"/>
          </a:effectRef>
          <a:fontRef idx="minor">
            <a:schemeClr val="tx1"/>
          </a:fontRef>
        </p:style>
      </p:cxnSp>
      <p:pic>
        <p:nvPicPr>
          <p:cNvPr id="33" name="图片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9378" y="1303499"/>
            <a:ext cx="3810532" cy="5077534"/>
          </a:xfrm>
          <a:prstGeom prst="rect">
            <a:avLst/>
          </a:prstGeom>
        </p:spPr>
      </p:pic>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9075" y="-401434"/>
            <a:ext cx="3028424" cy="3656965"/>
          </a:xfrm>
          <a:prstGeom prst="rect">
            <a:avLst/>
          </a:prstGeom>
        </p:spPr>
      </p:pic>
      <p:grpSp>
        <p:nvGrpSpPr>
          <p:cNvPr id="3" name="组合 2"/>
          <p:cNvGrpSpPr/>
          <p:nvPr/>
        </p:nvGrpSpPr>
        <p:grpSpPr>
          <a:xfrm>
            <a:off x="2504716" y="385010"/>
            <a:ext cx="744286" cy="1096551"/>
            <a:chOff x="2504716" y="385010"/>
            <a:chExt cx="744286" cy="1096551"/>
          </a:xfrm>
        </p:grpSpPr>
        <p:pic>
          <p:nvPicPr>
            <p:cNvPr id="14" name="图片 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4716" y="385010"/>
              <a:ext cx="744286" cy="1096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4"/>
            <p:cNvSpPr txBox="1"/>
            <p:nvPr/>
          </p:nvSpPr>
          <p:spPr>
            <a:xfrm>
              <a:off x="2700963" y="452470"/>
              <a:ext cx="372272" cy="1015663"/>
            </a:xfrm>
            <a:prstGeom prst="rect">
              <a:avLst/>
            </a:prstGeom>
            <a:noFill/>
          </p:spPr>
          <p:txBody>
            <a:bodyPr wrap="square">
              <a:spAutoFit/>
            </a:bodyPr>
            <a:lstStyle/>
            <a:p>
              <a:pPr defTabSz="685800">
                <a:defRPr/>
              </a:pPr>
              <a:r>
                <a:rPr lang="zh-CN" altLang="en-US" sz="2000" b="1" spc="188" noProof="1" smtClean="0">
                  <a:solidFill>
                    <a:schemeClr val="bg1"/>
                  </a:solidFill>
                  <a:latin typeface="华文行楷" panose="02010800040101010101" pitchFamily="2" charset="-122"/>
                  <a:ea typeface="华文行楷" panose="02010800040101010101" pitchFamily="2" charset="-122"/>
                  <a:sym typeface="+mn-ea"/>
                </a:rPr>
                <a:t>第二章</a:t>
              </a:r>
              <a:endParaRPr lang="zh-CN" altLang="en-US" sz="2000" b="1" spc="188" noProof="1">
                <a:solidFill>
                  <a:schemeClr val="bg1"/>
                </a:solidFill>
                <a:latin typeface="华文行楷" panose="02010800040101010101" pitchFamily="2" charset="-122"/>
                <a:ea typeface="华文行楷" panose="02010800040101010101" pitchFamily="2" charset="-122"/>
                <a:sym typeface="+mn-ea"/>
              </a:endParaRPr>
            </a:p>
          </p:txBody>
        </p:sp>
      </p:grpSp>
      <p:sp>
        <p:nvSpPr>
          <p:cNvPr id="16" name="文本框 15"/>
          <p:cNvSpPr txBox="1"/>
          <p:nvPr/>
        </p:nvSpPr>
        <p:spPr>
          <a:xfrm>
            <a:off x="3369163" y="950777"/>
            <a:ext cx="731763" cy="2308324"/>
          </a:xfrm>
          <a:prstGeom prst="rect">
            <a:avLst/>
          </a:prstGeom>
          <a:noFill/>
        </p:spPr>
        <p:txBody>
          <a:bodyPr vert="horz" wrap="square" rtlCol="0">
            <a:spAutoFit/>
          </a:bodyPr>
          <a:lstStyle/>
          <a:p>
            <a:r>
              <a:rPr lang="zh-CN" altLang="en-US" sz="3600" spc="600" dirty="0" smtClean="0">
                <a:solidFill>
                  <a:srgbClr val="D10F08"/>
                </a:solidFill>
                <a:latin typeface="华文行楷" panose="02010800040101010101" pitchFamily="2" charset="-122"/>
                <a:ea typeface="华文行楷" panose="02010800040101010101" pitchFamily="2" charset="-122"/>
              </a:rPr>
              <a:t>民间习俗</a:t>
            </a:r>
            <a:endParaRPr lang="zh-CN" altLang="en-US" sz="3600" spc="600" dirty="0">
              <a:solidFill>
                <a:srgbClr val="D10F08"/>
              </a:solidFill>
              <a:latin typeface="华文行楷" panose="02010800040101010101" pitchFamily="2" charset="-122"/>
              <a:ea typeface="华文行楷" panose="02010800040101010101" pitchFamily="2" charset="-122"/>
            </a:endParaRPr>
          </a:p>
        </p:txBody>
      </p:sp>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9237" y="-149763"/>
            <a:ext cx="2602992" cy="260299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4000">
        <p15:prstTrans prst="drap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290">
                                          <p:stCondLst>
                                            <p:cond delay="0"/>
                                          </p:stCondLst>
                                        </p:cTn>
                                        <p:tgtEl>
                                          <p:spTgt spid="3"/>
                                        </p:tgtEl>
                                      </p:cBhvr>
                                    </p:animEffect>
                                    <p:anim calcmode="lin" valueType="num">
                                      <p:cBhvr>
                                        <p:cTn id="8" dur="911"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3"/>
                                        </p:tgtEl>
                                        <p:attrNameLst>
                                          <p:attrName>ppt_y</p:attrName>
                                        </p:attrNameLst>
                                      </p:cBhvr>
                                      <p:tavLst>
                                        <p:tav tm="0" fmla="#ppt_y-sin(pi*$)/81">
                                          <p:val>
                                            <p:fltVal val="0"/>
                                          </p:val>
                                        </p:tav>
                                        <p:tav tm="100000">
                                          <p:val>
                                            <p:fltVal val="1"/>
                                          </p:val>
                                        </p:tav>
                                      </p:tavLst>
                                    </p:anim>
                                    <p:animScale>
                                      <p:cBhvr>
                                        <p:cTn id="13" dur="13">
                                          <p:stCondLst>
                                            <p:cond delay="325"/>
                                          </p:stCondLst>
                                        </p:cTn>
                                        <p:tgtEl>
                                          <p:spTgt spid="3"/>
                                        </p:tgtEl>
                                      </p:cBhvr>
                                      <p:to x="100000" y="60000"/>
                                    </p:animScale>
                                    <p:animScale>
                                      <p:cBhvr>
                                        <p:cTn id="14" dur="83" decel="50000">
                                          <p:stCondLst>
                                            <p:cond delay="338"/>
                                          </p:stCondLst>
                                        </p:cTn>
                                        <p:tgtEl>
                                          <p:spTgt spid="3"/>
                                        </p:tgtEl>
                                      </p:cBhvr>
                                      <p:to x="100000" y="100000"/>
                                    </p:animScale>
                                    <p:animScale>
                                      <p:cBhvr>
                                        <p:cTn id="15" dur="13">
                                          <p:stCondLst>
                                            <p:cond delay="656"/>
                                          </p:stCondLst>
                                        </p:cTn>
                                        <p:tgtEl>
                                          <p:spTgt spid="3"/>
                                        </p:tgtEl>
                                      </p:cBhvr>
                                      <p:to x="100000" y="80000"/>
                                    </p:animScale>
                                    <p:animScale>
                                      <p:cBhvr>
                                        <p:cTn id="16" dur="83" decel="50000">
                                          <p:stCondLst>
                                            <p:cond delay="669"/>
                                          </p:stCondLst>
                                        </p:cTn>
                                        <p:tgtEl>
                                          <p:spTgt spid="3"/>
                                        </p:tgtEl>
                                      </p:cBhvr>
                                      <p:to x="100000" y="100000"/>
                                    </p:animScale>
                                    <p:animScale>
                                      <p:cBhvr>
                                        <p:cTn id="17" dur="13">
                                          <p:stCondLst>
                                            <p:cond delay="821"/>
                                          </p:stCondLst>
                                        </p:cTn>
                                        <p:tgtEl>
                                          <p:spTgt spid="3"/>
                                        </p:tgtEl>
                                      </p:cBhvr>
                                      <p:to x="100000" y="90000"/>
                                    </p:animScale>
                                    <p:animScale>
                                      <p:cBhvr>
                                        <p:cTn id="18" dur="83" decel="50000">
                                          <p:stCondLst>
                                            <p:cond delay="834"/>
                                          </p:stCondLst>
                                        </p:cTn>
                                        <p:tgtEl>
                                          <p:spTgt spid="3"/>
                                        </p:tgtEl>
                                      </p:cBhvr>
                                      <p:to x="100000" y="100000"/>
                                    </p:animScale>
                                    <p:animScale>
                                      <p:cBhvr>
                                        <p:cTn id="19" dur="13">
                                          <p:stCondLst>
                                            <p:cond delay="904"/>
                                          </p:stCondLst>
                                        </p:cTn>
                                        <p:tgtEl>
                                          <p:spTgt spid="3"/>
                                        </p:tgtEl>
                                      </p:cBhvr>
                                      <p:to x="100000" y="95000"/>
                                    </p:animScale>
                                    <p:animScale>
                                      <p:cBhvr>
                                        <p:cTn id="20" dur="83" decel="50000">
                                          <p:stCondLst>
                                            <p:cond delay="917"/>
                                          </p:stCondLst>
                                        </p:cTn>
                                        <p:tgtEl>
                                          <p:spTgt spid="3"/>
                                        </p:tgtEl>
                                      </p:cBhvr>
                                      <p:to x="100000" y="100000"/>
                                    </p:animScale>
                                  </p:childTnLst>
                                </p:cTn>
                              </p:par>
                            </p:childTnLst>
                          </p:cTn>
                        </p:par>
                        <p:par>
                          <p:cTn id="21" fill="hold">
                            <p:stCondLst>
                              <p:cond delay="1000"/>
                            </p:stCondLst>
                            <p:childTnLst>
                              <p:par>
                                <p:cTn id="22" presetID="18" presetClass="entr" presetSubtype="6"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strips(downRight)">
                                      <p:cBhvr>
                                        <p:cTn id="24" dur="1000"/>
                                        <p:tgtEl>
                                          <p:spTgt spid="16"/>
                                        </p:tgtEl>
                                      </p:cBhvr>
                                    </p:animEffect>
                                  </p:childTnLst>
                                </p:cTn>
                              </p:par>
                            </p:childTnLst>
                          </p:cTn>
                        </p:par>
                        <p:par>
                          <p:cTn id="25" fill="hold">
                            <p:stCondLst>
                              <p:cond delay="2000"/>
                            </p:stCondLst>
                            <p:childTnLst>
                              <p:par>
                                <p:cTn id="26" presetID="1"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childTnLst>
                                </p:cTn>
                              </p:par>
                            </p:childTnLst>
                          </p:cTn>
                        </p:par>
                        <p:par>
                          <p:cTn id="28" fill="hold">
                            <p:stCondLst>
                              <p:cond delay="2000"/>
                            </p:stCondLst>
                            <p:childTnLst>
                              <p:par>
                                <p:cTn id="29" presetID="32" presetClass="emph" presetSubtype="0" fill="hold" nodeType="afterEffect">
                                  <p:stCondLst>
                                    <p:cond delay="0"/>
                                  </p:stCondLst>
                                  <p:childTnLst>
                                    <p:animRot by="120000">
                                      <p:cBhvr>
                                        <p:cTn id="30" dur="200" fill="hold">
                                          <p:stCondLst>
                                            <p:cond delay="0"/>
                                          </p:stCondLst>
                                        </p:cTn>
                                        <p:tgtEl>
                                          <p:spTgt spid="18"/>
                                        </p:tgtEl>
                                        <p:attrNameLst>
                                          <p:attrName>r</p:attrName>
                                        </p:attrNameLst>
                                      </p:cBhvr>
                                    </p:animRot>
                                    <p:animRot by="-240000">
                                      <p:cBhvr>
                                        <p:cTn id="31" dur="400" fill="hold">
                                          <p:stCondLst>
                                            <p:cond delay="400"/>
                                          </p:stCondLst>
                                        </p:cTn>
                                        <p:tgtEl>
                                          <p:spTgt spid="18"/>
                                        </p:tgtEl>
                                        <p:attrNameLst>
                                          <p:attrName>r</p:attrName>
                                        </p:attrNameLst>
                                      </p:cBhvr>
                                    </p:animRot>
                                    <p:animRot by="240000">
                                      <p:cBhvr>
                                        <p:cTn id="32" dur="400" fill="hold">
                                          <p:stCondLst>
                                            <p:cond delay="800"/>
                                          </p:stCondLst>
                                        </p:cTn>
                                        <p:tgtEl>
                                          <p:spTgt spid="18"/>
                                        </p:tgtEl>
                                        <p:attrNameLst>
                                          <p:attrName>r</p:attrName>
                                        </p:attrNameLst>
                                      </p:cBhvr>
                                    </p:animRot>
                                    <p:animRot by="-240000">
                                      <p:cBhvr>
                                        <p:cTn id="33" dur="400" fill="hold">
                                          <p:stCondLst>
                                            <p:cond delay="1200"/>
                                          </p:stCondLst>
                                        </p:cTn>
                                        <p:tgtEl>
                                          <p:spTgt spid="18"/>
                                        </p:tgtEl>
                                        <p:attrNameLst>
                                          <p:attrName>r</p:attrName>
                                        </p:attrNameLst>
                                      </p:cBhvr>
                                    </p:animRot>
                                    <p:animRot by="120000">
                                      <p:cBhvr>
                                        <p:cTn id="34" dur="400" fill="hold">
                                          <p:stCondLst>
                                            <p:cond delay="1600"/>
                                          </p:stCondLst>
                                        </p:cTn>
                                        <p:tgtEl>
                                          <p:spTgt spid="18"/>
                                        </p:tgtEl>
                                        <p:attrNameLst>
                                          <p:attrName>r</p:attrName>
                                        </p:attrNameLst>
                                      </p:cBhvr>
                                    </p:animRot>
                                  </p:childTnLst>
                                </p:cTn>
                              </p:par>
                              <p:par>
                                <p:cTn id="35" presetID="18" presetClass="entr" presetSubtype="6"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strips(downRight)">
                                      <p:cBhvr>
                                        <p:cTn id="37" dur="1000"/>
                                        <p:tgtEl>
                                          <p:spTgt spid="27"/>
                                        </p:tgtEl>
                                      </p:cBhvr>
                                    </p:animEffect>
                                  </p:childTnLst>
                                </p:cTn>
                              </p:par>
                              <p:par>
                                <p:cTn id="38" presetID="6" presetClass="entr" presetSubtype="16" fill="hold" nodeType="withEffect">
                                  <p:stCondLst>
                                    <p:cond delay="1000"/>
                                  </p:stCondLst>
                                  <p:childTnLst>
                                    <p:set>
                                      <p:cBhvr>
                                        <p:cTn id="39" dur="1" fill="hold">
                                          <p:stCondLst>
                                            <p:cond delay="0"/>
                                          </p:stCondLst>
                                        </p:cTn>
                                        <p:tgtEl>
                                          <p:spTgt spid="28"/>
                                        </p:tgtEl>
                                        <p:attrNameLst>
                                          <p:attrName>style.visibility</p:attrName>
                                        </p:attrNameLst>
                                      </p:cBhvr>
                                      <p:to>
                                        <p:strVal val="visible"/>
                                      </p:to>
                                    </p:set>
                                    <p:animEffect transition="in" filter="circle(in)">
                                      <p:cBhvr>
                                        <p:cTn id="40" dur="2000"/>
                                        <p:tgtEl>
                                          <p:spTgt spid="28"/>
                                        </p:tgtEl>
                                      </p:cBhvr>
                                    </p:animEffect>
                                  </p:childTnLst>
                                </p:cTn>
                              </p:par>
                              <p:par>
                                <p:cTn id="41" presetID="18" presetClass="entr" presetSubtype="6" fill="hold" grpId="0" nodeType="withEffect">
                                  <p:stCondLst>
                                    <p:cond delay="1750"/>
                                  </p:stCondLst>
                                  <p:iterate type="lt">
                                    <p:tmPct val="10000"/>
                                  </p:iterate>
                                  <p:childTnLst>
                                    <p:set>
                                      <p:cBhvr>
                                        <p:cTn id="42" dur="1" fill="hold">
                                          <p:stCondLst>
                                            <p:cond delay="0"/>
                                          </p:stCondLst>
                                        </p:cTn>
                                        <p:tgtEl>
                                          <p:spTgt spid="25">
                                            <p:txEl>
                                              <p:pRg st="0" end="0"/>
                                            </p:txEl>
                                          </p:spTgt>
                                        </p:tgtEl>
                                        <p:attrNameLst>
                                          <p:attrName>style.visibility</p:attrName>
                                        </p:attrNameLst>
                                      </p:cBhvr>
                                      <p:to>
                                        <p:strVal val="visible"/>
                                      </p:to>
                                    </p:set>
                                    <p:animEffect transition="in" filter="strips(downRight)">
                                      <p:cBhvr>
                                        <p:cTn id="43" dur="1000"/>
                                        <p:tgtEl>
                                          <p:spTgt spid="25">
                                            <p:txEl>
                                              <p:pRg st="0" end="0"/>
                                            </p:txEl>
                                          </p:spTgt>
                                        </p:tgtEl>
                                      </p:cBhvr>
                                    </p:animEffect>
                                  </p:childTnLst>
                                </p:cTn>
                              </p:par>
                              <p:par>
                                <p:cTn id="44" presetID="18" presetClass="entr" presetSubtype="6" fill="hold" grpId="0" nodeType="withEffect">
                                  <p:stCondLst>
                                    <p:cond delay="2500"/>
                                  </p:stCondLst>
                                  <p:iterate type="lt">
                                    <p:tmPct val="10000"/>
                                  </p:iterate>
                                  <p:childTnLst>
                                    <p:set>
                                      <p:cBhvr>
                                        <p:cTn id="45" dur="1" fill="hold">
                                          <p:stCondLst>
                                            <p:cond delay="0"/>
                                          </p:stCondLst>
                                        </p:cTn>
                                        <p:tgtEl>
                                          <p:spTgt spid="25">
                                            <p:txEl>
                                              <p:pRg st="1" end="1"/>
                                            </p:txEl>
                                          </p:spTgt>
                                        </p:tgtEl>
                                        <p:attrNameLst>
                                          <p:attrName>style.visibility</p:attrName>
                                        </p:attrNameLst>
                                      </p:cBhvr>
                                      <p:to>
                                        <p:strVal val="visible"/>
                                      </p:to>
                                    </p:set>
                                    <p:animEffect transition="in" filter="strips(downRight)">
                                      <p:cBhvr>
                                        <p:cTn id="46" dur="1000"/>
                                        <p:tgtEl>
                                          <p:spTgt spid="25">
                                            <p:txEl>
                                              <p:pRg st="1" end="1"/>
                                            </p:txEl>
                                          </p:spTgt>
                                        </p:tgtEl>
                                      </p:cBhvr>
                                    </p:animEffect>
                                  </p:childTnLst>
                                </p:cTn>
                              </p:par>
                              <p:par>
                                <p:cTn id="47" presetID="18" presetClass="entr" presetSubtype="6" fill="hold" grpId="0" nodeType="withEffect">
                                  <p:stCondLst>
                                    <p:cond delay="3250"/>
                                  </p:stCondLst>
                                  <p:iterate type="lt">
                                    <p:tmPct val="10000"/>
                                  </p:iterate>
                                  <p:childTnLst>
                                    <p:set>
                                      <p:cBhvr>
                                        <p:cTn id="48" dur="1" fill="hold">
                                          <p:stCondLst>
                                            <p:cond delay="0"/>
                                          </p:stCondLst>
                                        </p:cTn>
                                        <p:tgtEl>
                                          <p:spTgt spid="25">
                                            <p:txEl>
                                              <p:pRg st="2" end="2"/>
                                            </p:txEl>
                                          </p:spTgt>
                                        </p:tgtEl>
                                        <p:attrNameLst>
                                          <p:attrName>style.visibility</p:attrName>
                                        </p:attrNameLst>
                                      </p:cBhvr>
                                      <p:to>
                                        <p:strVal val="visible"/>
                                      </p:to>
                                    </p:set>
                                    <p:animEffect transition="in" filter="strips(downRight)">
                                      <p:cBhvr>
                                        <p:cTn id="49" dur="1000"/>
                                        <p:tgtEl>
                                          <p:spTgt spid="25">
                                            <p:txEl>
                                              <p:pRg st="2" end="2"/>
                                            </p:txEl>
                                          </p:spTgt>
                                        </p:tgtEl>
                                      </p:cBhvr>
                                    </p:animEffect>
                                  </p:childTnLst>
                                </p:cTn>
                              </p:par>
                              <p:par>
                                <p:cTn id="50" presetID="18" presetClass="entr" presetSubtype="6" fill="hold" grpId="0" nodeType="withEffect">
                                  <p:stCondLst>
                                    <p:cond delay="3500"/>
                                  </p:stCondLst>
                                  <p:iterate type="lt">
                                    <p:tmPct val="10000"/>
                                  </p:iterate>
                                  <p:childTnLst>
                                    <p:set>
                                      <p:cBhvr>
                                        <p:cTn id="51" dur="1" fill="hold">
                                          <p:stCondLst>
                                            <p:cond delay="0"/>
                                          </p:stCondLst>
                                        </p:cTn>
                                        <p:tgtEl>
                                          <p:spTgt spid="25">
                                            <p:txEl>
                                              <p:pRg st="3" end="3"/>
                                            </p:txEl>
                                          </p:spTgt>
                                        </p:tgtEl>
                                        <p:attrNameLst>
                                          <p:attrName>style.visibility</p:attrName>
                                        </p:attrNameLst>
                                      </p:cBhvr>
                                      <p:to>
                                        <p:strVal val="visible"/>
                                      </p:to>
                                    </p:set>
                                    <p:animEffect transition="in" filter="strips(downRight)">
                                      <p:cBhvr>
                                        <p:cTn id="52" dur="1000"/>
                                        <p:tgtEl>
                                          <p:spTgt spid="25">
                                            <p:txEl>
                                              <p:pRg st="3" end="3"/>
                                            </p:txEl>
                                          </p:spTgt>
                                        </p:tgtEl>
                                      </p:cBhvr>
                                    </p:animEffect>
                                  </p:childTnLst>
                                </p:cTn>
                              </p:par>
                              <p:par>
                                <p:cTn id="53" presetID="18" presetClass="entr" presetSubtype="6" fill="hold" grpId="0" nodeType="withEffect">
                                  <p:stCondLst>
                                    <p:cond delay="4000"/>
                                  </p:stCondLst>
                                  <p:iterate type="lt">
                                    <p:tmPct val="10000"/>
                                  </p:iterate>
                                  <p:childTnLst>
                                    <p:set>
                                      <p:cBhvr>
                                        <p:cTn id="54" dur="1" fill="hold">
                                          <p:stCondLst>
                                            <p:cond delay="0"/>
                                          </p:stCondLst>
                                        </p:cTn>
                                        <p:tgtEl>
                                          <p:spTgt spid="25">
                                            <p:txEl>
                                              <p:pRg st="4" end="4"/>
                                            </p:txEl>
                                          </p:spTgt>
                                        </p:tgtEl>
                                        <p:attrNameLst>
                                          <p:attrName>style.visibility</p:attrName>
                                        </p:attrNameLst>
                                      </p:cBhvr>
                                      <p:to>
                                        <p:strVal val="visible"/>
                                      </p:to>
                                    </p:set>
                                    <p:animEffect transition="in" filter="strips(downRight)">
                                      <p:cBhvr>
                                        <p:cTn id="55" dur="1000"/>
                                        <p:tgtEl>
                                          <p:spTgt spid="2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uiExpand="1" build="p"/>
      <p:bldP spid="27"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261934" y="1320017"/>
            <a:ext cx="8023799" cy="5154825"/>
            <a:chOff x="2261934" y="1320017"/>
            <a:chExt cx="8023799" cy="5154825"/>
          </a:xfrm>
        </p:grpSpPr>
        <p:grpSp>
          <p:nvGrpSpPr>
            <p:cNvPr id="6" name="组合 5"/>
            <p:cNvGrpSpPr/>
            <p:nvPr/>
          </p:nvGrpSpPr>
          <p:grpSpPr>
            <a:xfrm>
              <a:off x="2261934" y="1320017"/>
              <a:ext cx="8023799" cy="5154825"/>
              <a:chOff x="7199637" y="3179098"/>
              <a:chExt cx="1770664" cy="3119764"/>
            </a:xfrm>
          </p:grpSpPr>
          <p:sp>
            <p:nvSpPr>
              <p:cNvPr id="7" name="矩形 6"/>
              <p:cNvSpPr/>
              <p:nvPr/>
            </p:nvSpPr>
            <p:spPr>
              <a:xfrm>
                <a:off x="7199637" y="3179098"/>
                <a:ext cx="1770664" cy="3119764"/>
              </a:xfrm>
              <a:prstGeom prst="rect">
                <a:avLst/>
              </a:prstGeom>
              <a:solidFill>
                <a:srgbClr val="F4ECDD"/>
              </a:solidFill>
              <a:ln>
                <a:noFill/>
              </a:ln>
              <a:effectLst>
                <a:outerShdw blurRad="63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286619" y="3574859"/>
                <a:ext cx="1617870" cy="2366020"/>
              </a:xfrm>
              <a:prstGeom prst="rect">
                <a:avLst/>
              </a:prstGeom>
              <a:blipFill>
                <a:blip r:embed="rId1">
                  <a:alphaModFix amt="26000"/>
                </a:blip>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矩形 14"/>
            <p:cNvSpPr/>
            <p:nvPr/>
          </p:nvSpPr>
          <p:spPr>
            <a:xfrm>
              <a:off x="2392997" y="1427707"/>
              <a:ext cx="7774351" cy="4934842"/>
            </a:xfrm>
            <a:prstGeom prst="rect">
              <a:avLst/>
            </a:prstGeom>
            <a:blipFill>
              <a:blip r:embed="rId2">
                <a:extLst>
                  <a:ext uri="{BEBA8EAE-BF5A-486C-A8C5-ECC9F3942E4B}">
                    <a14:imgProps xmlns:a14="http://schemas.microsoft.com/office/drawing/2010/main">
                      <a14:imgLayer r:embed="rId3">
                        <a14:imgEffect>
                          <a14:artisticBlur radius="15"/>
                        </a14:imgEffect>
                      </a14:imgLayer>
                    </a14:imgProps>
                  </a:ext>
                </a:extLst>
              </a:blip>
              <a:stretch>
                <a:fillRect/>
              </a:stretch>
            </a:blipFill>
            <a:ln w="12700" cap="flat" cmpd="sng" algn="ctr">
              <a:noFill/>
              <a:prstDash val="solid"/>
              <a:miter lim="800000"/>
            </a:ln>
            <a:effectLst/>
          </p:spPr>
          <p:txBody>
            <a:bodyPr anchor="ctr"/>
            <a:lstStyle/>
            <a:p>
              <a:pPr marL="0" marR="0" lvl="0" indent="0" algn="ctr" defTabSz="913765" eaLnBrk="1" fontAlgn="base" latinLnBrk="0" hangingPunct="1">
                <a:lnSpc>
                  <a:spcPct val="100000"/>
                </a:lnSpc>
                <a:spcBef>
                  <a:spcPct val="0"/>
                </a:spcBef>
                <a:spcAft>
                  <a:spcPct val="0"/>
                </a:spcAft>
                <a:buClrTx/>
                <a:buSzTx/>
                <a:buFontTx/>
                <a:buNone/>
                <a:defRPr/>
              </a:pPr>
              <a:endParaRPr kumimoji="0" lang="zh-CN" altLang="en-US" sz="1735" b="0" i="0" u="none" strike="noStrike" kern="0" cap="none" spc="0" normalizeH="0" baseline="0" noProof="1" smtClean="0">
                <a:ln>
                  <a:noFill/>
                </a:ln>
                <a:solidFill>
                  <a:prstClr val="white"/>
                </a:solidFill>
                <a:effectLst/>
                <a:uLnTx/>
                <a:uFillTx/>
                <a:latin typeface="Lao UI" panose="020B0502040204020203"/>
                <a:ea typeface="方正启体简体" panose="03000509000000000000" pitchFamily="65" charset="-122"/>
                <a:cs typeface="+mn-cs"/>
              </a:endParaRPr>
            </a:p>
          </p:txBody>
        </p:sp>
      </p:grpSp>
      <p:sp>
        <p:nvSpPr>
          <p:cNvPr id="10" name="文本框 9"/>
          <p:cNvSpPr txBox="1"/>
          <p:nvPr/>
        </p:nvSpPr>
        <p:spPr>
          <a:xfrm>
            <a:off x="4915712" y="1809387"/>
            <a:ext cx="630983" cy="1384995"/>
          </a:xfrm>
          <a:prstGeom prst="rect">
            <a:avLst/>
          </a:prstGeom>
          <a:noFill/>
        </p:spPr>
        <p:txBody>
          <a:bodyPr vert="horz" wrap="square" rtlCol="0">
            <a:spAutoFit/>
          </a:bodyPr>
          <a:lstStyle/>
          <a:p>
            <a:r>
              <a:rPr lang="zh-CN" altLang="en-US" sz="2800" b="1" spc="1000" dirty="0" smtClean="0">
                <a:solidFill>
                  <a:schemeClr val="bg1"/>
                </a:solidFill>
                <a:latin typeface="华文行楷" panose="02010800040101010101" pitchFamily="2" charset="-122"/>
                <a:ea typeface="华文行楷" panose="02010800040101010101" pitchFamily="2" charset="-122"/>
              </a:rPr>
              <a:t>插茱萸</a:t>
            </a:r>
            <a:endParaRPr lang="zh-CN" altLang="en-US" sz="2800" b="1" spc="1000" dirty="0">
              <a:solidFill>
                <a:schemeClr val="bg1"/>
              </a:solidFill>
              <a:latin typeface="华文行楷" panose="02010800040101010101" pitchFamily="2" charset="-122"/>
              <a:ea typeface="华文行楷" panose="02010800040101010101" pitchFamily="2" charset="-122"/>
            </a:endParaRPr>
          </a:p>
        </p:txBody>
      </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9075" y="-401434"/>
            <a:ext cx="3028424" cy="3656965"/>
          </a:xfrm>
          <a:prstGeom prst="rect">
            <a:avLst/>
          </a:prstGeom>
        </p:spPr>
      </p:pic>
      <p:grpSp>
        <p:nvGrpSpPr>
          <p:cNvPr id="16" name="组合 24"/>
          <p:cNvGrpSpPr/>
          <p:nvPr/>
        </p:nvGrpSpPr>
        <p:grpSpPr bwMode="auto">
          <a:xfrm>
            <a:off x="8439166" y="4038907"/>
            <a:ext cx="1818103" cy="2251618"/>
            <a:chOff x="-24923" y="1601919"/>
            <a:chExt cx="2032477" cy="2323813"/>
          </a:xfrm>
        </p:grpSpPr>
        <p:sp>
          <p:nvSpPr>
            <p:cNvPr id="20" name="文本框 19"/>
            <p:cNvSpPr txBox="1"/>
            <p:nvPr/>
          </p:nvSpPr>
          <p:spPr>
            <a:xfrm>
              <a:off x="-24923" y="1716615"/>
              <a:ext cx="1340662" cy="978260"/>
            </a:xfrm>
            <a:prstGeom prst="rect">
              <a:avLst/>
            </a:prstGeom>
            <a:noFill/>
          </p:spPr>
          <p:txBody>
            <a:bodyPr>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5400" b="0" i="0" u="none" strike="noStrike" kern="0" cap="none" spc="0" normalizeH="0" baseline="0" noProof="1">
                  <a:ln>
                    <a:noFill/>
                  </a:ln>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effectLst/>
                  <a:uLnTx/>
                  <a:uFillTx/>
                  <a:latin typeface="Lao UI" panose="020B0502040204020203"/>
                  <a:ea typeface="汉鼎繁淡古" panose="02010609000101010101" pitchFamily="49" charset="-122"/>
                  <a:sym typeface="+mn-ea"/>
                </a:rPr>
                <a:t>茱</a:t>
              </a:r>
              <a:endParaRPr kumimoji="0" lang="zh-CN" altLang="en-US" sz="5400" b="0" i="0" u="none" strike="noStrike" kern="0" cap="none" spc="0" normalizeH="0" baseline="0" noProof="1">
                <a:ln>
                  <a:noFill/>
                </a:ln>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effectLst/>
                <a:uLnTx/>
                <a:uFillTx/>
                <a:latin typeface="Lao UI" panose="020B0502040204020203"/>
                <a:ea typeface="汉鼎繁淡古" panose="02010609000101010101" pitchFamily="49" charset="-122"/>
                <a:sym typeface="+mn-ea"/>
              </a:endParaRPr>
            </a:p>
          </p:txBody>
        </p:sp>
        <p:sp>
          <p:nvSpPr>
            <p:cNvPr id="21" name="文本框 20"/>
            <p:cNvSpPr txBox="1"/>
            <p:nvPr/>
          </p:nvSpPr>
          <p:spPr>
            <a:xfrm>
              <a:off x="666893" y="2659607"/>
              <a:ext cx="1340661" cy="984841"/>
            </a:xfrm>
            <a:prstGeom prst="rect">
              <a:avLst/>
            </a:prstGeom>
            <a:noFill/>
          </p:spPr>
          <p:txBody>
            <a:bodyPr>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5400" b="0" i="0" u="none" strike="noStrike" kern="0" cap="none" spc="0" normalizeH="0" baseline="0" noProof="1">
                  <a:ln>
                    <a:noFill/>
                  </a:ln>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effectLst/>
                  <a:uLnTx/>
                  <a:uFillTx/>
                  <a:latin typeface="Lao UI" panose="020B0502040204020203"/>
                  <a:ea typeface="汉鼎繁淡古" panose="02010609000101010101" pitchFamily="49" charset="-122"/>
                  <a:sym typeface="+mn-ea"/>
                </a:rPr>
                <a:t>萸</a:t>
              </a:r>
              <a:endParaRPr kumimoji="0" lang="zh-CN" altLang="en-US" sz="5400" b="0" i="0" u="none" strike="noStrike" kern="0" cap="none" spc="0" normalizeH="0" baseline="0" noProof="1">
                <a:ln>
                  <a:noFill/>
                </a:ln>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effectLst/>
                <a:uLnTx/>
                <a:uFillTx/>
                <a:latin typeface="Lao UI" panose="020B0502040204020203"/>
                <a:ea typeface="汉鼎繁淡古" panose="02010609000101010101" pitchFamily="49" charset="-122"/>
                <a:sym typeface="+mn-ea"/>
              </a:endParaRPr>
            </a:p>
          </p:txBody>
        </p:sp>
        <p:grpSp>
          <p:nvGrpSpPr>
            <p:cNvPr id="22" name="组合 14"/>
            <p:cNvGrpSpPr/>
            <p:nvPr/>
          </p:nvGrpSpPr>
          <p:grpSpPr bwMode="auto">
            <a:xfrm>
              <a:off x="742520" y="1601919"/>
              <a:ext cx="603689" cy="2231126"/>
              <a:chOff x="842209" y="1691295"/>
              <a:chExt cx="504000" cy="2141750"/>
            </a:xfrm>
          </p:grpSpPr>
          <p:cxnSp>
            <p:nvCxnSpPr>
              <p:cNvPr id="31" name="直接连接符 30"/>
              <p:cNvCxnSpPr/>
              <p:nvPr/>
            </p:nvCxnSpPr>
            <p:spPr>
              <a:xfrm flipV="1">
                <a:off x="841727" y="1691295"/>
                <a:ext cx="0" cy="216368"/>
              </a:xfrm>
              <a:prstGeom prst="line">
                <a:avLst/>
              </a:prstGeom>
              <a:noFill/>
              <a:ln w="6350" cap="flat" cmpd="sng" algn="ctr">
                <a:solidFill>
                  <a:srgbClr val="FFFF00"/>
                </a:solidFill>
                <a:prstDash val="solid"/>
                <a:miter lim="800000"/>
              </a:ln>
              <a:effectLst/>
            </p:spPr>
          </p:cxnSp>
          <p:cxnSp>
            <p:nvCxnSpPr>
              <p:cNvPr id="32" name="直接连接符 31"/>
              <p:cNvCxnSpPr/>
              <p:nvPr/>
            </p:nvCxnSpPr>
            <p:spPr>
              <a:xfrm>
                <a:off x="841727" y="1691295"/>
                <a:ext cx="505108" cy="0"/>
              </a:xfrm>
              <a:prstGeom prst="line">
                <a:avLst/>
              </a:prstGeom>
              <a:noFill/>
              <a:ln w="6350" cap="flat" cmpd="sng" algn="ctr">
                <a:solidFill>
                  <a:srgbClr val="FFFF00"/>
                </a:solidFill>
                <a:prstDash val="solid"/>
                <a:miter lim="800000"/>
              </a:ln>
              <a:effectLst/>
            </p:spPr>
          </p:cxnSp>
          <p:cxnSp>
            <p:nvCxnSpPr>
              <p:cNvPr id="33" name="直接连接符 32"/>
              <p:cNvCxnSpPr/>
              <p:nvPr/>
            </p:nvCxnSpPr>
            <p:spPr>
              <a:xfrm>
                <a:off x="1346835" y="1691295"/>
                <a:ext cx="0" cy="1133646"/>
              </a:xfrm>
              <a:prstGeom prst="line">
                <a:avLst/>
              </a:prstGeom>
              <a:noFill/>
              <a:ln w="6350" cap="flat" cmpd="sng" algn="ctr">
                <a:solidFill>
                  <a:srgbClr val="FFFF00"/>
                </a:solidFill>
                <a:prstDash val="solid"/>
                <a:miter lim="800000"/>
              </a:ln>
              <a:effectLst/>
            </p:spPr>
          </p:cxnSp>
          <p:cxnSp>
            <p:nvCxnSpPr>
              <p:cNvPr id="34" name="直接连接符 33"/>
              <p:cNvCxnSpPr/>
              <p:nvPr/>
            </p:nvCxnSpPr>
            <p:spPr>
              <a:xfrm>
                <a:off x="841727" y="2699997"/>
                <a:ext cx="0" cy="1133646"/>
              </a:xfrm>
              <a:prstGeom prst="line">
                <a:avLst/>
              </a:prstGeom>
              <a:noFill/>
              <a:ln w="6350" cap="flat" cmpd="sng" algn="ctr">
                <a:solidFill>
                  <a:srgbClr val="FFFF00"/>
                </a:solidFill>
                <a:prstDash val="solid"/>
                <a:miter lim="800000"/>
              </a:ln>
              <a:effectLst/>
            </p:spPr>
          </p:cxnSp>
          <p:cxnSp>
            <p:nvCxnSpPr>
              <p:cNvPr id="35" name="直接连接符 34"/>
              <p:cNvCxnSpPr/>
              <p:nvPr/>
            </p:nvCxnSpPr>
            <p:spPr>
              <a:xfrm>
                <a:off x="841727" y="3833643"/>
                <a:ext cx="505108" cy="0"/>
              </a:xfrm>
              <a:prstGeom prst="line">
                <a:avLst/>
              </a:prstGeom>
              <a:noFill/>
              <a:ln w="6350" cap="flat" cmpd="sng" algn="ctr">
                <a:solidFill>
                  <a:srgbClr val="FFFF00"/>
                </a:solidFill>
                <a:prstDash val="solid"/>
                <a:miter lim="800000"/>
              </a:ln>
              <a:effectLst/>
            </p:spPr>
          </p:cxnSp>
          <p:cxnSp>
            <p:nvCxnSpPr>
              <p:cNvPr id="36" name="直接连接符 35"/>
              <p:cNvCxnSpPr/>
              <p:nvPr/>
            </p:nvCxnSpPr>
            <p:spPr>
              <a:xfrm flipV="1">
                <a:off x="1345510" y="3617275"/>
                <a:ext cx="0" cy="216368"/>
              </a:xfrm>
              <a:prstGeom prst="line">
                <a:avLst/>
              </a:prstGeom>
              <a:noFill/>
              <a:ln w="6350" cap="flat" cmpd="sng" algn="ctr">
                <a:solidFill>
                  <a:srgbClr val="FFFF00"/>
                </a:solidFill>
                <a:prstDash val="solid"/>
                <a:miter lim="800000"/>
              </a:ln>
              <a:effectLst/>
            </p:spPr>
          </p:cxnSp>
        </p:grpSp>
        <p:grpSp>
          <p:nvGrpSpPr>
            <p:cNvPr id="23" name="组合 15"/>
            <p:cNvGrpSpPr/>
            <p:nvPr/>
          </p:nvGrpSpPr>
          <p:grpSpPr bwMode="auto">
            <a:xfrm>
              <a:off x="858231" y="1719434"/>
              <a:ext cx="626809" cy="2206298"/>
              <a:chOff x="842209" y="1691295"/>
              <a:chExt cx="504000" cy="2141750"/>
            </a:xfrm>
          </p:grpSpPr>
          <p:cxnSp>
            <p:nvCxnSpPr>
              <p:cNvPr id="25" name="直接连接符 24"/>
              <p:cNvCxnSpPr/>
              <p:nvPr/>
            </p:nvCxnSpPr>
            <p:spPr>
              <a:xfrm flipV="1">
                <a:off x="841914" y="1691242"/>
                <a:ext cx="0" cy="215721"/>
              </a:xfrm>
              <a:prstGeom prst="line">
                <a:avLst/>
              </a:prstGeom>
              <a:noFill/>
              <a:ln w="6350" cap="flat" cmpd="sng" algn="ctr">
                <a:solidFill>
                  <a:srgbClr val="FFFF00">
                    <a:alpha val="50000"/>
                  </a:srgbClr>
                </a:solidFill>
                <a:prstDash val="solid"/>
                <a:miter lim="800000"/>
              </a:ln>
              <a:effectLst/>
            </p:spPr>
          </p:cxnSp>
          <p:cxnSp>
            <p:nvCxnSpPr>
              <p:cNvPr id="26" name="直接连接符 25"/>
              <p:cNvCxnSpPr/>
              <p:nvPr/>
            </p:nvCxnSpPr>
            <p:spPr>
              <a:xfrm>
                <a:off x="841914" y="1691242"/>
                <a:ext cx="504353" cy="0"/>
              </a:xfrm>
              <a:prstGeom prst="line">
                <a:avLst/>
              </a:prstGeom>
              <a:noFill/>
              <a:ln w="6350" cap="flat" cmpd="sng" algn="ctr">
                <a:solidFill>
                  <a:srgbClr val="FFFF00">
                    <a:alpha val="50000"/>
                  </a:srgbClr>
                </a:solidFill>
                <a:prstDash val="solid"/>
                <a:miter lim="800000"/>
              </a:ln>
              <a:effectLst/>
            </p:spPr>
          </p:cxnSp>
          <p:cxnSp>
            <p:nvCxnSpPr>
              <p:cNvPr id="27" name="直接连接符 26"/>
              <p:cNvCxnSpPr/>
              <p:nvPr/>
            </p:nvCxnSpPr>
            <p:spPr>
              <a:xfrm>
                <a:off x="1346267" y="1691242"/>
                <a:ext cx="0" cy="1134077"/>
              </a:xfrm>
              <a:prstGeom prst="line">
                <a:avLst/>
              </a:prstGeom>
              <a:noFill/>
              <a:ln w="6350" cap="flat" cmpd="sng" algn="ctr">
                <a:solidFill>
                  <a:srgbClr val="FFFF00">
                    <a:alpha val="50000"/>
                  </a:srgbClr>
                </a:solidFill>
                <a:prstDash val="solid"/>
                <a:miter lim="800000"/>
              </a:ln>
              <a:effectLst/>
            </p:spPr>
          </p:cxnSp>
          <p:cxnSp>
            <p:nvCxnSpPr>
              <p:cNvPr id="28" name="直接连接符 27"/>
              <p:cNvCxnSpPr/>
              <p:nvPr/>
            </p:nvCxnSpPr>
            <p:spPr>
              <a:xfrm>
                <a:off x="841914" y="2698968"/>
                <a:ext cx="0" cy="1134077"/>
              </a:xfrm>
              <a:prstGeom prst="line">
                <a:avLst/>
              </a:prstGeom>
              <a:noFill/>
              <a:ln w="6350" cap="flat" cmpd="sng" algn="ctr">
                <a:solidFill>
                  <a:srgbClr val="FFFF00">
                    <a:alpha val="50000"/>
                  </a:srgbClr>
                </a:solidFill>
                <a:prstDash val="solid"/>
                <a:miter lim="800000"/>
              </a:ln>
              <a:effectLst/>
            </p:spPr>
          </p:cxnSp>
          <p:cxnSp>
            <p:nvCxnSpPr>
              <p:cNvPr id="29" name="直接连接符 28"/>
              <p:cNvCxnSpPr/>
              <p:nvPr/>
            </p:nvCxnSpPr>
            <p:spPr>
              <a:xfrm>
                <a:off x="841914" y="3833045"/>
                <a:ext cx="504353" cy="0"/>
              </a:xfrm>
              <a:prstGeom prst="line">
                <a:avLst/>
              </a:prstGeom>
              <a:noFill/>
              <a:ln w="6350" cap="flat" cmpd="sng" algn="ctr">
                <a:solidFill>
                  <a:srgbClr val="FFFF00">
                    <a:alpha val="50000"/>
                  </a:srgbClr>
                </a:solidFill>
                <a:prstDash val="solid"/>
                <a:miter lim="800000"/>
              </a:ln>
              <a:effectLst/>
            </p:spPr>
          </p:cxnSp>
          <p:cxnSp>
            <p:nvCxnSpPr>
              <p:cNvPr id="30" name="直接连接符 29"/>
              <p:cNvCxnSpPr/>
              <p:nvPr/>
            </p:nvCxnSpPr>
            <p:spPr>
              <a:xfrm flipV="1">
                <a:off x="1344990" y="3617324"/>
                <a:ext cx="0" cy="215721"/>
              </a:xfrm>
              <a:prstGeom prst="line">
                <a:avLst/>
              </a:prstGeom>
              <a:noFill/>
              <a:ln w="6350" cap="flat" cmpd="sng" algn="ctr">
                <a:solidFill>
                  <a:srgbClr val="FFFF00">
                    <a:alpha val="50000"/>
                  </a:srgbClr>
                </a:solidFill>
                <a:prstDash val="solid"/>
                <a:miter lim="800000"/>
              </a:ln>
              <a:effectLst/>
            </p:spPr>
          </p:cxnSp>
        </p:grpSp>
        <p:sp>
          <p:nvSpPr>
            <p:cNvPr id="24" name="文本框 23"/>
            <p:cNvSpPr txBox="1"/>
            <p:nvPr/>
          </p:nvSpPr>
          <p:spPr>
            <a:xfrm>
              <a:off x="1135236" y="1754785"/>
              <a:ext cx="307916" cy="825629"/>
            </a:xfrm>
            <a:prstGeom prst="rect">
              <a:avLst/>
            </a:prstGeom>
            <a:noFill/>
          </p:spPr>
          <p:txBody>
            <a:bodyPr vert="eaVert">
              <a:sp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en-US" altLang="zh-CN" sz="1465" b="0" i="0" u="none" strike="noStrike" kern="0" cap="none" spc="0" normalizeH="0" baseline="0" noProof="1">
                  <a:ln>
                    <a:noFill/>
                  </a:ln>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effectLst/>
                  <a:uLnTx/>
                  <a:uFillTx/>
                  <a:latin typeface="Lao UI" panose="020B0502040204020203"/>
                  <a:ea typeface="方正启体简体" panose="03000509000000000000" pitchFamily="65" charset="-122"/>
                  <a:sym typeface="+mn-ea"/>
                </a:rPr>
                <a:t>Xi</a:t>
              </a:r>
              <a:r>
                <a:rPr kumimoji="0" lang="zh-CN" altLang="en-US" sz="1465" b="0" i="0" u="none" strike="noStrike" kern="0" cap="none" spc="0" normalizeH="0" baseline="0" noProof="1">
                  <a:ln>
                    <a:noFill/>
                  </a:ln>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effectLst/>
                  <a:uLnTx/>
                  <a:uFillTx/>
                  <a:latin typeface="Lao UI" panose="020B0502040204020203"/>
                  <a:ea typeface="方正启体简体" panose="03000509000000000000" pitchFamily="65" charset="-122"/>
                  <a:sym typeface="+mn-ea"/>
                </a:rPr>
                <a:t> </a:t>
              </a:r>
              <a:r>
                <a:rPr kumimoji="0" lang="en-US" altLang="zh-CN" sz="1465" b="0" i="0" u="none" strike="noStrike" kern="0" cap="none" spc="0" normalizeH="0" baseline="0" noProof="1">
                  <a:ln>
                    <a:noFill/>
                  </a:ln>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effectLst/>
                  <a:uLnTx/>
                  <a:uFillTx/>
                  <a:latin typeface="Lao UI" panose="020B0502040204020203"/>
                  <a:ea typeface="方正启体简体" panose="03000509000000000000" pitchFamily="65" charset="-122"/>
                  <a:sym typeface="+mn-ea"/>
                </a:rPr>
                <a:t>Shu</a:t>
              </a:r>
              <a:endParaRPr kumimoji="0" lang="en-US" altLang="zh-CN" sz="1465" b="0" i="0" u="none" strike="noStrike" kern="0" cap="none" spc="0" normalizeH="0" baseline="0" noProof="1">
                <a:ln>
                  <a:noFill/>
                </a:ln>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effectLst/>
                <a:uLnTx/>
                <a:uFillTx/>
                <a:latin typeface="Lao UI" panose="020B0502040204020203"/>
                <a:ea typeface="方正启体简体" panose="03000509000000000000" pitchFamily="65" charset="-122"/>
                <a:sym typeface="+mn-ea"/>
              </a:endParaRPr>
            </a:p>
          </p:txBody>
        </p:sp>
      </p:grpSp>
      <p:grpSp>
        <p:nvGrpSpPr>
          <p:cNvPr id="4" name="组合 3"/>
          <p:cNvGrpSpPr/>
          <p:nvPr/>
        </p:nvGrpSpPr>
        <p:grpSpPr>
          <a:xfrm>
            <a:off x="6158230" y="2565223"/>
            <a:ext cx="2239051" cy="2223884"/>
            <a:chOff x="6158230" y="2565223"/>
            <a:chExt cx="2239051" cy="2223884"/>
          </a:xfrm>
        </p:grpSpPr>
        <p:pic>
          <p:nvPicPr>
            <p:cNvPr id="37" name="图片 36"/>
            <p:cNvPicPr>
              <a:picLocks noChangeAspect="1"/>
            </p:cNvPicPr>
            <p:nvPr/>
          </p:nvPicPr>
          <p:blipFill>
            <a:blip r:embed="rId5"/>
            <a:stretch>
              <a:fillRect/>
            </a:stretch>
          </p:blipFill>
          <p:spPr>
            <a:xfrm>
              <a:off x="6195882" y="2601634"/>
              <a:ext cx="2170102" cy="2165043"/>
            </a:xfrm>
            <a:prstGeom prst="ellipse">
              <a:avLst/>
            </a:prstGeom>
          </p:spPr>
        </p:pic>
        <p:sp>
          <p:nvSpPr>
            <p:cNvPr id="38" name="椭圆 37"/>
            <p:cNvSpPr/>
            <p:nvPr/>
          </p:nvSpPr>
          <p:spPr>
            <a:xfrm>
              <a:off x="6158230" y="2565223"/>
              <a:ext cx="2239051" cy="2223884"/>
            </a:xfrm>
            <a:prstGeom prst="ellipse">
              <a:avLst/>
            </a:prstGeom>
            <a:noFill/>
            <a:ln w="57150" cap="flat" cmpd="sng" algn="ctr">
              <a:solidFill>
                <a:sysClr val="window" lastClr="FFFFFF">
                  <a:alpha val="30000"/>
                </a:sysClr>
              </a:solidFill>
              <a:prstDash val="solid"/>
              <a:miter lim="800000"/>
            </a:ln>
            <a:effectLst/>
          </p:spPr>
          <p:txBody>
            <a:bodyPr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1">
                <a:ln>
                  <a:noFill/>
                </a:ln>
                <a:solidFill>
                  <a:prstClr val="white"/>
                </a:solidFill>
                <a:effectLst/>
                <a:uLnTx/>
                <a:uFillTx/>
                <a:latin typeface="Lao UI" panose="020B0502040204020203"/>
                <a:ea typeface="方正启体简体" panose="03000509000000000000" pitchFamily="65" charset="-122"/>
                <a:cs typeface="+mn-cs"/>
              </a:endParaRPr>
            </a:p>
          </p:txBody>
        </p:sp>
      </p:grpSp>
      <p:sp>
        <p:nvSpPr>
          <p:cNvPr id="40" name="文本框 39"/>
          <p:cNvSpPr txBox="1"/>
          <p:nvPr/>
        </p:nvSpPr>
        <p:spPr>
          <a:xfrm>
            <a:off x="2480910" y="1809387"/>
            <a:ext cx="2252924" cy="4291422"/>
          </a:xfrm>
          <a:prstGeom prst="rect">
            <a:avLst/>
          </a:prstGeom>
          <a:noFill/>
        </p:spPr>
        <p:txBody>
          <a:bodyPr vert="eaVert" wrap="square">
            <a:spAutoFit/>
          </a:bodyPr>
          <a:lstStyle/>
          <a:p>
            <a:pPr defTabSz="685800">
              <a:lnSpc>
                <a:spcPct val="120000"/>
              </a:lnSpc>
              <a:defRPr/>
            </a:pPr>
            <a:r>
              <a:rPr lang="zh-CN" altLang="en-US" sz="1600" b="1" noProof="1">
                <a:solidFill>
                  <a:srgbClr val="F2F193"/>
                </a:solidFill>
                <a:latin typeface="华文新魏" panose="02010800040101010101" pitchFamily="2" charset="-122"/>
                <a:ea typeface="华文新魏" panose="02010800040101010101" pitchFamily="2" charset="-122"/>
                <a:sym typeface="+mn-ea"/>
              </a:rPr>
              <a:t>古代还风行九九插茱萸的习俗，所以又叫做茱萸节。茱萸入药，可制酒养身祛病。插茱萸和簪菊花在唐代就已经很普遍。茱萸香味浓，有驱虫去湿、逐风邪的作用，并能消积食，治寒热。民间认为九月初九也是逢凶之日，多灾多难，所以在重阳节人们喜欢佩带茱萸以辟邪求吉。茱萸因此还被人们称为“辟邪翁”。</a:t>
            </a:r>
            <a:endParaRPr lang="zh-CN" altLang="en-US" sz="1100" b="1" noProof="1">
              <a:solidFill>
                <a:srgbClr val="F2F193"/>
              </a:solidFill>
              <a:latin typeface="华文新魏" panose="02010800040101010101" pitchFamily="2" charset="-122"/>
              <a:ea typeface="华文新魏" panose="02010800040101010101" pitchFamily="2" charset="-122"/>
              <a:sym typeface="+mn-ea"/>
            </a:endParaRPr>
          </a:p>
        </p:txBody>
      </p:sp>
      <p:cxnSp>
        <p:nvCxnSpPr>
          <p:cNvPr id="13" name="直接连接符 12"/>
          <p:cNvCxnSpPr/>
          <p:nvPr/>
        </p:nvCxnSpPr>
        <p:spPr>
          <a:xfrm>
            <a:off x="4883628" y="1809387"/>
            <a:ext cx="0" cy="1559454"/>
          </a:xfrm>
          <a:prstGeom prst="line">
            <a:avLst/>
          </a:prstGeom>
          <a:ln w="25400">
            <a:solidFill>
              <a:srgbClr val="EE4900"/>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63753" y="184121"/>
            <a:ext cx="744286" cy="1096551"/>
            <a:chOff x="1063753" y="184121"/>
            <a:chExt cx="744286" cy="1096551"/>
          </a:xfrm>
        </p:grpSpPr>
        <p:pic>
          <p:nvPicPr>
            <p:cNvPr id="45" name="图片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3753" y="184121"/>
              <a:ext cx="744286" cy="1096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文本框 45"/>
            <p:cNvSpPr txBox="1"/>
            <p:nvPr/>
          </p:nvSpPr>
          <p:spPr>
            <a:xfrm>
              <a:off x="1260000" y="251581"/>
              <a:ext cx="372272" cy="1015663"/>
            </a:xfrm>
            <a:prstGeom prst="rect">
              <a:avLst/>
            </a:prstGeom>
            <a:noFill/>
          </p:spPr>
          <p:txBody>
            <a:bodyPr wrap="square">
              <a:spAutoFit/>
            </a:bodyPr>
            <a:lstStyle/>
            <a:p>
              <a:pPr defTabSz="685800">
                <a:defRPr/>
              </a:pPr>
              <a:r>
                <a:rPr lang="zh-CN" altLang="en-US" sz="2000" b="1" spc="188" noProof="1" smtClean="0">
                  <a:solidFill>
                    <a:schemeClr val="bg1"/>
                  </a:solidFill>
                  <a:latin typeface="华文行楷" panose="02010800040101010101" pitchFamily="2" charset="-122"/>
                  <a:ea typeface="华文行楷" panose="02010800040101010101" pitchFamily="2" charset="-122"/>
                  <a:sym typeface="+mn-ea"/>
                </a:rPr>
                <a:t>第二章</a:t>
              </a:r>
              <a:endParaRPr lang="zh-CN" altLang="en-US" sz="2000" b="1" spc="188" noProof="1">
                <a:solidFill>
                  <a:schemeClr val="bg1"/>
                </a:solidFill>
                <a:latin typeface="华文行楷" panose="02010800040101010101" pitchFamily="2" charset="-122"/>
                <a:ea typeface="华文行楷" panose="02010800040101010101" pitchFamily="2" charset="-122"/>
                <a:sym typeface="+mn-ea"/>
              </a:endParaRPr>
            </a:p>
          </p:txBody>
        </p:sp>
      </p:grpSp>
      <p:sp>
        <p:nvSpPr>
          <p:cNvPr id="47" name="文本框 46"/>
          <p:cNvSpPr txBox="1"/>
          <p:nvPr/>
        </p:nvSpPr>
        <p:spPr>
          <a:xfrm>
            <a:off x="1933926" y="596095"/>
            <a:ext cx="3785616" cy="646331"/>
          </a:xfrm>
          <a:prstGeom prst="rect">
            <a:avLst/>
          </a:prstGeom>
          <a:noFill/>
        </p:spPr>
        <p:txBody>
          <a:bodyPr vert="horz" wrap="square" rtlCol="0">
            <a:spAutoFit/>
          </a:bodyPr>
          <a:lstStyle/>
          <a:p>
            <a:r>
              <a:rPr lang="zh-CN" altLang="en-US" sz="3600" spc="600" dirty="0" smtClean="0">
                <a:solidFill>
                  <a:srgbClr val="D10F08"/>
                </a:solidFill>
                <a:latin typeface="华文行楷" panose="02010800040101010101" pitchFamily="2" charset="-122"/>
                <a:ea typeface="华文行楷" panose="02010800040101010101" pitchFamily="2" charset="-122"/>
              </a:rPr>
              <a:t>民间习俗</a:t>
            </a:r>
            <a:endParaRPr lang="zh-CN" altLang="en-US" sz="3600" spc="600" dirty="0">
              <a:solidFill>
                <a:srgbClr val="D10F08"/>
              </a:solidFill>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4000">
        <p15:prstTrans prst="drap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90">
                                          <p:stCondLst>
                                            <p:cond delay="0"/>
                                          </p:stCondLst>
                                        </p:cTn>
                                        <p:tgtEl>
                                          <p:spTgt spid="2"/>
                                        </p:tgtEl>
                                      </p:cBhvr>
                                    </p:animEffect>
                                    <p:anim calcmode="lin" valueType="num">
                                      <p:cBhvr>
                                        <p:cTn id="8" dur="911"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
                                        </p:tgtEl>
                                        <p:attrNameLst>
                                          <p:attrName>ppt_y</p:attrName>
                                        </p:attrNameLst>
                                      </p:cBhvr>
                                      <p:tavLst>
                                        <p:tav tm="0" fmla="#ppt_y-sin(pi*$)/81">
                                          <p:val>
                                            <p:fltVal val="0"/>
                                          </p:val>
                                        </p:tav>
                                        <p:tav tm="100000">
                                          <p:val>
                                            <p:fltVal val="1"/>
                                          </p:val>
                                        </p:tav>
                                      </p:tavLst>
                                    </p:anim>
                                    <p:animScale>
                                      <p:cBhvr>
                                        <p:cTn id="13" dur="13">
                                          <p:stCondLst>
                                            <p:cond delay="325"/>
                                          </p:stCondLst>
                                        </p:cTn>
                                        <p:tgtEl>
                                          <p:spTgt spid="2"/>
                                        </p:tgtEl>
                                      </p:cBhvr>
                                      <p:to x="100000" y="60000"/>
                                    </p:animScale>
                                    <p:animScale>
                                      <p:cBhvr>
                                        <p:cTn id="14" dur="83" decel="50000">
                                          <p:stCondLst>
                                            <p:cond delay="338"/>
                                          </p:stCondLst>
                                        </p:cTn>
                                        <p:tgtEl>
                                          <p:spTgt spid="2"/>
                                        </p:tgtEl>
                                      </p:cBhvr>
                                      <p:to x="100000" y="100000"/>
                                    </p:animScale>
                                    <p:animScale>
                                      <p:cBhvr>
                                        <p:cTn id="15" dur="13">
                                          <p:stCondLst>
                                            <p:cond delay="656"/>
                                          </p:stCondLst>
                                        </p:cTn>
                                        <p:tgtEl>
                                          <p:spTgt spid="2"/>
                                        </p:tgtEl>
                                      </p:cBhvr>
                                      <p:to x="100000" y="80000"/>
                                    </p:animScale>
                                    <p:animScale>
                                      <p:cBhvr>
                                        <p:cTn id="16" dur="83" decel="50000">
                                          <p:stCondLst>
                                            <p:cond delay="669"/>
                                          </p:stCondLst>
                                        </p:cTn>
                                        <p:tgtEl>
                                          <p:spTgt spid="2"/>
                                        </p:tgtEl>
                                      </p:cBhvr>
                                      <p:to x="100000" y="100000"/>
                                    </p:animScale>
                                    <p:animScale>
                                      <p:cBhvr>
                                        <p:cTn id="17" dur="13">
                                          <p:stCondLst>
                                            <p:cond delay="821"/>
                                          </p:stCondLst>
                                        </p:cTn>
                                        <p:tgtEl>
                                          <p:spTgt spid="2"/>
                                        </p:tgtEl>
                                      </p:cBhvr>
                                      <p:to x="100000" y="90000"/>
                                    </p:animScale>
                                    <p:animScale>
                                      <p:cBhvr>
                                        <p:cTn id="18" dur="83" decel="50000">
                                          <p:stCondLst>
                                            <p:cond delay="834"/>
                                          </p:stCondLst>
                                        </p:cTn>
                                        <p:tgtEl>
                                          <p:spTgt spid="2"/>
                                        </p:tgtEl>
                                      </p:cBhvr>
                                      <p:to x="100000" y="100000"/>
                                    </p:animScale>
                                    <p:animScale>
                                      <p:cBhvr>
                                        <p:cTn id="19" dur="13">
                                          <p:stCondLst>
                                            <p:cond delay="904"/>
                                          </p:stCondLst>
                                        </p:cTn>
                                        <p:tgtEl>
                                          <p:spTgt spid="2"/>
                                        </p:tgtEl>
                                      </p:cBhvr>
                                      <p:to x="100000" y="95000"/>
                                    </p:animScale>
                                    <p:animScale>
                                      <p:cBhvr>
                                        <p:cTn id="20" dur="83" decel="50000">
                                          <p:stCondLst>
                                            <p:cond delay="917"/>
                                          </p:stCondLst>
                                        </p:cTn>
                                        <p:tgtEl>
                                          <p:spTgt spid="2"/>
                                        </p:tgtEl>
                                      </p:cBhvr>
                                      <p:to x="100000" y="100000"/>
                                    </p:animScale>
                                  </p:childTnLst>
                                </p:cTn>
                              </p:par>
                            </p:childTnLst>
                          </p:cTn>
                        </p:par>
                        <p:par>
                          <p:cTn id="21" fill="hold">
                            <p:stCondLst>
                              <p:cond delay="1000"/>
                            </p:stCondLst>
                            <p:childTnLst>
                              <p:par>
                                <p:cTn id="22" presetID="18" presetClass="entr" presetSubtype="6"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strips(downRight)">
                                      <p:cBhvr>
                                        <p:cTn id="24" dur="1000"/>
                                        <p:tgtEl>
                                          <p:spTgt spid="47"/>
                                        </p:tgtEl>
                                      </p:cBhvr>
                                    </p:animEffect>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9" presetClass="entr" presetSubtype="0" decel="100000"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750" fill="hold"/>
                                        <p:tgtEl>
                                          <p:spTgt spid="4"/>
                                        </p:tgtEl>
                                        <p:attrNameLst>
                                          <p:attrName>ppt_w</p:attrName>
                                        </p:attrNameLst>
                                      </p:cBhvr>
                                      <p:tavLst>
                                        <p:tav tm="0">
                                          <p:val>
                                            <p:fltVal val="0"/>
                                          </p:val>
                                        </p:tav>
                                        <p:tav tm="100000">
                                          <p:val>
                                            <p:strVal val="#ppt_w"/>
                                          </p:val>
                                        </p:tav>
                                      </p:tavLst>
                                    </p:anim>
                                    <p:anim calcmode="lin" valueType="num">
                                      <p:cBhvr>
                                        <p:cTn id="35" dur="750" fill="hold"/>
                                        <p:tgtEl>
                                          <p:spTgt spid="4"/>
                                        </p:tgtEl>
                                        <p:attrNameLst>
                                          <p:attrName>ppt_h</p:attrName>
                                        </p:attrNameLst>
                                      </p:cBhvr>
                                      <p:tavLst>
                                        <p:tav tm="0">
                                          <p:val>
                                            <p:fltVal val="0"/>
                                          </p:val>
                                        </p:tav>
                                        <p:tav tm="100000">
                                          <p:val>
                                            <p:strVal val="#ppt_h"/>
                                          </p:val>
                                        </p:tav>
                                      </p:tavLst>
                                    </p:anim>
                                    <p:anim calcmode="lin" valueType="num">
                                      <p:cBhvr>
                                        <p:cTn id="36" dur="750" fill="hold"/>
                                        <p:tgtEl>
                                          <p:spTgt spid="4"/>
                                        </p:tgtEl>
                                        <p:attrNameLst>
                                          <p:attrName>style.rotation</p:attrName>
                                        </p:attrNameLst>
                                      </p:cBhvr>
                                      <p:tavLst>
                                        <p:tav tm="0">
                                          <p:val>
                                            <p:fltVal val="360"/>
                                          </p:val>
                                        </p:tav>
                                        <p:tav tm="100000">
                                          <p:val>
                                            <p:fltVal val="0"/>
                                          </p:val>
                                        </p:tav>
                                      </p:tavLst>
                                    </p:anim>
                                    <p:animEffect transition="in" filter="fade">
                                      <p:cBhvr>
                                        <p:cTn id="37" dur="750"/>
                                        <p:tgtEl>
                                          <p:spTgt spid="4"/>
                                        </p:tgtEl>
                                      </p:cBhvr>
                                    </p:animEffect>
                                  </p:childTnLst>
                                </p:cTn>
                              </p:par>
                            </p:childTnLst>
                          </p:cTn>
                        </p:par>
                        <p:par>
                          <p:cTn id="38" fill="hold">
                            <p:stCondLst>
                              <p:cond delay="4000"/>
                            </p:stCondLst>
                            <p:childTnLst>
                              <p:par>
                                <p:cTn id="39" presetID="18" presetClass="entr" presetSubtype="6"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strips(downRight)">
                                      <p:cBhvr>
                                        <p:cTn id="41" dur="1000"/>
                                        <p:tgtEl>
                                          <p:spTgt spid="16"/>
                                        </p:tgtEl>
                                      </p:cBhvr>
                                    </p:animEffect>
                                  </p:childTnLst>
                                </p:cTn>
                              </p:par>
                            </p:childTnLst>
                          </p:cTn>
                        </p:par>
                        <p:par>
                          <p:cTn id="42" fill="hold">
                            <p:stCondLst>
                              <p:cond delay="5000"/>
                            </p:stCondLst>
                            <p:childTnLst>
                              <p:par>
                                <p:cTn id="43" presetID="18" presetClass="entr" presetSubtype="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strips(downRight)">
                                      <p:cBhvr>
                                        <p:cTn id="45" dur="1000"/>
                                        <p:tgtEl>
                                          <p:spTgt spid="10"/>
                                        </p:tgtEl>
                                      </p:cBhvr>
                                    </p:animEffect>
                                  </p:childTnLst>
                                </p:cTn>
                              </p:par>
                            </p:childTnLst>
                          </p:cTn>
                        </p:par>
                        <p:par>
                          <p:cTn id="46" fill="hold">
                            <p:stCondLst>
                              <p:cond delay="6000"/>
                            </p:stCondLst>
                            <p:childTnLst>
                              <p:par>
                                <p:cTn id="47" presetID="22" presetClass="entr" presetSubtype="1"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up)">
                                      <p:cBhvr>
                                        <p:cTn id="49" dur="750"/>
                                        <p:tgtEl>
                                          <p:spTgt spid="13"/>
                                        </p:tgtEl>
                                      </p:cBhvr>
                                    </p:animEffect>
                                  </p:childTnLst>
                                </p:cTn>
                              </p:par>
                            </p:childTnLst>
                          </p:cTn>
                        </p:par>
                        <p:par>
                          <p:cTn id="50" fill="hold">
                            <p:stCondLst>
                              <p:cond delay="7000"/>
                            </p:stCondLst>
                            <p:childTnLst>
                              <p:par>
                                <p:cTn id="51" presetID="22" presetClass="entr" presetSubtype="2"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right)">
                                      <p:cBhvr>
                                        <p:cTn id="53"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0" grpId="0"/>
      <p:bldP spid="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6305262" flipV="1">
            <a:off x="-931075" y="2782431"/>
            <a:ext cx="4242260" cy="3287566"/>
          </a:xfrm>
          <a:prstGeom prst="rect">
            <a:avLst/>
          </a:prstGeom>
        </p:spPr>
      </p:pic>
      <p:grpSp>
        <p:nvGrpSpPr>
          <p:cNvPr id="3" name="组合 2"/>
          <p:cNvGrpSpPr/>
          <p:nvPr/>
        </p:nvGrpSpPr>
        <p:grpSpPr>
          <a:xfrm>
            <a:off x="2316017" y="1404536"/>
            <a:ext cx="8095307" cy="4835847"/>
            <a:chOff x="2316017" y="1404536"/>
            <a:chExt cx="8095307" cy="4835847"/>
          </a:xfrm>
        </p:grpSpPr>
        <p:sp>
          <p:nvSpPr>
            <p:cNvPr id="7" name="矩形 6"/>
            <p:cNvSpPr/>
            <p:nvPr/>
          </p:nvSpPr>
          <p:spPr>
            <a:xfrm>
              <a:off x="2316017" y="1404536"/>
              <a:ext cx="8095307" cy="4835847"/>
            </a:xfrm>
            <a:prstGeom prst="rect">
              <a:avLst/>
            </a:prstGeom>
            <a:solidFill>
              <a:srgbClr val="F4ECDD"/>
            </a:solidFill>
            <a:ln>
              <a:noFill/>
            </a:ln>
            <a:effectLst>
              <a:outerShdw blurRad="63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矩形 38"/>
            <p:cNvSpPr/>
            <p:nvPr/>
          </p:nvSpPr>
          <p:spPr>
            <a:xfrm>
              <a:off x="2445683" y="1504901"/>
              <a:ext cx="7878604" cy="4655271"/>
            </a:xfrm>
            <a:prstGeom prst="rect">
              <a:avLst/>
            </a:prstGeom>
            <a:blipFill>
              <a:blip r:embed="rId2">
                <a:extLst>
                  <a:ext uri="{BEBA8EAE-BF5A-486C-A8C5-ECC9F3942E4B}">
                    <a14:imgProps xmlns:a14="http://schemas.microsoft.com/office/drawing/2010/main">
                      <a14:imgLayer r:embed="rId3">
                        <a14:imgEffect>
                          <a14:artisticBlur radius="15"/>
                        </a14:imgEffect>
                      </a14:imgLayer>
                    </a14:imgProps>
                  </a:ext>
                </a:extLst>
              </a:blip>
              <a:stretch>
                <a:fillRect/>
              </a:stretch>
            </a:blipFill>
            <a:ln w="12700" cap="flat" cmpd="sng" algn="ctr">
              <a:noFill/>
              <a:prstDash val="solid"/>
              <a:miter lim="800000"/>
            </a:ln>
            <a:effectLst/>
          </p:spPr>
          <p:txBody>
            <a:bodyPr anchor="ctr"/>
            <a:lstStyle/>
            <a:p>
              <a:pPr marL="0" marR="0" lvl="0" indent="0" algn="ctr" defTabSz="913765" eaLnBrk="1" fontAlgn="base" latinLnBrk="0" hangingPunct="1">
                <a:lnSpc>
                  <a:spcPct val="100000"/>
                </a:lnSpc>
                <a:spcBef>
                  <a:spcPct val="0"/>
                </a:spcBef>
                <a:spcAft>
                  <a:spcPct val="0"/>
                </a:spcAft>
                <a:buClrTx/>
                <a:buSzTx/>
                <a:buFontTx/>
                <a:buNone/>
                <a:defRPr/>
              </a:pPr>
              <a:endParaRPr kumimoji="0" lang="zh-CN" altLang="en-US" sz="1735" b="0" i="0" u="none" strike="noStrike" kern="0" cap="none" spc="0" normalizeH="0" baseline="0" noProof="1" smtClean="0">
                <a:ln>
                  <a:noFill/>
                </a:ln>
                <a:solidFill>
                  <a:prstClr val="white"/>
                </a:solidFill>
                <a:effectLst/>
                <a:uLnTx/>
                <a:uFillTx/>
                <a:latin typeface="Lao UI" panose="020B0502040204020203"/>
                <a:ea typeface="方正启体简体" panose="03000509000000000000" pitchFamily="65" charset="-122"/>
                <a:cs typeface="+mn-cs"/>
              </a:endParaRPr>
            </a:p>
          </p:txBody>
        </p:sp>
      </p:gr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9075" y="-401434"/>
            <a:ext cx="3028424" cy="3656965"/>
          </a:xfrm>
          <a:prstGeom prst="rect">
            <a:avLst/>
          </a:prstGeom>
        </p:spPr>
      </p:pic>
      <p:sp>
        <p:nvSpPr>
          <p:cNvPr id="40" name="文本框 39"/>
          <p:cNvSpPr txBox="1"/>
          <p:nvPr/>
        </p:nvSpPr>
        <p:spPr>
          <a:xfrm>
            <a:off x="3750413" y="1756781"/>
            <a:ext cx="2843855" cy="2213376"/>
          </a:xfrm>
          <a:prstGeom prst="rect">
            <a:avLst/>
          </a:prstGeom>
          <a:noFill/>
        </p:spPr>
        <p:txBody>
          <a:bodyPr vert="eaVert" wrap="square">
            <a:spAutoFit/>
          </a:bodyPr>
          <a:lstStyle/>
          <a:p>
            <a:pPr defTabSz="685800">
              <a:lnSpc>
                <a:spcPct val="120000"/>
              </a:lnSpc>
              <a:defRPr/>
            </a:pPr>
            <a:r>
              <a:rPr lang="zh-CN" altLang="en-US" sz="1600" b="1" noProof="1">
                <a:solidFill>
                  <a:schemeClr val="bg1"/>
                </a:solidFill>
                <a:latin typeface="华文新魏" panose="02010800040101010101" pitchFamily="2" charset="-122"/>
                <a:ea typeface="华文新魏" panose="02010800040101010101" pitchFamily="2" charset="-122"/>
                <a:sym typeface="+mn-ea"/>
              </a:rPr>
              <a:t>重阳日，历来就有赏菊花的风俗，所以古来又称菊花节。农历九月俗称菊月，节日举办菊花大会，倾城的人潮赴会赏菊。从三国魏晋以来，重阳聚会饮酒、赏菊赋诗已成时尚。在中国古俗中，菊花象征长寿。</a:t>
            </a:r>
            <a:endParaRPr lang="zh-CN" altLang="en-US" sz="1600" b="1" noProof="1">
              <a:solidFill>
                <a:schemeClr val="bg1"/>
              </a:solidFill>
              <a:latin typeface="华文新魏" panose="02010800040101010101" pitchFamily="2" charset="-122"/>
              <a:ea typeface="华文新魏" panose="02010800040101010101" pitchFamily="2" charset="-122"/>
              <a:sym typeface="+mn-ea"/>
            </a:endParaRPr>
          </a:p>
        </p:txBody>
      </p:sp>
      <p:grpSp>
        <p:nvGrpSpPr>
          <p:cNvPr id="4" name="组合 3"/>
          <p:cNvGrpSpPr/>
          <p:nvPr/>
        </p:nvGrpSpPr>
        <p:grpSpPr>
          <a:xfrm>
            <a:off x="7072113" y="2912764"/>
            <a:ext cx="2239051" cy="2223884"/>
            <a:chOff x="7072113" y="2912764"/>
            <a:chExt cx="2239051" cy="2223884"/>
          </a:xfrm>
        </p:grpSpPr>
        <p:sp>
          <p:nvSpPr>
            <p:cNvPr id="38" name="椭圆 37"/>
            <p:cNvSpPr/>
            <p:nvPr/>
          </p:nvSpPr>
          <p:spPr>
            <a:xfrm>
              <a:off x="7072113" y="2912764"/>
              <a:ext cx="2239051" cy="2223884"/>
            </a:xfrm>
            <a:prstGeom prst="ellipse">
              <a:avLst/>
            </a:prstGeom>
            <a:noFill/>
            <a:ln w="57150" cap="flat" cmpd="sng" algn="ctr">
              <a:solidFill>
                <a:sysClr val="window" lastClr="FFFFFF">
                  <a:alpha val="30000"/>
                </a:sysClr>
              </a:solidFill>
              <a:prstDash val="solid"/>
              <a:miter lim="800000"/>
            </a:ln>
            <a:effectLst/>
          </p:spPr>
          <p:txBody>
            <a:bodyPr anchor="ctr"/>
            <a:lstStyle/>
            <a:p>
              <a:pPr algn="ctr" defTabSz="685800">
                <a:defRPr/>
              </a:pPr>
              <a:endParaRPr lang="zh-CN" altLang="en-US" sz="1350" kern="0" noProof="1">
                <a:solidFill>
                  <a:prstClr val="white"/>
                </a:solidFill>
                <a:latin typeface="Lao UI" panose="020B0502040204020203"/>
                <a:ea typeface="方正启体简体" panose="03000509000000000000" pitchFamily="65" charset="-122"/>
              </a:endParaRPr>
            </a:p>
          </p:txBody>
        </p:sp>
        <p:pic>
          <p:nvPicPr>
            <p:cNvPr id="41" name="图片 40"/>
            <p:cNvPicPr>
              <a:picLocks noChangeAspect="1"/>
            </p:cNvPicPr>
            <p:nvPr/>
          </p:nvPicPr>
          <p:blipFill>
            <a:blip r:embed="rId5"/>
            <a:stretch>
              <a:fillRect/>
            </a:stretch>
          </p:blipFill>
          <p:spPr>
            <a:xfrm>
              <a:off x="7118332" y="2945841"/>
              <a:ext cx="2174244" cy="2157730"/>
            </a:xfrm>
            <a:prstGeom prst="ellipse">
              <a:avLst/>
            </a:prstGeom>
          </p:spPr>
        </p:pic>
      </p:grpSp>
      <p:grpSp>
        <p:nvGrpSpPr>
          <p:cNvPr id="42" name="组合 24"/>
          <p:cNvGrpSpPr/>
          <p:nvPr/>
        </p:nvGrpSpPr>
        <p:grpSpPr bwMode="auto">
          <a:xfrm>
            <a:off x="2255170" y="1707059"/>
            <a:ext cx="1779076" cy="2411410"/>
            <a:chOff x="192505" y="1601919"/>
            <a:chExt cx="1815049" cy="2323813"/>
          </a:xfrm>
        </p:grpSpPr>
        <p:sp>
          <p:nvSpPr>
            <p:cNvPr id="43" name="文本框 42"/>
            <p:cNvSpPr txBox="1"/>
            <p:nvPr/>
          </p:nvSpPr>
          <p:spPr>
            <a:xfrm>
              <a:off x="192505" y="1716615"/>
              <a:ext cx="1340661" cy="889789"/>
            </a:xfrm>
            <a:prstGeom prst="rect">
              <a:avLst/>
            </a:prstGeom>
            <a:noFill/>
          </p:spPr>
          <p:txBody>
            <a:bodyPr>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5400" b="0" i="0" u="none" strike="noStrike" kern="0" cap="none" spc="0" normalizeH="0" baseline="0" noProof="1">
                  <a:ln>
                    <a:noFill/>
                  </a:ln>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effectLst/>
                  <a:uLnTx/>
                  <a:uFillTx/>
                  <a:latin typeface="Lao UI" panose="020B0502040204020203"/>
                  <a:ea typeface="汉鼎繁淡古" panose="02010609000101010101" pitchFamily="49" charset="-122"/>
                  <a:sym typeface="+mn-ea"/>
                </a:rPr>
                <a:t>赏</a:t>
              </a:r>
              <a:endParaRPr kumimoji="0" lang="zh-CN" altLang="en-US" sz="5400" b="0" i="0" u="none" strike="noStrike" kern="0" cap="none" spc="0" normalizeH="0" baseline="0" noProof="1">
                <a:ln>
                  <a:noFill/>
                </a:ln>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effectLst/>
                <a:uLnTx/>
                <a:uFillTx/>
                <a:latin typeface="Lao UI" panose="020B0502040204020203"/>
                <a:ea typeface="汉鼎繁淡古" panose="02010609000101010101" pitchFamily="49" charset="-122"/>
                <a:sym typeface="+mn-ea"/>
              </a:endParaRPr>
            </a:p>
          </p:txBody>
        </p:sp>
        <p:sp>
          <p:nvSpPr>
            <p:cNvPr id="44" name="文本框 43"/>
            <p:cNvSpPr txBox="1"/>
            <p:nvPr/>
          </p:nvSpPr>
          <p:spPr>
            <a:xfrm>
              <a:off x="666893" y="2659607"/>
              <a:ext cx="1340661" cy="889789"/>
            </a:xfrm>
            <a:prstGeom prst="rect">
              <a:avLst/>
            </a:prstGeom>
            <a:noFill/>
          </p:spPr>
          <p:txBody>
            <a:bodyPr>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5400" b="0" i="0" u="none" strike="noStrike" kern="0" cap="none" spc="0" normalizeH="0" baseline="0" noProof="1">
                  <a:ln>
                    <a:noFill/>
                  </a:ln>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effectLst/>
                  <a:uLnTx/>
                  <a:uFillTx/>
                  <a:latin typeface="Lao UI" panose="020B0502040204020203"/>
                  <a:ea typeface="汉鼎繁淡古" panose="02010609000101010101" pitchFamily="49" charset="-122"/>
                  <a:sym typeface="+mn-ea"/>
                </a:rPr>
                <a:t>菊</a:t>
              </a:r>
              <a:endParaRPr kumimoji="0" lang="zh-CN" altLang="en-US" sz="5400" b="0" i="0" u="none" strike="noStrike" kern="0" cap="none" spc="0" normalizeH="0" baseline="0" noProof="1">
                <a:ln>
                  <a:noFill/>
                </a:ln>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effectLst/>
                <a:uLnTx/>
                <a:uFillTx/>
                <a:latin typeface="Lao UI" panose="020B0502040204020203"/>
                <a:ea typeface="汉鼎繁淡古" panose="02010609000101010101" pitchFamily="49" charset="-122"/>
                <a:sym typeface="+mn-ea"/>
              </a:endParaRPr>
            </a:p>
          </p:txBody>
        </p:sp>
        <p:grpSp>
          <p:nvGrpSpPr>
            <p:cNvPr id="45" name="组合 14"/>
            <p:cNvGrpSpPr/>
            <p:nvPr/>
          </p:nvGrpSpPr>
          <p:grpSpPr bwMode="auto">
            <a:xfrm>
              <a:off x="742520" y="1601919"/>
              <a:ext cx="603689" cy="2231126"/>
              <a:chOff x="842209" y="1691295"/>
              <a:chExt cx="504000" cy="2141750"/>
            </a:xfrm>
          </p:grpSpPr>
          <p:cxnSp>
            <p:nvCxnSpPr>
              <p:cNvPr id="54" name="直接连接符 53"/>
              <p:cNvCxnSpPr/>
              <p:nvPr/>
            </p:nvCxnSpPr>
            <p:spPr>
              <a:xfrm flipV="1">
                <a:off x="841727" y="1691295"/>
                <a:ext cx="0" cy="216368"/>
              </a:xfrm>
              <a:prstGeom prst="line">
                <a:avLst/>
              </a:prstGeom>
              <a:noFill/>
              <a:ln w="6350" cap="flat" cmpd="sng" algn="ctr">
                <a:solidFill>
                  <a:srgbClr val="FFFF00"/>
                </a:solidFill>
                <a:prstDash val="solid"/>
                <a:miter lim="800000"/>
              </a:ln>
              <a:effectLst/>
            </p:spPr>
          </p:cxnSp>
          <p:cxnSp>
            <p:nvCxnSpPr>
              <p:cNvPr id="55" name="直接连接符 54"/>
              <p:cNvCxnSpPr/>
              <p:nvPr/>
            </p:nvCxnSpPr>
            <p:spPr>
              <a:xfrm>
                <a:off x="841727" y="1691295"/>
                <a:ext cx="505108" cy="0"/>
              </a:xfrm>
              <a:prstGeom prst="line">
                <a:avLst/>
              </a:prstGeom>
              <a:noFill/>
              <a:ln w="6350" cap="flat" cmpd="sng" algn="ctr">
                <a:solidFill>
                  <a:srgbClr val="FFFF00"/>
                </a:solidFill>
                <a:prstDash val="solid"/>
                <a:miter lim="800000"/>
              </a:ln>
              <a:effectLst/>
            </p:spPr>
          </p:cxnSp>
          <p:cxnSp>
            <p:nvCxnSpPr>
              <p:cNvPr id="56" name="直接连接符 55"/>
              <p:cNvCxnSpPr/>
              <p:nvPr/>
            </p:nvCxnSpPr>
            <p:spPr>
              <a:xfrm>
                <a:off x="1346835" y="1691295"/>
                <a:ext cx="0" cy="1133646"/>
              </a:xfrm>
              <a:prstGeom prst="line">
                <a:avLst/>
              </a:prstGeom>
              <a:noFill/>
              <a:ln w="6350" cap="flat" cmpd="sng" algn="ctr">
                <a:solidFill>
                  <a:srgbClr val="FFFF00"/>
                </a:solidFill>
                <a:prstDash val="solid"/>
                <a:miter lim="800000"/>
              </a:ln>
              <a:effectLst/>
            </p:spPr>
          </p:cxnSp>
          <p:cxnSp>
            <p:nvCxnSpPr>
              <p:cNvPr id="57" name="直接连接符 56"/>
              <p:cNvCxnSpPr/>
              <p:nvPr/>
            </p:nvCxnSpPr>
            <p:spPr>
              <a:xfrm>
                <a:off x="841727" y="2699997"/>
                <a:ext cx="0" cy="1133646"/>
              </a:xfrm>
              <a:prstGeom prst="line">
                <a:avLst/>
              </a:prstGeom>
              <a:noFill/>
              <a:ln w="6350" cap="flat" cmpd="sng" algn="ctr">
                <a:solidFill>
                  <a:srgbClr val="FFFF00"/>
                </a:solidFill>
                <a:prstDash val="solid"/>
                <a:miter lim="800000"/>
              </a:ln>
              <a:effectLst/>
            </p:spPr>
          </p:cxnSp>
          <p:cxnSp>
            <p:nvCxnSpPr>
              <p:cNvPr id="58" name="直接连接符 57"/>
              <p:cNvCxnSpPr/>
              <p:nvPr/>
            </p:nvCxnSpPr>
            <p:spPr>
              <a:xfrm>
                <a:off x="841727" y="3833643"/>
                <a:ext cx="505108" cy="0"/>
              </a:xfrm>
              <a:prstGeom prst="line">
                <a:avLst/>
              </a:prstGeom>
              <a:noFill/>
              <a:ln w="6350" cap="flat" cmpd="sng" algn="ctr">
                <a:solidFill>
                  <a:srgbClr val="FFFF00"/>
                </a:solidFill>
                <a:prstDash val="solid"/>
                <a:miter lim="800000"/>
              </a:ln>
              <a:effectLst/>
            </p:spPr>
          </p:cxnSp>
          <p:cxnSp>
            <p:nvCxnSpPr>
              <p:cNvPr id="59" name="直接连接符 58"/>
              <p:cNvCxnSpPr/>
              <p:nvPr/>
            </p:nvCxnSpPr>
            <p:spPr>
              <a:xfrm flipV="1">
                <a:off x="1345510" y="3617275"/>
                <a:ext cx="0" cy="216368"/>
              </a:xfrm>
              <a:prstGeom prst="line">
                <a:avLst/>
              </a:prstGeom>
              <a:noFill/>
              <a:ln w="6350" cap="flat" cmpd="sng" algn="ctr">
                <a:solidFill>
                  <a:srgbClr val="FFFF00"/>
                </a:solidFill>
                <a:prstDash val="solid"/>
                <a:miter lim="800000"/>
              </a:ln>
              <a:effectLst/>
            </p:spPr>
          </p:cxnSp>
        </p:grpSp>
        <p:grpSp>
          <p:nvGrpSpPr>
            <p:cNvPr id="46" name="组合 15"/>
            <p:cNvGrpSpPr/>
            <p:nvPr/>
          </p:nvGrpSpPr>
          <p:grpSpPr bwMode="auto">
            <a:xfrm>
              <a:off x="858231" y="1719434"/>
              <a:ext cx="626809" cy="2206298"/>
              <a:chOff x="842209" y="1691295"/>
              <a:chExt cx="504000" cy="2141750"/>
            </a:xfrm>
          </p:grpSpPr>
          <p:cxnSp>
            <p:nvCxnSpPr>
              <p:cNvPr id="48" name="直接连接符 47"/>
              <p:cNvCxnSpPr/>
              <p:nvPr/>
            </p:nvCxnSpPr>
            <p:spPr>
              <a:xfrm flipV="1">
                <a:off x="841914" y="1691242"/>
                <a:ext cx="0" cy="215721"/>
              </a:xfrm>
              <a:prstGeom prst="line">
                <a:avLst/>
              </a:prstGeom>
              <a:noFill/>
              <a:ln w="6350" cap="flat" cmpd="sng" algn="ctr">
                <a:solidFill>
                  <a:srgbClr val="FFFF00">
                    <a:alpha val="50000"/>
                  </a:srgbClr>
                </a:solidFill>
                <a:prstDash val="solid"/>
                <a:miter lim="800000"/>
              </a:ln>
              <a:effectLst/>
            </p:spPr>
          </p:cxnSp>
          <p:cxnSp>
            <p:nvCxnSpPr>
              <p:cNvPr id="49" name="直接连接符 48"/>
              <p:cNvCxnSpPr/>
              <p:nvPr/>
            </p:nvCxnSpPr>
            <p:spPr>
              <a:xfrm>
                <a:off x="841914" y="1691242"/>
                <a:ext cx="504353" cy="0"/>
              </a:xfrm>
              <a:prstGeom prst="line">
                <a:avLst/>
              </a:prstGeom>
              <a:noFill/>
              <a:ln w="6350" cap="flat" cmpd="sng" algn="ctr">
                <a:solidFill>
                  <a:srgbClr val="FFFF00">
                    <a:alpha val="50000"/>
                  </a:srgbClr>
                </a:solidFill>
                <a:prstDash val="solid"/>
                <a:miter lim="800000"/>
              </a:ln>
              <a:effectLst/>
            </p:spPr>
          </p:cxnSp>
          <p:cxnSp>
            <p:nvCxnSpPr>
              <p:cNvPr id="50" name="直接连接符 49"/>
              <p:cNvCxnSpPr/>
              <p:nvPr/>
            </p:nvCxnSpPr>
            <p:spPr>
              <a:xfrm>
                <a:off x="1346267" y="1691242"/>
                <a:ext cx="0" cy="1134077"/>
              </a:xfrm>
              <a:prstGeom prst="line">
                <a:avLst/>
              </a:prstGeom>
              <a:noFill/>
              <a:ln w="6350" cap="flat" cmpd="sng" algn="ctr">
                <a:solidFill>
                  <a:srgbClr val="FFFF00">
                    <a:alpha val="50000"/>
                  </a:srgbClr>
                </a:solidFill>
                <a:prstDash val="solid"/>
                <a:miter lim="800000"/>
              </a:ln>
              <a:effectLst/>
            </p:spPr>
          </p:cxnSp>
          <p:cxnSp>
            <p:nvCxnSpPr>
              <p:cNvPr id="51" name="直接连接符 50"/>
              <p:cNvCxnSpPr/>
              <p:nvPr/>
            </p:nvCxnSpPr>
            <p:spPr>
              <a:xfrm>
                <a:off x="841914" y="2698968"/>
                <a:ext cx="0" cy="1134077"/>
              </a:xfrm>
              <a:prstGeom prst="line">
                <a:avLst/>
              </a:prstGeom>
              <a:noFill/>
              <a:ln w="6350" cap="flat" cmpd="sng" algn="ctr">
                <a:solidFill>
                  <a:srgbClr val="FFFF00">
                    <a:alpha val="50000"/>
                  </a:srgbClr>
                </a:solidFill>
                <a:prstDash val="solid"/>
                <a:miter lim="800000"/>
              </a:ln>
              <a:effectLst/>
            </p:spPr>
          </p:cxnSp>
          <p:cxnSp>
            <p:nvCxnSpPr>
              <p:cNvPr id="52" name="直接连接符 51"/>
              <p:cNvCxnSpPr/>
              <p:nvPr/>
            </p:nvCxnSpPr>
            <p:spPr>
              <a:xfrm>
                <a:off x="841914" y="3833045"/>
                <a:ext cx="504353" cy="0"/>
              </a:xfrm>
              <a:prstGeom prst="line">
                <a:avLst/>
              </a:prstGeom>
              <a:noFill/>
              <a:ln w="6350" cap="flat" cmpd="sng" algn="ctr">
                <a:solidFill>
                  <a:srgbClr val="FFFF00">
                    <a:alpha val="50000"/>
                  </a:srgbClr>
                </a:solidFill>
                <a:prstDash val="solid"/>
                <a:miter lim="800000"/>
              </a:ln>
              <a:effectLst/>
            </p:spPr>
          </p:cxnSp>
          <p:cxnSp>
            <p:nvCxnSpPr>
              <p:cNvPr id="53" name="直接连接符 52"/>
              <p:cNvCxnSpPr/>
              <p:nvPr/>
            </p:nvCxnSpPr>
            <p:spPr>
              <a:xfrm flipV="1">
                <a:off x="1344990" y="3617324"/>
                <a:ext cx="0" cy="215721"/>
              </a:xfrm>
              <a:prstGeom prst="line">
                <a:avLst/>
              </a:prstGeom>
              <a:noFill/>
              <a:ln w="6350" cap="flat" cmpd="sng" algn="ctr">
                <a:solidFill>
                  <a:srgbClr val="FFFF00">
                    <a:alpha val="50000"/>
                  </a:srgbClr>
                </a:solidFill>
                <a:prstDash val="solid"/>
                <a:miter lim="800000"/>
              </a:ln>
              <a:effectLst/>
            </p:spPr>
          </p:cxnSp>
        </p:grpSp>
        <p:sp>
          <p:nvSpPr>
            <p:cNvPr id="47" name="文本框 46"/>
            <p:cNvSpPr txBox="1"/>
            <p:nvPr/>
          </p:nvSpPr>
          <p:spPr>
            <a:xfrm>
              <a:off x="1135236" y="1754785"/>
              <a:ext cx="307916" cy="825629"/>
            </a:xfrm>
            <a:prstGeom prst="rect">
              <a:avLst/>
            </a:prstGeom>
            <a:noFill/>
          </p:spPr>
          <p:txBody>
            <a:bodyPr vert="eaVert">
              <a:sp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en-US" altLang="zh-CN" sz="1465" b="0" i="0" u="none" strike="noStrike" kern="0" cap="none" spc="0" normalizeH="0" baseline="0" noProof="1">
                  <a:ln>
                    <a:noFill/>
                  </a:ln>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effectLst/>
                  <a:uLnTx/>
                  <a:uFillTx/>
                  <a:latin typeface="Lao UI" panose="020B0502040204020203"/>
                  <a:ea typeface="方正启体简体" panose="03000509000000000000" pitchFamily="65" charset="-122"/>
                  <a:sym typeface="+mn-ea"/>
                </a:rPr>
                <a:t>Xi</a:t>
              </a:r>
              <a:r>
                <a:rPr kumimoji="0" lang="zh-CN" altLang="en-US" sz="1465" b="0" i="0" u="none" strike="noStrike" kern="0" cap="none" spc="0" normalizeH="0" baseline="0" noProof="1">
                  <a:ln>
                    <a:noFill/>
                  </a:ln>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effectLst/>
                  <a:uLnTx/>
                  <a:uFillTx/>
                  <a:latin typeface="Lao UI" panose="020B0502040204020203"/>
                  <a:ea typeface="方正启体简体" panose="03000509000000000000" pitchFamily="65" charset="-122"/>
                  <a:sym typeface="+mn-ea"/>
                </a:rPr>
                <a:t> </a:t>
              </a:r>
              <a:r>
                <a:rPr kumimoji="0" lang="en-US" altLang="zh-CN" sz="1465" b="0" i="0" u="none" strike="noStrike" kern="0" cap="none" spc="0" normalizeH="0" baseline="0" noProof="1">
                  <a:ln>
                    <a:noFill/>
                  </a:ln>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effectLst/>
                  <a:uLnTx/>
                  <a:uFillTx/>
                  <a:latin typeface="Lao UI" panose="020B0502040204020203"/>
                  <a:ea typeface="方正启体简体" panose="03000509000000000000" pitchFamily="65" charset="-122"/>
                  <a:sym typeface="+mn-ea"/>
                </a:rPr>
                <a:t>Shu</a:t>
              </a:r>
              <a:endParaRPr kumimoji="0" lang="en-US" altLang="zh-CN" sz="1465" b="0" i="0" u="none" strike="noStrike" kern="0" cap="none" spc="0" normalizeH="0" baseline="0" noProof="1">
                <a:ln>
                  <a:noFill/>
                </a:ln>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effectLst/>
                <a:uLnTx/>
                <a:uFillTx/>
                <a:latin typeface="Lao UI" panose="020B0502040204020203"/>
                <a:ea typeface="方正启体简体" panose="03000509000000000000" pitchFamily="65" charset="-122"/>
                <a:sym typeface="+mn-ea"/>
              </a:endParaRPr>
            </a:p>
          </p:txBody>
        </p:sp>
      </p:grpSp>
      <p:grpSp>
        <p:nvGrpSpPr>
          <p:cNvPr id="2" name="组合 1"/>
          <p:cNvGrpSpPr/>
          <p:nvPr/>
        </p:nvGrpSpPr>
        <p:grpSpPr>
          <a:xfrm>
            <a:off x="1063753" y="184121"/>
            <a:ext cx="744286" cy="1096551"/>
            <a:chOff x="1063753" y="184121"/>
            <a:chExt cx="744286" cy="1096551"/>
          </a:xfrm>
        </p:grpSpPr>
        <p:pic>
          <p:nvPicPr>
            <p:cNvPr id="29" name="图片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3753" y="184121"/>
              <a:ext cx="744286" cy="1096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文本框 29"/>
            <p:cNvSpPr txBox="1"/>
            <p:nvPr/>
          </p:nvSpPr>
          <p:spPr>
            <a:xfrm>
              <a:off x="1260000" y="251581"/>
              <a:ext cx="372272" cy="1015663"/>
            </a:xfrm>
            <a:prstGeom prst="rect">
              <a:avLst/>
            </a:prstGeom>
            <a:noFill/>
          </p:spPr>
          <p:txBody>
            <a:bodyPr wrap="square">
              <a:spAutoFit/>
            </a:bodyPr>
            <a:lstStyle/>
            <a:p>
              <a:pPr defTabSz="685800">
                <a:defRPr/>
              </a:pPr>
              <a:r>
                <a:rPr lang="zh-CN" altLang="en-US" sz="2000" b="1" spc="188" noProof="1" smtClean="0">
                  <a:solidFill>
                    <a:schemeClr val="bg1"/>
                  </a:solidFill>
                  <a:latin typeface="华文行楷" panose="02010800040101010101" pitchFamily="2" charset="-122"/>
                  <a:ea typeface="华文行楷" panose="02010800040101010101" pitchFamily="2" charset="-122"/>
                  <a:sym typeface="+mn-ea"/>
                </a:rPr>
                <a:t>第二章</a:t>
              </a:r>
              <a:endParaRPr lang="zh-CN" altLang="en-US" sz="2000" b="1" spc="188" noProof="1">
                <a:solidFill>
                  <a:schemeClr val="bg1"/>
                </a:solidFill>
                <a:latin typeface="华文行楷" panose="02010800040101010101" pitchFamily="2" charset="-122"/>
                <a:ea typeface="华文行楷" panose="02010800040101010101" pitchFamily="2" charset="-122"/>
                <a:sym typeface="+mn-ea"/>
              </a:endParaRPr>
            </a:p>
          </p:txBody>
        </p:sp>
      </p:grpSp>
      <p:sp>
        <p:nvSpPr>
          <p:cNvPr id="31" name="文本框 30"/>
          <p:cNvSpPr txBox="1"/>
          <p:nvPr/>
        </p:nvSpPr>
        <p:spPr>
          <a:xfrm>
            <a:off x="1933926" y="596095"/>
            <a:ext cx="3785616" cy="646331"/>
          </a:xfrm>
          <a:prstGeom prst="rect">
            <a:avLst/>
          </a:prstGeom>
          <a:noFill/>
        </p:spPr>
        <p:txBody>
          <a:bodyPr vert="horz" wrap="square" rtlCol="0">
            <a:spAutoFit/>
          </a:bodyPr>
          <a:lstStyle/>
          <a:p>
            <a:r>
              <a:rPr lang="zh-CN" altLang="en-US" sz="3600" spc="600" dirty="0" smtClean="0">
                <a:solidFill>
                  <a:srgbClr val="D10F08"/>
                </a:solidFill>
                <a:latin typeface="华文行楷" panose="02010800040101010101" pitchFamily="2" charset="-122"/>
                <a:ea typeface="华文行楷" panose="02010800040101010101" pitchFamily="2" charset="-122"/>
              </a:rPr>
              <a:t>民间习俗</a:t>
            </a:r>
            <a:endParaRPr lang="zh-CN" altLang="en-US" sz="3600" spc="600" dirty="0">
              <a:solidFill>
                <a:srgbClr val="D10F08"/>
              </a:solidFill>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4000">
        <p15:prstTrans prst="drap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90">
                                          <p:stCondLst>
                                            <p:cond delay="0"/>
                                          </p:stCondLst>
                                        </p:cTn>
                                        <p:tgtEl>
                                          <p:spTgt spid="2"/>
                                        </p:tgtEl>
                                      </p:cBhvr>
                                    </p:animEffect>
                                    <p:anim calcmode="lin" valueType="num">
                                      <p:cBhvr>
                                        <p:cTn id="8" dur="911"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
                                        </p:tgtEl>
                                        <p:attrNameLst>
                                          <p:attrName>ppt_y</p:attrName>
                                        </p:attrNameLst>
                                      </p:cBhvr>
                                      <p:tavLst>
                                        <p:tav tm="0" fmla="#ppt_y-sin(pi*$)/81">
                                          <p:val>
                                            <p:fltVal val="0"/>
                                          </p:val>
                                        </p:tav>
                                        <p:tav tm="100000">
                                          <p:val>
                                            <p:fltVal val="1"/>
                                          </p:val>
                                        </p:tav>
                                      </p:tavLst>
                                    </p:anim>
                                    <p:animScale>
                                      <p:cBhvr>
                                        <p:cTn id="13" dur="13">
                                          <p:stCondLst>
                                            <p:cond delay="325"/>
                                          </p:stCondLst>
                                        </p:cTn>
                                        <p:tgtEl>
                                          <p:spTgt spid="2"/>
                                        </p:tgtEl>
                                      </p:cBhvr>
                                      <p:to x="100000" y="60000"/>
                                    </p:animScale>
                                    <p:animScale>
                                      <p:cBhvr>
                                        <p:cTn id="14" dur="83" decel="50000">
                                          <p:stCondLst>
                                            <p:cond delay="338"/>
                                          </p:stCondLst>
                                        </p:cTn>
                                        <p:tgtEl>
                                          <p:spTgt spid="2"/>
                                        </p:tgtEl>
                                      </p:cBhvr>
                                      <p:to x="100000" y="100000"/>
                                    </p:animScale>
                                    <p:animScale>
                                      <p:cBhvr>
                                        <p:cTn id="15" dur="13">
                                          <p:stCondLst>
                                            <p:cond delay="656"/>
                                          </p:stCondLst>
                                        </p:cTn>
                                        <p:tgtEl>
                                          <p:spTgt spid="2"/>
                                        </p:tgtEl>
                                      </p:cBhvr>
                                      <p:to x="100000" y="80000"/>
                                    </p:animScale>
                                    <p:animScale>
                                      <p:cBhvr>
                                        <p:cTn id="16" dur="83" decel="50000">
                                          <p:stCondLst>
                                            <p:cond delay="669"/>
                                          </p:stCondLst>
                                        </p:cTn>
                                        <p:tgtEl>
                                          <p:spTgt spid="2"/>
                                        </p:tgtEl>
                                      </p:cBhvr>
                                      <p:to x="100000" y="100000"/>
                                    </p:animScale>
                                    <p:animScale>
                                      <p:cBhvr>
                                        <p:cTn id="17" dur="13">
                                          <p:stCondLst>
                                            <p:cond delay="821"/>
                                          </p:stCondLst>
                                        </p:cTn>
                                        <p:tgtEl>
                                          <p:spTgt spid="2"/>
                                        </p:tgtEl>
                                      </p:cBhvr>
                                      <p:to x="100000" y="90000"/>
                                    </p:animScale>
                                    <p:animScale>
                                      <p:cBhvr>
                                        <p:cTn id="18" dur="83" decel="50000">
                                          <p:stCondLst>
                                            <p:cond delay="834"/>
                                          </p:stCondLst>
                                        </p:cTn>
                                        <p:tgtEl>
                                          <p:spTgt spid="2"/>
                                        </p:tgtEl>
                                      </p:cBhvr>
                                      <p:to x="100000" y="100000"/>
                                    </p:animScale>
                                    <p:animScale>
                                      <p:cBhvr>
                                        <p:cTn id="19" dur="13">
                                          <p:stCondLst>
                                            <p:cond delay="904"/>
                                          </p:stCondLst>
                                        </p:cTn>
                                        <p:tgtEl>
                                          <p:spTgt spid="2"/>
                                        </p:tgtEl>
                                      </p:cBhvr>
                                      <p:to x="100000" y="95000"/>
                                    </p:animScale>
                                    <p:animScale>
                                      <p:cBhvr>
                                        <p:cTn id="20" dur="83" decel="50000">
                                          <p:stCondLst>
                                            <p:cond delay="917"/>
                                          </p:stCondLst>
                                        </p:cTn>
                                        <p:tgtEl>
                                          <p:spTgt spid="2"/>
                                        </p:tgtEl>
                                      </p:cBhvr>
                                      <p:to x="100000" y="100000"/>
                                    </p:animScale>
                                  </p:childTnLst>
                                </p:cTn>
                              </p:par>
                            </p:childTnLst>
                          </p:cTn>
                        </p:par>
                        <p:par>
                          <p:cTn id="21" fill="hold">
                            <p:stCondLst>
                              <p:cond delay="1000"/>
                            </p:stCondLst>
                            <p:childTnLst>
                              <p:par>
                                <p:cTn id="22" presetID="18" presetClass="entr" presetSubtype="6"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strips(downRight)">
                                      <p:cBhvr>
                                        <p:cTn id="24" dur="1000"/>
                                        <p:tgtEl>
                                          <p:spTgt spid="31"/>
                                        </p:tgtEl>
                                      </p:cBhvr>
                                    </p:animEffect>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par>
                                <p:cTn id="31" presetID="10"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1000" fill="hold"/>
                                        <p:tgtEl>
                                          <p:spTgt spid="4"/>
                                        </p:tgtEl>
                                        <p:attrNameLst>
                                          <p:attrName>ppt_w</p:attrName>
                                        </p:attrNameLst>
                                      </p:cBhvr>
                                      <p:tavLst>
                                        <p:tav tm="0">
                                          <p:val>
                                            <p:fltVal val="0"/>
                                          </p:val>
                                        </p:tav>
                                        <p:tav tm="100000">
                                          <p:val>
                                            <p:strVal val="#ppt_w"/>
                                          </p:val>
                                        </p:tav>
                                      </p:tavLst>
                                    </p:anim>
                                    <p:anim calcmode="lin" valueType="num">
                                      <p:cBhvr>
                                        <p:cTn id="38" dur="1000" fill="hold"/>
                                        <p:tgtEl>
                                          <p:spTgt spid="4"/>
                                        </p:tgtEl>
                                        <p:attrNameLst>
                                          <p:attrName>ppt_h</p:attrName>
                                        </p:attrNameLst>
                                      </p:cBhvr>
                                      <p:tavLst>
                                        <p:tav tm="0">
                                          <p:val>
                                            <p:fltVal val="0"/>
                                          </p:val>
                                        </p:tav>
                                        <p:tav tm="100000">
                                          <p:val>
                                            <p:strVal val="#ppt_h"/>
                                          </p:val>
                                        </p:tav>
                                      </p:tavLst>
                                    </p:anim>
                                    <p:anim calcmode="lin" valueType="num">
                                      <p:cBhvr>
                                        <p:cTn id="39" dur="1000" fill="hold"/>
                                        <p:tgtEl>
                                          <p:spTgt spid="4"/>
                                        </p:tgtEl>
                                        <p:attrNameLst>
                                          <p:attrName>style.rotation</p:attrName>
                                        </p:attrNameLst>
                                      </p:cBhvr>
                                      <p:tavLst>
                                        <p:tav tm="0">
                                          <p:val>
                                            <p:fltVal val="360"/>
                                          </p:val>
                                        </p:tav>
                                        <p:tav tm="100000">
                                          <p:val>
                                            <p:fltVal val="0"/>
                                          </p:val>
                                        </p:tav>
                                      </p:tavLst>
                                    </p:anim>
                                    <p:animEffect transition="in" filter="fade">
                                      <p:cBhvr>
                                        <p:cTn id="40" dur="1000"/>
                                        <p:tgtEl>
                                          <p:spTgt spid="4"/>
                                        </p:tgtEl>
                                      </p:cBhvr>
                                    </p:animEffect>
                                  </p:childTnLst>
                                </p:cTn>
                              </p:par>
                            </p:childTnLst>
                          </p:cTn>
                        </p:par>
                        <p:par>
                          <p:cTn id="41" fill="hold">
                            <p:stCondLst>
                              <p:cond delay="4000"/>
                            </p:stCondLst>
                            <p:childTnLst>
                              <p:par>
                                <p:cTn id="42" presetID="18" presetClass="entr" presetSubtype="6" fill="hold"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strips(downRight)">
                                      <p:cBhvr>
                                        <p:cTn id="44" dur="750"/>
                                        <p:tgtEl>
                                          <p:spTgt spid="42"/>
                                        </p:tgtEl>
                                      </p:cBhvr>
                                    </p:animEffect>
                                  </p:childTnLst>
                                </p:cTn>
                              </p:par>
                            </p:childTnLst>
                          </p:cTn>
                        </p:par>
                        <p:par>
                          <p:cTn id="45" fill="hold">
                            <p:stCondLst>
                              <p:cond delay="5000"/>
                            </p:stCondLst>
                            <p:childTnLst>
                              <p:par>
                                <p:cTn id="46" presetID="22" presetClass="entr" presetSubtype="2" fill="hold" grpId="0" nodeType="after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wipe(right)">
                                      <p:cBhvr>
                                        <p:cTn id="48"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787751" y="2821130"/>
            <a:ext cx="4511324" cy="1750874"/>
            <a:chOff x="7210222" y="3140035"/>
            <a:chExt cx="1770664" cy="3272488"/>
          </a:xfrm>
        </p:grpSpPr>
        <p:sp>
          <p:nvSpPr>
            <p:cNvPr id="4" name="矩形 3"/>
            <p:cNvSpPr/>
            <p:nvPr/>
          </p:nvSpPr>
          <p:spPr>
            <a:xfrm>
              <a:off x="7210222" y="3140035"/>
              <a:ext cx="1770664" cy="3272488"/>
            </a:xfrm>
            <a:prstGeom prst="rect">
              <a:avLst/>
            </a:prstGeom>
            <a:solidFill>
              <a:srgbClr val="EBEBEB"/>
            </a:solidFill>
            <a:ln>
              <a:noFill/>
            </a:ln>
            <a:effectLst>
              <a:outerShdw blurRad="63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矩形 4"/>
            <p:cNvSpPr/>
            <p:nvPr/>
          </p:nvSpPr>
          <p:spPr>
            <a:xfrm>
              <a:off x="7210222" y="3140035"/>
              <a:ext cx="1770664" cy="3272488"/>
            </a:xfrm>
            <a:prstGeom prst="rect">
              <a:avLst/>
            </a:prstGeom>
            <a:blipFill>
              <a:blip r:embed="rId1">
                <a:alphaModFix amt="26000"/>
              </a:blip>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28" name="图片 27"/>
          <p:cNvPicPr>
            <a:picLocks noChangeAspect="1"/>
          </p:cNvPicPr>
          <p:nvPr/>
        </p:nvPicPr>
        <p:blipFill rotWithShape="1">
          <a:blip r:embed="rId2">
            <a:extLst>
              <a:ext uri="{28A0092B-C50C-407E-A947-70E740481C1C}">
                <a14:useLocalDpi xmlns:a14="http://schemas.microsoft.com/office/drawing/2010/main" val="0"/>
              </a:ext>
            </a:extLst>
          </a:blip>
          <a:srcRect t="36829"/>
          <a:stretch>
            <a:fillRect/>
          </a:stretch>
        </p:blipFill>
        <p:spPr>
          <a:xfrm>
            <a:off x="41714" y="2285999"/>
            <a:ext cx="12150285" cy="4605269"/>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9075" y="-401434"/>
            <a:ext cx="3028424" cy="3656965"/>
          </a:xfrm>
          <a:prstGeom prst="rect">
            <a:avLst/>
          </a:prstGeom>
        </p:spPr>
      </p:pic>
      <p:sp>
        <p:nvSpPr>
          <p:cNvPr id="18" name="文本框 19"/>
          <p:cNvSpPr txBox="1">
            <a:spLocks noChangeArrowheads="1"/>
          </p:cNvSpPr>
          <p:nvPr/>
        </p:nvSpPr>
        <p:spPr bwMode="auto">
          <a:xfrm flipH="1">
            <a:off x="3848250" y="2441005"/>
            <a:ext cx="512956"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4400" spc="-150" dirty="0" smtClean="0">
                <a:solidFill>
                  <a:srgbClr val="262626"/>
                </a:solidFill>
                <a:latin typeface="华文行楷" panose="02010800040101010101" pitchFamily="2" charset="-122"/>
                <a:ea typeface="华文行楷" panose="02010800040101010101" pitchFamily="2" charset="-122"/>
              </a:rPr>
              <a:t>神话传说</a:t>
            </a:r>
            <a:endParaRPr lang="zh-CN" altLang="en-US" sz="4400" spc="-150" dirty="0">
              <a:solidFill>
                <a:srgbClr val="262626"/>
              </a:solidFill>
              <a:latin typeface="华文行楷" panose="02010800040101010101" pitchFamily="2" charset="-122"/>
              <a:ea typeface="华文行楷" panose="02010800040101010101" pitchFamily="2" charset="-122"/>
            </a:endParaRPr>
          </a:p>
        </p:txBody>
      </p:sp>
      <p:sp>
        <p:nvSpPr>
          <p:cNvPr id="19" name="文本框 22"/>
          <p:cNvSpPr txBox="1">
            <a:spLocks noChangeArrowheads="1"/>
          </p:cNvSpPr>
          <p:nvPr/>
        </p:nvSpPr>
        <p:spPr bwMode="auto">
          <a:xfrm>
            <a:off x="4914989" y="3250145"/>
            <a:ext cx="4340985" cy="781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1225">
              <a:defRPr>
                <a:solidFill>
                  <a:schemeClr val="tx1"/>
                </a:solidFill>
                <a:latin typeface="Lao UI" panose="020B0502040204020203" pitchFamily="34" charset="0"/>
                <a:ea typeface="方正苏新诗柳楷简体" panose="02000000000000000000" pitchFamily="2" charset="-122"/>
              </a:defRPr>
            </a:lvl1pPr>
            <a:lvl2pPr marL="742950" indent="-285750" defTabSz="911225">
              <a:defRPr>
                <a:solidFill>
                  <a:schemeClr val="tx1"/>
                </a:solidFill>
                <a:latin typeface="Lao UI" panose="020B0502040204020203" pitchFamily="34" charset="0"/>
                <a:ea typeface="方正苏新诗柳楷简体" panose="02000000000000000000" pitchFamily="2" charset="-122"/>
              </a:defRPr>
            </a:lvl2pPr>
            <a:lvl3pPr marL="1143000" indent="-228600" defTabSz="911225">
              <a:defRPr>
                <a:solidFill>
                  <a:schemeClr val="tx1"/>
                </a:solidFill>
                <a:latin typeface="Lao UI" panose="020B0502040204020203" pitchFamily="34" charset="0"/>
                <a:ea typeface="方正苏新诗柳楷简体" panose="02000000000000000000" pitchFamily="2" charset="-122"/>
              </a:defRPr>
            </a:lvl3pPr>
            <a:lvl4pPr marL="1600200" indent="-228600" defTabSz="911225">
              <a:defRPr>
                <a:solidFill>
                  <a:schemeClr val="tx1"/>
                </a:solidFill>
                <a:latin typeface="Lao UI" panose="020B0502040204020203" pitchFamily="34" charset="0"/>
                <a:ea typeface="方正苏新诗柳楷简体" panose="02000000000000000000" pitchFamily="2" charset="-122"/>
              </a:defRPr>
            </a:lvl4pPr>
            <a:lvl5pPr marL="2057400" indent="-228600" defTabSz="911225">
              <a:defRPr>
                <a:solidFill>
                  <a:schemeClr val="tx1"/>
                </a:solidFill>
                <a:latin typeface="Lao UI" panose="020B0502040204020203" pitchFamily="34" charset="0"/>
                <a:ea typeface="方正苏新诗柳楷简体" panose="02000000000000000000" pitchFamily="2" charset="-122"/>
              </a:defRPr>
            </a:lvl5pPr>
            <a:lvl6pPr marL="25146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6pPr>
            <a:lvl7pPr marL="29718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7pPr>
            <a:lvl8pPr marL="34290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8pPr>
            <a:lvl9pPr marL="38862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9pPr>
          </a:lstStyle>
          <a:p>
            <a:pPr algn="ctr">
              <a:lnSpc>
                <a:spcPct val="140000"/>
              </a:lnSpc>
            </a:pPr>
            <a:r>
              <a:rPr lang="zh-CN" altLang="en-US" sz="1600" noProof="1">
                <a:solidFill>
                  <a:prstClr val="black"/>
                </a:solidFill>
                <a:latin typeface="华文新魏" panose="02010800040101010101" pitchFamily="2" charset="-122"/>
                <a:ea typeface="华文新魏" panose="02010800040101010101" pitchFamily="2" charset="-122"/>
                <a:sym typeface="+mn-ea"/>
              </a:rPr>
              <a:t>您的内容打在这里，或者通过复制您的文本后，在此框中选择粘贴，并选择只保留文字</a:t>
            </a:r>
            <a:r>
              <a:rPr lang="zh-CN" altLang="en-US" sz="1600" noProof="1" smtClean="0">
                <a:solidFill>
                  <a:prstClr val="black"/>
                </a:solidFill>
                <a:latin typeface="华文新魏" panose="02010800040101010101" pitchFamily="2" charset="-122"/>
                <a:ea typeface="华文新魏" panose="02010800040101010101" pitchFamily="2" charset="-122"/>
                <a:sym typeface="+mn-ea"/>
              </a:rPr>
              <a:t>。</a:t>
            </a:r>
            <a:endParaRPr lang="zh-CN" altLang="en-US" sz="1600" noProof="1">
              <a:solidFill>
                <a:prstClr val="black"/>
              </a:solidFill>
              <a:latin typeface="华文新魏" panose="02010800040101010101" pitchFamily="2" charset="-122"/>
              <a:ea typeface="华文新魏" panose="02010800040101010101" pitchFamily="2" charset="-122"/>
              <a:sym typeface="Arial" panose="020B0604020202020204" pitchFamily="34" charset="0"/>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37494" y="1071563"/>
            <a:ext cx="2006239" cy="2006239"/>
          </a:xfrm>
          <a:prstGeom prst="rect">
            <a:avLst/>
          </a:prstGeom>
        </p:spPr>
      </p:pic>
      <p:sp>
        <p:nvSpPr>
          <p:cNvPr id="26" name="文本框 19"/>
          <p:cNvSpPr txBox="1">
            <a:spLocks noChangeArrowheads="1"/>
          </p:cNvSpPr>
          <p:nvPr/>
        </p:nvSpPr>
        <p:spPr bwMode="auto">
          <a:xfrm flipH="1">
            <a:off x="2781511" y="1453922"/>
            <a:ext cx="51295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400" dirty="0" smtClean="0">
                <a:solidFill>
                  <a:srgbClr val="262626"/>
                </a:solidFill>
                <a:latin typeface="华文行楷" panose="02010800040101010101" pitchFamily="2" charset="-122"/>
                <a:ea typeface="华文行楷" panose="02010800040101010101" pitchFamily="2" charset="-122"/>
              </a:rPr>
              <a:t>第三章</a:t>
            </a:r>
            <a:endParaRPr lang="zh-CN" altLang="en-US" sz="2400" dirty="0">
              <a:solidFill>
                <a:srgbClr val="262626"/>
              </a:solidFill>
              <a:latin typeface="华文行楷" panose="02010800040101010101" pitchFamily="2" charset="-122"/>
              <a:ea typeface="华文行楷" panose="02010800040101010101" pitchFamily="2" charset="-122"/>
            </a:endParaRPr>
          </a:p>
        </p:txBody>
      </p:sp>
      <p:pic>
        <p:nvPicPr>
          <p:cNvPr id="29" name="图片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2048" y="2654251"/>
            <a:ext cx="4091147" cy="5451453"/>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4000">
        <p15:prstTrans prst="drap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32" presetClass="emph" presetSubtype="0" fill="hold" nodeType="afterEffect">
                                  <p:stCondLst>
                                    <p:cond delay="0"/>
                                  </p:stCondLst>
                                  <p:childTnLst>
                                    <p:animRot by="120000">
                                      <p:cBhvr>
                                        <p:cTn id="10" dur="100" fill="hold">
                                          <p:stCondLst>
                                            <p:cond delay="0"/>
                                          </p:stCondLst>
                                        </p:cTn>
                                        <p:tgtEl>
                                          <p:spTgt spid="2"/>
                                        </p:tgtEl>
                                        <p:attrNameLst>
                                          <p:attrName>r</p:attrName>
                                        </p:attrNameLst>
                                      </p:cBhvr>
                                    </p:animRot>
                                    <p:animRot by="-240000">
                                      <p:cBhvr>
                                        <p:cTn id="11" dur="200" fill="hold">
                                          <p:stCondLst>
                                            <p:cond delay="200"/>
                                          </p:stCondLst>
                                        </p:cTn>
                                        <p:tgtEl>
                                          <p:spTgt spid="2"/>
                                        </p:tgtEl>
                                        <p:attrNameLst>
                                          <p:attrName>r</p:attrName>
                                        </p:attrNameLst>
                                      </p:cBhvr>
                                    </p:animRot>
                                    <p:animRot by="240000">
                                      <p:cBhvr>
                                        <p:cTn id="12" dur="200" fill="hold">
                                          <p:stCondLst>
                                            <p:cond delay="400"/>
                                          </p:stCondLst>
                                        </p:cTn>
                                        <p:tgtEl>
                                          <p:spTgt spid="2"/>
                                        </p:tgtEl>
                                        <p:attrNameLst>
                                          <p:attrName>r</p:attrName>
                                        </p:attrNameLst>
                                      </p:cBhvr>
                                    </p:animRot>
                                    <p:animRot by="-240000">
                                      <p:cBhvr>
                                        <p:cTn id="13" dur="200" fill="hold">
                                          <p:stCondLst>
                                            <p:cond delay="600"/>
                                          </p:stCondLst>
                                        </p:cTn>
                                        <p:tgtEl>
                                          <p:spTgt spid="2"/>
                                        </p:tgtEl>
                                        <p:attrNameLst>
                                          <p:attrName>r</p:attrName>
                                        </p:attrNameLst>
                                      </p:cBhvr>
                                    </p:animRot>
                                    <p:animRot by="120000">
                                      <p:cBhvr>
                                        <p:cTn id="14" dur="200" fill="hold">
                                          <p:stCondLst>
                                            <p:cond delay="800"/>
                                          </p:stCondLst>
                                        </p:cTn>
                                        <p:tgtEl>
                                          <p:spTgt spid="2"/>
                                        </p:tgtEl>
                                        <p:attrNameLst>
                                          <p:attrName>r</p:attrName>
                                        </p:attrNameLst>
                                      </p:cBhvr>
                                    </p:animRot>
                                  </p:childTnLst>
                                </p:cTn>
                              </p:par>
                              <p:par>
                                <p:cTn id="15" presetID="22" presetClass="entr" presetSubtype="1"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up)">
                                      <p:cBhvr>
                                        <p:cTn id="17" dur="500"/>
                                        <p:tgtEl>
                                          <p:spTgt spid="26"/>
                                        </p:tgtEl>
                                      </p:cBhvr>
                                    </p:animEffect>
                                  </p:childTnLst>
                                </p:cTn>
                              </p:par>
                              <p:par>
                                <p:cTn id="18" presetID="6" presetClass="entr" presetSubtype="16" fill="hold" grpId="0" nodeType="withEffect">
                                  <p:stCondLst>
                                    <p:cond delay="500"/>
                                  </p:stCondLst>
                                  <p:childTnLst>
                                    <p:set>
                                      <p:cBhvr>
                                        <p:cTn id="19" dur="1" fill="hold">
                                          <p:stCondLst>
                                            <p:cond delay="0"/>
                                          </p:stCondLst>
                                        </p:cTn>
                                        <p:tgtEl>
                                          <p:spTgt spid="18"/>
                                        </p:tgtEl>
                                        <p:attrNameLst>
                                          <p:attrName>style.visibility</p:attrName>
                                        </p:attrNameLst>
                                      </p:cBhvr>
                                      <p:to>
                                        <p:strVal val="visible"/>
                                      </p:to>
                                    </p:set>
                                    <p:animEffect transition="in" filter="circle(in)">
                                      <p:cBhvr>
                                        <p:cTn id="20" dur="1000"/>
                                        <p:tgtEl>
                                          <p:spTgt spid="18"/>
                                        </p:tgtEl>
                                      </p:cBhvr>
                                    </p:animEffect>
                                  </p:childTnLst>
                                </p:cTn>
                              </p:par>
                            </p:childTnLst>
                          </p:cTn>
                        </p:par>
                        <p:par>
                          <p:cTn id="21" fill="hold">
                            <p:stCondLst>
                              <p:cond delay="1500"/>
                            </p:stCondLst>
                            <p:childTnLst>
                              <p:par>
                                <p:cTn id="22" presetID="47" presetClass="entr" presetSubtype="0"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000"/>
                                        <p:tgtEl>
                                          <p:spTgt spid="29"/>
                                        </p:tgtEl>
                                      </p:cBhvr>
                                    </p:animEffect>
                                    <p:anim calcmode="lin" valueType="num">
                                      <p:cBhvr>
                                        <p:cTn id="25" dur="1000" fill="hold"/>
                                        <p:tgtEl>
                                          <p:spTgt spid="29"/>
                                        </p:tgtEl>
                                        <p:attrNameLst>
                                          <p:attrName>ppt_x</p:attrName>
                                        </p:attrNameLst>
                                      </p:cBhvr>
                                      <p:tavLst>
                                        <p:tav tm="0">
                                          <p:val>
                                            <p:strVal val="#ppt_x"/>
                                          </p:val>
                                        </p:tav>
                                        <p:tav tm="100000">
                                          <p:val>
                                            <p:strVal val="#ppt_x"/>
                                          </p:val>
                                        </p:tav>
                                      </p:tavLst>
                                    </p:anim>
                                    <p:anim calcmode="lin" valueType="num">
                                      <p:cBhvr>
                                        <p:cTn id="26" dur="1000" fill="hold"/>
                                        <p:tgtEl>
                                          <p:spTgt spid="29"/>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up)">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46633"/>
          <a:stretch>
            <a:fillRect/>
          </a:stretch>
        </p:blipFill>
        <p:spPr>
          <a:xfrm>
            <a:off x="-57409" y="2935704"/>
            <a:ext cx="12249407" cy="3922295"/>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431640" flipH="1" flipV="1">
            <a:off x="-426165" y="134290"/>
            <a:ext cx="2451783" cy="1900024"/>
          </a:xfrm>
          <a:prstGeom prst="rect">
            <a:avLst/>
          </a:prstGeom>
        </p:spPr>
      </p:pic>
      <p:sp>
        <p:nvSpPr>
          <p:cNvPr id="10" name="矩形 9"/>
          <p:cNvSpPr/>
          <p:nvPr/>
        </p:nvSpPr>
        <p:spPr>
          <a:xfrm>
            <a:off x="4429909" y="976011"/>
            <a:ext cx="5533157" cy="4708982"/>
          </a:xfrm>
          <a:prstGeom prst="rect">
            <a:avLst/>
          </a:prstGeom>
        </p:spPr>
        <p:txBody>
          <a:bodyPr vert="horz" wrap="square">
            <a:spAutoFit/>
          </a:bodyPr>
          <a:lstStyle/>
          <a:p>
            <a:pPr algn="ctr">
              <a:lnSpc>
                <a:spcPts val="4000"/>
              </a:lnSpc>
            </a:pPr>
            <a:r>
              <a:rPr lang="zh-CN" altLang="en-US" sz="2400" dirty="0">
                <a:solidFill>
                  <a:schemeClr val="tx1">
                    <a:lumMod val="65000"/>
                    <a:lumOff val="35000"/>
                  </a:schemeClr>
                </a:solidFill>
                <a:latin typeface="华文新魏" panose="02010800040101010101" pitchFamily="2" charset="-122"/>
                <a:ea typeface="华文新魏" panose="02010800040101010101" pitchFamily="2" charset="-122"/>
              </a:rPr>
              <a:t>较早有关重阳节的传说，见于梁</a:t>
            </a:r>
            <a:r>
              <a:rPr lang="zh-CN" altLang="en-US" sz="2400" dirty="0" smtClean="0">
                <a:solidFill>
                  <a:schemeClr val="tx1">
                    <a:lumMod val="65000"/>
                    <a:lumOff val="35000"/>
                  </a:schemeClr>
                </a:solidFill>
                <a:latin typeface="华文新魏" panose="02010800040101010101" pitchFamily="2" charset="-122"/>
                <a:ea typeface="华文新魏" panose="02010800040101010101" pitchFamily="2" charset="-122"/>
              </a:rPr>
              <a:t>朝吴</a:t>
            </a:r>
            <a:r>
              <a:rPr lang="zh-CN" altLang="en-US" sz="2400" dirty="0">
                <a:solidFill>
                  <a:schemeClr val="tx1">
                    <a:lumMod val="65000"/>
                    <a:lumOff val="35000"/>
                  </a:schemeClr>
                </a:solidFill>
                <a:latin typeface="华文新魏" panose="02010800040101010101" pitchFamily="2" charset="-122"/>
                <a:ea typeface="华文新魏" panose="02010800040101010101" pitchFamily="2" charset="-122"/>
              </a:rPr>
              <a:t>均的</a:t>
            </a:r>
            <a:r>
              <a:rPr lang="en-US" altLang="zh-CN" sz="2400" dirty="0">
                <a:solidFill>
                  <a:schemeClr val="tx1">
                    <a:lumMod val="65000"/>
                    <a:lumOff val="35000"/>
                  </a:schemeClr>
                </a:solidFill>
                <a:latin typeface="华文新魏" panose="02010800040101010101" pitchFamily="2" charset="-122"/>
                <a:ea typeface="华文新魏" panose="02010800040101010101" pitchFamily="2" charset="-122"/>
              </a:rPr>
              <a:t>《</a:t>
            </a:r>
            <a:r>
              <a:rPr lang="zh-CN" altLang="en-US" sz="2400" dirty="0">
                <a:solidFill>
                  <a:schemeClr val="tx1">
                    <a:lumMod val="65000"/>
                    <a:lumOff val="35000"/>
                  </a:schemeClr>
                </a:solidFill>
                <a:latin typeface="华文新魏" panose="02010800040101010101" pitchFamily="2" charset="-122"/>
                <a:ea typeface="华文新魏" panose="02010800040101010101" pitchFamily="2" charset="-122"/>
              </a:rPr>
              <a:t>续齐谐记</a:t>
            </a:r>
            <a:r>
              <a:rPr lang="en-US" altLang="zh-CN" sz="2400" dirty="0">
                <a:solidFill>
                  <a:schemeClr val="tx1">
                    <a:lumMod val="65000"/>
                    <a:lumOff val="35000"/>
                  </a:schemeClr>
                </a:solidFill>
                <a:latin typeface="华文新魏" panose="02010800040101010101" pitchFamily="2" charset="-122"/>
                <a:ea typeface="华文新魏" panose="02010800040101010101" pitchFamily="2" charset="-122"/>
              </a:rPr>
              <a:t>》</a:t>
            </a:r>
            <a:r>
              <a:rPr lang="zh-CN" altLang="en-US" sz="2400" dirty="0" smtClean="0">
                <a:solidFill>
                  <a:schemeClr val="tx1">
                    <a:lumMod val="65000"/>
                    <a:lumOff val="35000"/>
                  </a:schemeClr>
                </a:solidFill>
                <a:latin typeface="华文新魏" panose="02010800040101010101" pitchFamily="2" charset="-122"/>
                <a:ea typeface="华文新魏" panose="02010800040101010101" pitchFamily="2" charset="-122"/>
              </a:rPr>
              <a:t>：汝</a:t>
            </a:r>
            <a:r>
              <a:rPr lang="zh-CN" altLang="en-US" sz="2400" dirty="0">
                <a:solidFill>
                  <a:schemeClr val="tx1">
                    <a:lumMod val="65000"/>
                    <a:lumOff val="35000"/>
                  </a:schemeClr>
                </a:solidFill>
                <a:latin typeface="华文新魏" panose="02010800040101010101" pitchFamily="2" charset="-122"/>
                <a:ea typeface="华文新魏" panose="02010800040101010101" pitchFamily="2" charset="-122"/>
              </a:rPr>
              <a:t>南桓景</a:t>
            </a:r>
            <a:r>
              <a:rPr lang="zh-CN" altLang="en-US" sz="2400" dirty="0" smtClean="0">
                <a:solidFill>
                  <a:schemeClr val="tx1">
                    <a:lumMod val="65000"/>
                    <a:lumOff val="35000"/>
                  </a:schemeClr>
                </a:solidFill>
                <a:latin typeface="华文新魏" panose="02010800040101010101" pitchFamily="2" charset="-122"/>
                <a:ea typeface="华文新魏" panose="02010800040101010101" pitchFamily="2" charset="-122"/>
              </a:rPr>
              <a:t>随费</a:t>
            </a:r>
            <a:r>
              <a:rPr lang="zh-CN" altLang="en-US" sz="2400" dirty="0">
                <a:solidFill>
                  <a:schemeClr val="tx1">
                    <a:lumMod val="65000"/>
                    <a:lumOff val="35000"/>
                  </a:schemeClr>
                </a:solidFill>
                <a:latin typeface="华文新魏" panose="02010800040101010101" pitchFamily="2" charset="-122"/>
                <a:ea typeface="华文新魏" panose="02010800040101010101" pitchFamily="2" charset="-122"/>
              </a:rPr>
              <a:t>长房游学累年，长房谓曰：“</a:t>
            </a:r>
            <a:r>
              <a:rPr lang="zh-CN" altLang="en-US" sz="2400" dirty="0" smtClean="0">
                <a:solidFill>
                  <a:schemeClr val="tx1">
                    <a:lumMod val="65000"/>
                    <a:lumOff val="35000"/>
                  </a:schemeClr>
                </a:solidFill>
                <a:latin typeface="华文新魏" panose="02010800040101010101" pitchFamily="2" charset="-122"/>
                <a:ea typeface="华文新魏" panose="02010800040101010101" pitchFamily="2" charset="-122"/>
              </a:rPr>
              <a:t>九月九日，汝</a:t>
            </a:r>
            <a:r>
              <a:rPr lang="zh-CN" altLang="en-US" sz="2400" dirty="0">
                <a:solidFill>
                  <a:schemeClr val="tx1">
                    <a:lumMod val="65000"/>
                    <a:lumOff val="35000"/>
                  </a:schemeClr>
                </a:solidFill>
                <a:latin typeface="华文新魏" panose="02010800040101010101" pitchFamily="2" charset="-122"/>
                <a:ea typeface="华文新魏" panose="02010800040101010101" pitchFamily="2" charset="-122"/>
              </a:rPr>
              <a:t>家中当有灾。宜急去</a:t>
            </a:r>
            <a:r>
              <a:rPr lang="zh-CN" altLang="en-US" sz="2400" dirty="0" smtClean="0">
                <a:solidFill>
                  <a:schemeClr val="tx1">
                    <a:lumMod val="65000"/>
                    <a:lumOff val="35000"/>
                  </a:schemeClr>
                </a:solidFill>
                <a:latin typeface="华文新魏" panose="02010800040101010101" pitchFamily="2" charset="-122"/>
                <a:ea typeface="华文新魏" panose="02010800040101010101" pitchFamily="2" charset="-122"/>
              </a:rPr>
              <a:t>，令</a:t>
            </a:r>
            <a:r>
              <a:rPr lang="zh-CN" altLang="en-US" sz="2400" dirty="0">
                <a:solidFill>
                  <a:schemeClr val="tx1">
                    <a:lumMod val="65000"/>
                    <a:lumOff val="35000"/>
                  </a:schemeClr>
                </a:solidFill>
                <a:latin typeface="华文新魏" panose="02010800040101010101" pitchFamily="2" charset="-122"/>
                <a:ea typeface="华文新魏" panose="02010800040101010101" pitchFamily="2" charset="-122"/>
              </a:rPr>
              <a:t>家人各作绛囊，盛茱萸</a:t>
            </a:r>
            <a:r>
              <a:rPr lang="zh-CN" altLang="en-US" sz="2400" dirty="0" smtClean="0">
                <a:solidFill>
                  <a:schemeClr val="tx1">
                    <a:lumMod val="65000"/>
                    <a:lumOff val="35000"/>
                  </a:schemeClr>
                </a:solidFill>
                <a:latin typeface="华文新魏" panose="02010800040101010101" pitchFamily="2" charset="-122"/>
                <a:ea typeface="华文新魏" panose="02010800040101010101" pitchFamily="2" charset="-122"/>
              </a:rPr>
              <a:t>，以</a:t>
            </a:r>
            <a:r>
              <a:rPr lang="zh-CN" altLang="en-US" sz="2400" dirty="0">
                <a:solidFill>
                  <a:schemeClr val="tx1">
                    <a:lumMod val="65000"/>
                    <a:lumOff val="35000"/>
                  </a:schemeClr>
                </a:solidFill>
                <a:latin typeface="华文新魏" panose="02010800040101010101" pitchFamily="2" charset="-122"/>
                <a:ea typeface="华文新魏" panose="02010800040101010101" pitchFamily="2" charset="-122"/>
              </a:rPr>
              <a:t>系臂</a:t>
            </a:r>
            <a:r>
              <a:rPr lang="zh-CN" altLang="en-US" sz="2400" dirty="0" smtClean="0">
                <a:solidFill>
                  <a:schemeClr val="tx1">
                    <a:lumMod val="65000"/>
                    <a:lumOff val="35000"/>
                  </a:schemeClr>
                </a:solidFill>
                <a:latin typeface="华文新魏" panose="02010800040101010101" pitchFamily="2" charset="-122"/>
                <a:ea typeface="华文新魏" panose="02010800040101010101" pitchFamily="2" charset="-122"/>
              </a:rPr>
              <a:t>，登高</a:t>
            </a:r>
            <a:r>
              <a:rPr lang="zh-CN" altLang="en-US" sz="2400" dirty="0">
                <a:solidFill>
                  <a:schemeClr val="tx1">
                    <a:lumMod val="65000"/>
                    <a:lumOff val="35000"/>
                  </a:schemeClr>
                </a:solidFill>
                <a:latin typeface="华文新魏" panose="02010800040101010101" pitchFamily="2" charset="-122"/>
                <a:ea typeface="华文新魏" panose="02010800040101010101" pitchFamily="2" charset="-122"/>
              </a:rPr>
              <a:t>饮菊花酒，此祸可除。”景如言</a:t>
            </a:r>
            <a:r>
              <a:rPr lang="zh-CN" altLang="en-US" sz="2400" dirty="0" smtClean="0">
                <a:solidFill>
                  <a:schemeClr val="tx1">
                    <a:lumMod val="65000"/>
                    <a:lumOff val="35000"/>
                  </a:schemeClr>
                </a:solidFill>
                <a:latin typeface="华文新魏" panose="02010800040101010101" pitchFamily="2" charset="-122"/>
                <a:ea typeface="华文新魏" panose="02010800040101010101" pitchFamily="2" charset="-122"/>
              </a:rPr>
              <a:t>，齐家登山</a:t>
            </a:r>
            <a:r>
              <a:rPr lang="zh-CN" altLang="en-US" sz="2400" dirty="0">
                <a:solidFill>
                  <a:schemeClr val="tx1">
                    <a:lumMod val="65000"/>
                    <a:lumOff val="35000"/>
                  </a:schemeClr>
                </a:solidFill>
                <a:latin typeface="华文新魏" panose="02010800040101010101" pitchFamily="2" charset="-122"/>
                <a:ea typeface="华文新魏" panose="02010800040101010101" pitchFamily="2" charset="-122"/>
              </a:rPr>
              <a:t>。夕还，见鸡犬牛羊一时暴死</a:t>
            </a:r>
            <a:r>
              <a:rPr lang="zh-CN" altLang="en-US" sz="2400" dirty="0" smtClean="0">
                <a:solidFill>
                  <a:schemeClr val="tx1">
                    <a:lumMod val="65000"/>
                    <a:lumOff val="35000"/>
                  </a:schemeClr>
                </a:solidFill>
                <a:latin typeface="华文新魏" panose="02010800040101010101" pitchFamily="2" charset="-122"/>
                <a:ea typeface="华文新魏" panose="02010800040101010101" pitchFamily="2" charset="-122"/>
              </a:rPr>
              <a:t>。长房</a:t>
            </a:r>
            <a:r>
              <a:rPr lang="zh-CN" altLang="en-US" sz="2400" dirty="0">
                <a:solidFill>
                  <a:schemeClr val="tx1">
                    <a:lumMod val="65000"/>
                    <a:lumOff val="35000"/>
                  </a:schemeClr>
                </a:solidFill>
                <a:latin typeface="华文新魏" panose="02010800040101010101" pitchFamily="2" charset="-122"/>
                <a:ea typeface="华文新魏" panose="02010800040101010101" pitchFamily="2" charset="-122"/>
              </a:rPr>
              <a:t>闻之曰：</a:t>
            </a:r>
            <a:r>
              <a:rPr lang="zh-CN" altLang="en-US" sz="2400" dirty="0" smtClean="0">
                <a:solidFill>
                  <a:schemeClr val="tx1">
                    <a:lumMod val="65000"/>
                    <a:lumOff val="35000"/>
                  </a:schemeClr>
                </a:solidFill>
                <a:latin typeface="华文新魏" panose="02010800040101010101" pitchFamily="2" charset="-122"/>
                <a:ea typeface="华文新魏" panose="02010800040101010101" pitchFamily="2" charset="-122"/>
              </a:rPr>
              <a:t>“此</a:t>
            </a:r>
            <a:r>
              <a:rPr lang="zh-CN" altLang="en-US" sz="2400" dirty="0">
                <a:solidFill>
                  <a:schemeClr val="tx1">
                    <a:lumMod val="65000"/>
                    <a:lumOff val="35000"/>
                  </a:schemeClr>
                </a:solidFill>
                <a:latin typeface="华文新魏" panose="02010800040101010101" pitchFamily="2" charset="-122"/>
                <a:ea typeface="华文新魏" panose="02010800040101010101" pitchFamily="2" charset="-122"/>
              </a:rPr>
              <a:t>可代也。”今世人</a:t>
            </a:r>
            <a:r>
              <a:rPr lang="zh-CN" altLang="en-US" sz="2400" dirty="0" smtClean="0">
                <a:solidFill>
                  <a:schemeClr val="tx1">
                    <a:lumMod val="65000"/>
                    <a:lumOff val="35000"/>
                  </a:schemeClr>
                </a:solidFill>
                <a:latin typeface="华文新魏" panose="02010800040101010101" pitchFamily="2" charset="-122"/>
                <a:ea typeface="华文新魏" panose="02010800040101010101" pitchFamily="2" charset="-122"/>
              </a:rPr>
              <a:t>九日登高</a:t>
            </a:r>
            <a:r>
              <a:rPr lang="zh-CN" altLang="en-US" sz="2400" dirty="0">
                <a:solidFill>
                  <a:schemeClr val="tx1">
                    <a:lumMod val="65000"/>
                    <a:lumOff val="35000"/>
                  </a:schemeClr>
                </a:solidFill>
                <a:latin typeface="华文新魏" panose="02010800040101010101" pitchFamily="2" charset="-122"/>
                <a:ea typeface="华文新魏" panose="02010800040101010101" pitchFamily="2" charset="-122"/>
              </a:rPr>
              <a:t>饮酒，妇人带茱萸囊，盖始于此。</a:t>
            </a:r>
            <a:endParaRPr lang="zh-CN" altLang="en-US" sz="2400" dirty="0">
              <a:solidFill>
                <a:schemeClr val="tx1">
                  <a:lumMod val="65000"/>
                  <a:lumOff val="35000"/>
                </a:schemeClr>
              </a:solidFill>
              <a:latin typeface="华文新魏" panose="02010800040101010101" pitchFamily="2" charset="-122"/>
              <a:ea typeface="华文新魏" panose="02010800040101010101" pitchFamily="2" charset="-122"/>
            </a:endParaRPr>
          </a:p>
        </p:txBody>
      </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9075" y="-401434"/>
            <a:ext cx="3028424" cy="3656965"/>
          </a:xfrm>
          <a:prstGeom prst="rect">
            <a:avLst/>
          </a:prstGeom>
        </p:spPr>
      </p:pic>
      <p:grpSp>
        <p:nvGrpSpPr>
          <p:cNvPr id="3" name="组合 2"/>
          <p:cNvGrpSpPr/>
          <p:nvPr/>
        </p:nvGrpSpPr>
        <p:grpSpPr>
          <a:xfrm>
            <a:off x="2504716" y="385010"/>
            <a:ext cx="744286" cy="1096551"/>
            <a:chOff x="2504716" y="385010"/>
            <a:chExt cx="744286" cy="1096551"/>
          </a:xfrm>
        </p:grpSpPr>
        <p:pic>
          <p:nvPicPr>
            <p:cNvPr id="13" name="图片 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4716" y="385010"/>
              <a:ext cx="744286" cy="1096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3"/>
            <p:cNvSpPr txBox="1"/>
            <p:nvPr/>
          </p:nvSpPr>
          <p:spPr>
            <a:xfrm>
              <a:off x="2700963" y="452470"/>
              <a:ext cx="372272" cy="1015663"/>
            </a:xfrm>
            <a:prstGeom prst="rect">
              <a:avLst/>
            </a:prstGeom>
            <a:noFill/>
          </p:spPr>
          <p:txBody>
            <a:bodyPr wrap="square">
              <a:spAutoFit/>
            </a:bodyPr>
            <a:lstStyle/>
            <a:p>
              <a:pPr defTabSz="685800">
                <a:defRPr/>
              </a:pPr>
              <a:r>
                <a:rPr lang="zh-CN" altLang="en-US" sz="2000" b="1" spc="188" noProof="1" smtClean="0">
                  <a:solidFill>
                    <a:schemeClr val="bg1"/>
                  </a:solidFill>
                  <a:latin typeface="华文行楷" panose="02010800040101010101" pitchFamily="2" charset="-122"/>
                  <a:ea typeface="华文行楷" panose="02010800040101010101" pitchFamily="2" charset="-122"/>
                  <a:sym typeface="+mn-ea"/>
                </a:rPr>
                <a:t>第三章</a:t>
              </a:r>
              <a:endParaRPr lang="zh-CN" altLang="en-US" sz="2000" b="1" spc="188" noProof="1">
                <a:solidFill>
                  <a:schemeClr val="bg1"/>
                </a:solidFill>
                <a:latin typeface="华文行楷" panose="02010800040101010101" pitchFamily="2" charset="-122"/>
                <a:ea typeface="华文行楷" panose="02010800040101010101" pitchFamily="2" charset="-122"/>
                <a:sym typeface="+mn-ea"/>
              </a:endParaRPr>
            </a:p>
          </p:txBody>
        </p:sp>
      </p:grpSp>
      <p:sp>
        <p:nvSpPr>
          <p:cNvPr id="15" name="文本框 14"/>
          <p:cNvSpPr txBox="1"/>
          <p:nvPr/>
        </p:nvSpPr>
        <p:spPr>
          <a:xfrm>
            <a:off x="3369163" y="950777"/>
            <a:ext cx="731763" cy="2308324"/>
          </a:xfrm>
          <a:prstGeom prst="rect">
            <a:avLst/>
          </a:prstGeom>
          <a:noFill/>
        </p:spPr>
        <p:txBody>
          <a:bodyPr vert="horz" wrap="square" rtlCol="0">
            <a:spAutoFit/>
          </a:bodyPr>
          <a:lstStyle/>
          <a:p>
            <a:r>
              <a:rPr lang="zh-CN" altLang="en-US" sz="3600" spc="600" dirty="0" smtClean="0">
                <a:solidFill>
                  <a:srgbClr val="D10F08"/>
                </a:solidFill>
                <a:latin typeface="华文行楷" panose="02010800040101010101" pitchFamily="2" charset="-122"/>
                <a:ea typeface="华文行楷" panose="02010800040101010101" pitchFamily="2" charset="-122"/>
              </a:rPr>
              <a:t>神话传说</a:t>
            </a:r>
            <a:endParaRPr lang="zh-CN" altLang="en-US" sz="3600" spc="600" dirty="0">
              <a:solidFill>
                <a:srgbClr val="D10F08"/>
              </a:solidFill>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4000">
        <p15:prstTrans prst="drap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290">
                                          <p:stCondLst>
                                            <p:cond delay="0"/>
                                          </p:stCondLst>
                                        </p:cTn>
                                        <p:tgtEl>
                                          <p:spTgt spid="3"/>
                                        </p:tgtEl>
                                      </p:cBhvr>
                                    </p:animEffect>
                                    <p:anim calcmode="lin" valueType="num">
                                      <p:cBhvr>
                                        <p:cTn id="8" dur="911"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3"/>
                                        </p:tgtEl>
                                        <p:attrNameLst>
                                          <p:attrName>ppt_y</p:attrName>
                                        </p:attrNameLst>
                                      </p:cBhvr>
                                      <p:tavLst>
                                        <p:tav tm="0" fmla="#ppt_y-sin(pi*$)/81">
                                          <p:val>
                                            <p:fltVal val="0"/>
                                          </p:val>
                                        </p:tav>
                                        <p:tav tm="100000">
                                          <p:val>
                                            <p:fltVal val="1"/>
                                          </p:val>
                                        </p:tav>
                                      </p:tavLst>
                                    </p:anim>
                                    <p:animScale>
                                      <p:cBhvr>
                                        <p:cTn id="13" dur="13">
                                          <p:stCondLst>
                                            <p:cond delay="325"/>
                                          </p:stCondLst>
                                        </p:cTn>
                                        <p:tgtEl>
                                          <p:spTgt spid="3"/>
                                        </p:tgtEl>
                                      </p:cBhvr>
                                      <p:to x="100000" y="60000"/>
                                    </p:animScale>
                                    <p:animScale>
                                      <p:cBhvr>
                                        <p:cTn id="14" dur="83" decel="50000">
                                          <p:stCondLst>
                                            <p:cond delay="338"/>
                                          </p:stCondLst>
                                        </p:cTn>
                                        <p:tgtEl>
                                          <p:spTgt spid="3"/>
                                        </p:tgtEl>
                                      </p:cBhvr>
                                      <p:to x="100000" y="100000"/>
                                    </p:animScale>
                                    <p:animScale>
                                      <p:cBhvr>
                                        <p:cTn id="15" dur="13">
                                          <p:stCondLst>
                                            <p:cond delay="656"/>
                                          </p:stCondLst>
                                        </p:cTn>
                                        <p:tgtEl>
                                          <p:spTgt spid="3"/>
                                        </p:tgtEl>
                                      </p:cBhvr>
                                      <p:to x="100000" y="80000"/>
                                    </p:animScale>
                                    <p:animScale>
                                      <p:cBhvr>
                                        <p:cTn id="16" dur="83" decel="50000">
                                          <p:stCondLst>
                                            <p:cond delay="669"/>
                                          </p:stCondLst>
                                        </p:cTn>
                                        <p:tgtEl>
                                          <p:spTgt spid="3"/>
                                        </p:tgtEl>
                                      </p:cBhvr>
                                      <p:to x="100000" y="100000"/>
                                    </p:animScale>
                                    <p:animScale>
                                      <p:cBhvr>
                                        <p:cTn id="17" dur="13">
                                          <p:stCondLst>
                                            <p:cond delay="821"/>
                                          </p:stCondLst>
                                        </p:cTn>
                                        <p:tgtEl>
                                          <p:spTgt spid="3"/>
                                        </p:tgtEl>
                                      </p:cBhvr>
                                      <p:to x="100000" y="90000"/>
                                    </p:animScale>
                                    <p:animScale>
                                      <p:cBhvr>
                                        <p:cTn id="18" dur="83" decel="50000">
                                          <p:stCondLst>
                                            <p:cond delay="834"/>
                                          </p:stCondLst>
                                        </p:cTn>
                                        <p:tgtEl>
                                          <p:spTgt spid="3"/>
                                        </p:tgtEl>
                                      </p:cBhvr>
                                      <p:to x="100000" y="100000"/>
                                    </p:animScale>
                                    <p:animScale>
                                      <p:cBhvr>
                                        <p:cTn id="19" dur="13">
                                          <p:stCondLst>
                                            <p:cond delay="904"/>
                                          </p:stCondLst>
                                        </p:cTn>
                                        <p:tgtEl>
                                          <p:spTgt spid="3"/>
                                        </p:tgtEl>
                                      </p:cBhvr>
                                      <p:to x="100000" y="95000"/>
                                    </p:animScale>
                                    <p:animScale>
                                      <p:cBhvr>
                                        <p:cTn id="20" dur="83" decel="50000">
                                          <p:stCondLst>
                                            <p:cond delay="917"/>
                                          </p:stCondLst>
                                        </p:cTn>
                                        <p:tgtEl>
                                          <p:spTgt spid="3"/>
                                        </p:tgtEl>
                                      </p:cBhvr>
                                      <p:to x="100000" y="100000"/>
                                    </p:animScale>
                                  </p:childTnLst>
                                </p:cTn>
                              </p:par>
                              <p:par>
                                <p:cTn id="21" presetID="32" presetClass="emph" presetSubtype="0" fill="hold" nodeType="withEffect">
                                  <p:stCondLst>
                                    <p:cond delay="0"/>
                                  </p:stCondLst>
                                  <p:childTnLst>
                                    <p:animRot by="120000">
                                      <p:cBhvr>
                                        <p:cTn id="22" dur="100" fill="hold">
                                          <p:stCondLst>
                                            <p:cond delay="0"/>
                                          </p:stCondLst>
                                        </p:cTn>
                                        <p:tgtEl>
                                          <p:spTgt spid="6"/>
                                        </p:tgtEl>
                                        <p:attrNameLst>
                                          <p:attrName>r</p:attrName>
                                        </p:attrNameLst>
                                      </p:cBhvr>
                                    </p:animRot>
                                    <p:animRot by="-240000">
                                      <p:cBhvr>
                                        <p:cTn id="23" dur="200" fill="hold">
                                          <p:stCondLst>
                                            <p:cond delay="200"/>
                                          </p:stCondLst>
                                        </p:cTn>
                                        <p:tgtEl>
                                          <p:spTgt spid="6"/>
                                        </p:tgtEl>
                                        <p:attrNameLst>
                                          <p:attrName>r</p:attrName>
                                        </p:attrNameLst>
                                      </p:cBhvr>
                                    </p:animRot>
                                    <p:animRot by="240000">
                                      <p:cBhvr>
                                        <p:cTn id="24" dur="200" fill="hold">
                                          <p:stCondLst>
                                            <p:cond delay="400"/>
                                          </p:stCondLst>
                                        </p:cTn>
                                        <p:tgtEl>
                                          <p:spTgt spid="6"/>
                                        </p:tgtEl>
                                        <p:attrNameLst>
                                          <p:attrName>r</p:attrName>
                                        </p:attrNameLst>
                                      </p:cBhvr>
                                    </p:animRot>
                                    <p:animRot by="-240000">
                                      <p:cBhvr>
                                        <p:cTn id="25" dur="200" fill="hold">
                                          <p:stCondLst>
                                            <p:cond delay="600"/>
                                          </p:stCondLst>
                                        </p:cTn>
                                        <p:tgtEl>
                                          <p:spTgt spid="6"/>
                                        </p:tgtEl>
                                        <p:attrNameLst>
                                          <p:attrName>r</p:attrName>
                                        </p:attrNameLst>
                                      </p:cBhvr>
                                    </p:animRot>
                                    <p:animRot by="120000">
                                      <p:cBhvr>
                                        <p:cTn id="26" dur="200" fill="hold">
                                          <p:stCondLst>
                                            <p:cond delay="800"/>
                                          </p:stCondLst>
                                        </p:cTn>
                                        <p:tgtEl>
                                          <p:spTgt spid="6"/>
                                        </p:tgtEl>
                                        <p:attrNameLst>
                                          <p:attrName>r</p:attrName>
                                        </p:attrNameLst>
                                      </p:cBhvr>
                                    </p:animRot>
                                  </p:childTnLst>
                                </p:cTn>
                              </p:par>
                            </p:childTnLst>
                          </p:cTn>
                        </p:par>
                        <p:par>
                          <p:cTn id="27" fill="hold">
                            <p:stCondLst>
                              <p:cond delay="1000"/>
                            </p:stCondLst>
                            <p:childTnLst>
                              <p:par>
                                <p:cTn id="28" presetID="18" presetClass="entr" presetSubtype="6"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strips(downRight)">
                                      <p:cBhvr>
                                        <p:cTn id="30" dur="1000"/>
                                        <p:tgtEl>
                                          <p:spTgt spid="15"/>
                                        </p:tgtEl>
                                      </p:cBhvr>
                                    </p:animEffect>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787751" y="2821130"/>
            <a:ext cx="4511324" cy="1750874"/>
            <a:chOff x="7210222" y="3140035"/>
            <a:chExt cx="1770664" cy="3272488"/>
          </a:xfrm>
        </p:grpSpPr>
        <p:sp>
          <p:nvSpPr>
            <p:cNvPr id="4" name="矩形 3"/>
            <p:cNvSpPr/>
            <p:nvPr/>
          </p:nvSpPr>
          <p:spPr>
            <a:xfrm>
              <a:off x="7210222" y="3140035"/>
              <a:ext cx="1770664" cy="3272488"/>
            </a:xfrm>
            <a:prstGeom prst="rect">
              <a:avLst/>
            </a:prstGeom>
            <a:solidFill>
              <a:srgbClr val="EBEBEB"/>
            </a:solidFill>
            <a:ln>
              <a:noFill/>
            </a:ln>
            <a:effectLst>
              <a:outerShdw blurRad="63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矩形 4"/>
            <p:cNvSpPr/>
            <p:nvPr/>
          </p:nvSpPr>
          <p:spPr>
            <a:xfrm>
              <a:off x="7210222" y="3140035"/>
              <a:ext cx="1770664" cy="3272488"/>
            </a:xfrm>
            <a:prstGeom prst="rect">
              <a:avLst/>
            </a:prstGeom>
            <a:blipFill>
              <a:blip r:embed="rId1">
                <a:alphaModFix amt="26000"/>
              </a:blip>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28" name="图片 27"/>
          <p:cNvPicPr>
            <a:picLocks noChangeAspect="1"/>
          </p:cNvPicPr>
          <p:nvPr/>
        </p:nvPicPr>
        <p:blipFill rotWithShape="1">
          <a:blip r:embed="rId2">
            <a:extLst>
              <a:ext uri="{28A0092B-C50C-407E-A947-70E740481C1C}">
                <a14:useLocalDpi xmlns:a14="http://schemas.microsoft.com/office/drawing/2010/main" val="0"/>
              </a:ext>
            </a:extLst>
          </a:blip>
          <a:srcRect t="36829"/>
          <a:stretch>
            <a:fillRect/>
          </a:stretch>
        </p:blipFill>
        <p:spPr>
          <a:xfrm>
            <a:off x="41714" y="2285999"/>
            <a:ext cx="12150285" cy="4605269"/>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9075" y="-401434"/>
            <a:ext cx="3028424" cy="3656965"/>
          </a:xfrm>
          <a:prstGeom prst="rect">
            <a:avLst/>
          </a:prstGeom>
        </p:spPr>
      </p:pic>
      <p:sp>
        <p:nvSpPr>
          <p:cNvPr id="18" name="文本框 19"/>
          <p:cNvSpPr txBox="1">
            <a:spLocks noChangeArrowheads="1"/>
          </p:cNvSpPr>
          <p:nvPr/>
        </p:nvSpPr>
        <p:spPr bwMode="auto">
          <a:xfrm flipH="1">
            <a:off x="3848250" y="2441005"/>
            <a:ext cx="512956"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4400" spc="-150" dirty="0" smtClean="0">
                <a:solidFill>
                  <a:srgbClr val="262626"/>
                </a:solidFill>
                <a:latin typeface="华文行楷" panose="02010800040101010101" pitchFamily="2" charset="-122"/>
                <a:ea typeface="华文行楷" panose="02010800040101010101" pitchFamily="2" charset="-122"/>
              </a:rPr>
              <a:t>著名诗词</a:t>
            </a:r>
            <a:endParaRPr lang="zh-CN" altLang="en-US" sz="4400" spc="-150" dirty="0">
              <a:solidFill>
                <a:srgbClr val="262626"/>
              </a:solidFill>
              <a:latin typeface="华文行楷" panose="02010800040101010101" pitchFamily="2" charset="-122"/>
              <a:ea typeface="华文行楷" panose="02010800040101010101" pitchFamily="2" charset="-122"/>
            </a:endParaRPr>
          </a:p>
        </p:txBody>
      </p:sp>
      <p:sp>
        <p:nvSpPr>
          <p:cNvPr id="19" name="文本框 22"/>
          <p:cNvSpPr txBox="1">
            <a:spLocks noChangeArrowheads="1"/>
          </p:cNvSpPr>
          <p:nvPr/>
        </p:nvSpPr>
        <p:spPr bwMode="auto">
          <a:xfrm>
            <a:off x="4914989" y="3250145"/>
            <a:ext cx="4340985" cy="781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1225">
              <a:defRPr>
                <a:solidFill>
                  <a:schemeClr val="tx1"/>
                </a:solidFill>
                <a:latin typeface="Lao UI" panose="020B0502040204020203" pitchFamily="34" charset="0"/>
                <a:ea typeface="方正苏新诗柳楷简体" panose="02000000000000000000" pitchFamily="2" charset="-122"/>
              </a:defRPr>
            </a:lvl1pPr>
            <a:lvl2pPr marL="742950" indent="-285750" defTabSz="911225">
              <a:defRPr>
                <a:solidFill>
                  <a:schemeClr val="tx1"/>
                </a:solidFill>
                <a:latin typeface="Lao UI" panose="020B0502040204020203" pitchFamily="34" charset="0"/>
                <a:ea typeface="方正苏新诗柳楷简体" panose="02000000000000000000" pitchFamily="2" charset="-122"/>
              </a:defRPr>
            </a:lvl2pPr>
            <a:lvl3pPr marL="1143000" indent="-228600" defTabSz="911225">
              <a:defRPr>
                <a:solidFill>
                  <a:schemeClr val="tx1"/>
                </a:solidFill>
                <a:latin typeface="Lao UI" panose="020B0502040204020203" pitchFamily="34" charset="0"/>
                <a:ea typeface="方正苏新诗柳楷简体" panose="02000000000000000000" pitchFamily="2" charset="-122"/>
              </a:defRPr>
            </a:lvl3pPr>
            <a:lvl4pPr marL="1600200" indent="-228600" defTabSz="911225">
              <a:defRPr>
                <a:solidFill>
                  <a:schemeClr val="tx1"/>
                </a:solidFill>
                <a:latin typeface="Lao UI" panose="020B0502040204020203" pitchFamily="34" charset="0"/>
                <a:ea typeface="方正苏新诗柳楷简体" panose="02000000000000000000" pitchFamily="2" charset="-122"/>
              </a:defRPr>
            </a:lvl4pPr>
            <a:lvl5pPr marL="2057400" indent="-228600" defTabSz="911225">
              <a:defRPr>
                <a:solidFill>
                  <a:schemeClr val="tx1"/>
                </a:solidFill>
                <a:latin typeface="Lao UI" panose="020B0502040204020203" pitchFamily="34" charset="0"/>
                <a:ea typeface="方正苏新诗柳楷简体" panose="02000000000000000000" pitchFamily="2" charset="-122"/>
              </a:defRPr>
            </a:lvl5pPr>
            <a:lvl6pPr marL="25146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6pPr>
            <a:lvl7pPr marL="29718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7pPr>
            <a:lvl8pPr marL="34290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8pPr>
            <a:lvl9pPr marL="38862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9pPr>
          </a:lstStyle>
          <a:p>
            <a:pPr algn="ctr">
              <a:lnSpc>
                <a:spcPct val="140000"/>
              </a:lnSpc>
            </a:pPr>
            <a:r>
              <a:rPr lang="zh-CN" altLang="en-US" sz="1600" noProof="1">
                <a:solidFill>
                  <a:prstClr val="black"/>
                </a:solidFill>
                <a:latin typeface="华文新魏" panose="02010800040101010101" pitchFamily="2" charset="-122"/>
                <a:ea typeface="华文新魏" panose="02010800040101010101" pitchFamily="2" charset="-122"/>
                <a:sym typeface="+mn-ea"/>
              </a:rPr>
              <a:t>您的内容打在这里，或者通过复制您的文本后，在此框中选择粘贴，并选择只保留文字</a:t>
            </a:r>
            <a:r>
              <a:rPr lang="zh-CN" altLang="en-US" sz="1600" noProof="1" smtClean="0">
                <a:solidFill>
                  <a:prstClr val="black"/>
                </a:solidFill>
                <a:latin typeface="华文新魏" panose="02010800040101010101" pitchFamily="2" charset="-122"/>
                <a:ea typeface="华文新魏" panose="02010800040101010101" pitchFamily="2" charset="-122"/>
                <a:sym typeface="+mn-ea"/>
              </a:rPr>
              <a:t>。</a:t>
            </a:r>
            <a:endParaRPr lang="zh-CN" altLang="en-US" sz="1600" noProof="1">
              <a:solidFill>
                <a:prstClr val="black"/>
              </a:solidFill>
              <a:latin typeface="华文新魏" panose="02010800040101010101" pitchFamily="2" charset="-122"/>
              <a:ea typeface="华文新魏" panose="02010800040101010101" pitchFamily="2" charset="-122"/>
              <a:sym typeface="Arial" panose="020B0604020202020204" pitchFamily="34" charset="0"/>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37494" y="1071563"/>
            <a:ext cx="2006239" cy="2006239"/>
          </a:xfrm>
          <a:prstGeom prst="rect">
            <a:avLst/>
          </a:prstGeom>
        </p:spPr>
      </p:pic>
      <p:sp>
        <p:nvSpPr>
          <p:cNvPr id="26" name="文本框 19"/>
          <p:cNvSpPr txBox="1">
            <a:spLocks noChangeArrowheads="1"/>
          </p:cNvSpPr>
          <p:nvPr/>
        </p:nvSpPr>
        <p:spPr bwMode="auto">
          <a:xfrm flipH="1">
            <a:off x="2781511" y="1453922"/>
            <a:ext cx="51295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400" dirty="0" smtClean="0">
                <a:solidFill>
                  <a:srgbClr val="262626"/>
                </a:solidFill>
                <a:latin typeface="华文行楷" panose="02010800040101010101" pitchFamily="2" charset="-122"/>
                <a:ea typeface="华文行楷" panose="02010800040101010101" pitchFamily="2" charset="-122"/>
              </a:rPr>
              <a:t>第四章</a:t>
            </a:r>
            <a:endParaRPr lang="zh-CN" altLang="en-US" sz="2400" dirty="0">
              <a:solidFill>
                <a:srgbClr val="262626"/>
              </a:solidFill>
              <a:latin typeface="华文行楷" panose="02010800040101010101" pitchFamily="2" charset="-122"/>
              <a:ea typeface="华文行楷" panose="02010800040101010101" pitchFamily="2" charset="-122"/>
            </a:endParaRPr>
          </a:p>
        </p:txBody>
      </p:sp>
      <p:pic>
        <p:nvPicPr>
          <p:cNvPr id="29" name="图片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2048" y="2654251"/>
            <a:ext cx="4091147" cy="5451453"/>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4000">
        <p15:prstTrans prst="drap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32" presetClass="emph" presetSubtype="0" fill="hold" nodeType="afterEffect">
                                  <p:stCondLst>
                                    <p:cond delay="0"/>
                                  </p:stCondLst>
                                  <p:childTnLst>
                                    <p:animRot by="120000">
                                      <p:cBhvr>
                                        <p:cTn id="10" dur="100" fill="hold">
                                          <p:stCondLst>
                                            <p:cond delay="0"/>
                                          </p:stCondLst>
                                        </p:cTn>
                                        <p:tgtEl>
                                          <p:spTgt spid="2"/>
                                        </p:tgtEl>
                                        <p:attrNameLst>
                                          <p:attrName>r</p:attrName>
                                        </p:attrNameLst>
                                      </p:cBhvr>
                                    </p:animRot>
                                    <p:animRot by="-240000">
                                      <p:cBhvr>
                                        <p:cTn id="11" dur="200" fill="hold">
                                          <p:stCondLst>
                                            <p:cond delay="200"/>
                                          </p:stCondLst>
                                        </p:cTn>
                                        <p:tgtEl>
                                          <p:spTgt spid="2"/>
                                        </p:tgtEl>
                                        <p:attrNameLst>
                                          <p:attrName>r</p:attrName>
                                        </p:attrNameLst>
                                      </p:cBhvr>
                                    </p:animRot>
                                    <p:animRot by="240000">
                                      <p:cBhvr>
                                        <p:cTn id="12" dur="200" fill="hold">
                                          <p:stCondLst>
                                            <p:cond delay="400"/>
                                          </p:stCondLst>
                                        </p:cTn>
                                        <p:tgtEl>
                                          <p:spTgt spid="2"/>
                                        </p:tgtEl>
                                        <p:attrNameLst>
                                          <p:attrName>r</p:attrName>
                                        </p:attrNameLst>
                                      </p:cBhvr>
                                    </p:animRot>
                                    <p:animRot by="-240000">
                                      <p:cBhvr>
                                        <p:cTn id="13" dur="200" fill="hold">
                                          <p:stCondLst>
                                            <p:cond delay="600"/>
                                          </p:stCondLst>
                                        </p:cTn>
                                        <p:tgtEl>
                                          <p:spTgt spid="2"/>
                                        </p:tgtEl>
                                        <p:attrNameLst>
                                          <p:attrName>r</p:attrName>
                                        </p:attrNameLst>
                                      </p:cBhvr>
                                    </p:animRot>
                                    <p:animRot by="120000">
                                      <p:cBhvr>
                                        <p:cTn id="14" dur="200" fill="hold">
                                          <p:stCondLst>
                                            <p:cond delay="800"/>
                                          </p:stCondLst>
                                        </p:cTn>
                                        <p:tgtEl>
                                          <p:spTgt spid="2"/>
                                        </p:tgtEl>
                                        <p:attrNameLst>
                                          <p:attrName>r</p:attrName>
                                        </p:attrNameLst>
                                      </p:cBhvr>
                                    </p:animRot>
                                  </p:childTnLst>
                                </p:cTn>
                              </p:par>
                              <p:par>
                                <p:cTn id="15" presetID="22" presetClass="entr" presetSubtype="1"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up)">
                                      <p:cBhvr>
                                        <p:cTn id="17" dur="500"/>
                                        <p:tgtEl>
                                          <p:spTgt spid="26"/>
                                        </p:tgtEl>
                                      </p:cBhvr>
                                    </p:animEffect>
                                  </p:childTnLst>
                                </p:cTn>
                              </p:par>
                              <p:par>
                                <p:cTn id="18" presetID="6" presetClass="entr" presetSubtype="16" fill="hold" grpId="0" nodeType="withEffect">
                                  <p:stCondLst>
                                    <p:cond delay="500"/>
                                  </p:stCondLst>
                                  <p:childTnLst>
                                    <p:set>
                                      <p:cBhvr>
                                        <p:cTn id="19" dur="1" fill="hold">
                                          <p:stCondLst>
                                            <p:cond delay="0"/>
                                          </p:stCondLst>
                                        </p:cTn>
                                        <p:tgtEl>
                                          <p:spTgt spid="18"/>
                                        </p:tgtEl>
                                        <p:attrNameLst>
                                          <p:attrName>style.visibility</p:attrName>
                                        </p:attrNameLst>
                                      </p:cBhvr>
                                      <p:to>
                                        <p:strVal val="visible"/>
                                      </p:to>
                                    </p:set>
                                    <p:animEffect transition="in" filter="circle(in)">
                                      <p:cBhvr>
                                        <p:cTn id="20" dur="1000"/>
                                        <p:tgtEl>
                                          <p:spTgt spid="18"/>
                                        </p:tgtEl>
                                      </p:cBhvr>
                                    </p:animEffect>
                                  </p:childTnLst>
                                </p:cTn>
                              </p:par>
                            </p:childTnLst>
                          </p:cTn>
                        </p:par>
                        <p:par>
                          <p:cTn id="21" fill="hold">
                            <p:stCondLst>
                              <p:cond delay="1500"/>
                            </p:stCondLst>
                            <p:childTnLst>
                              <p:par>
                                <p:cTn id="22" presetID="47" presetClass="entr" presetSubtype="0"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000"/>
                                        <p:tgtEl>
                                          <p:spTgt spid="29"/>
                                        </p:tgtEl>
                                      </p:cBhvr>
                                    </p:animEffect>
                                    <p:anim calcmode="lin" valueType="num">
                                      <p:cBhvr>
                                        <p:cTn id="25" dur="1000" fill="hold"/>
                                        <p:tgtEl>
                                          <p:spTgt spid="29"/>
                                        </p:tgtEl>
                                        <p:attrNameLst>
                                          <p:attrName>ppt_x</p:attrName>
                                        </p:attrNameLst>
                                      </p:cBhvr>
                                      <p:tavLst>
                                        <p:tav tm="0">
                                          <p:val>
                                            <p:strVal val="#ppt_x"/>
                                          </p:val>
                                        </p:tav>
                                        <p:tav tm="100000">
                                          <p:val>
                                            <p:strVal val="#ppt_x"/>
                                          </p:val>
                                        </p:tav>
                                      </p:tavLst>
                                    </p:anim>
                                    <p:anim calcmode="lin" valueType="num">
                                      <p:cBhvr>
                                        <p:cTn id="26" dur="1000" fill="hold"/>
                                        <p:tgtEl>
                                          <p:spTgt spid="29"/>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up)">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4478901" y="208548"/>
            <a:ext cx="4559130" cy="5438274"/>
            <a:chOff x="5809956" y="528440"/>
            <a:chExt cx="4930124" cy="5818188"/>
          </a:xfrm>
        </p:grpSpPr>
        <p:sp>
          <p:nvSpPr>
            <p:cNvPr id="30" name="矩形 29"/>
            <p:cNvSpPr/>
            <p:nvPr/>
          </p:nvSpPr>
          <p:spPr>
            <a:xfrm>
              <a:off x="5809956" y="528440"/>
              <a:ext cx="4930124" cy="5818188"/>
            </a:xfrm>
            <a:prstGeom prst="rect">
              <a:avLst/>
            </a:prstGeom>
            <a:solidFill>
              <a:srgbClr val="EBEBEB"/>
            </a:solidFill>
            <a:ln>
              <a:no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5980974" y="711266"/>
              <a:ext cx="4584907" cy="5452535"/>
              <a:chOff x="7210222" y="3140035"/>
              <a:chExt cx="1770664" cy="3272488"/>
            </a:xfrm>
          </p:grpSpPr>
          <p:sp>
            <p:nvSpPr>
              <p:cNvPr id="28" name="矩形 27"/>
              <p:cNvSpPr/>
              <p:nvPr/>
            </p:nvSpPr>
            <p:spPr>
              <a:xfrm>
                <a:off x="7210222" y="3140035"/>
                <a:ext cx="1770664" cy="3272488"/>
              </a:xfrm>
              <a:prstGeom prst="rect">
                <a:avLst/>
              </a:prstGeom>
              <a:solidFill>
                <a:srgbClr val="EBEBEB"/>
              </a:solidFill>
              <a:ln>
                <a:noFill/>
              </a:ln>
              <a:effectLst>
                <a:outerShdw blurRad="63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7210222" y="3140035"/>
                <a:ext cx="1770664" cy="3272488"/>
              </a:xfrm>
              <a:prstGeom prst="rect">
                <a:avLst/>
              </a:prstGeom>
              <a:blipFill dpi="0" rotWithShape="1">
                <a:blip r:embed="rId1">
                  <a:alphaModFix amt="34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4" name="图片 13"/>
          <p:cNvPicPr>
            <a:picLocks noChangeAspect="1"/>
          </p:cNvPicPr>
          <p:nvPr/>
        </p:nvPicPr>
        <p:blipFill rotWithShape="1">
          <a:blip r:embed="rId2">
            <a:extLst>
              <a:ext uri="{28A0092B-C50C-407E-A947-70E740481C1C}">
                <a14:useLocalDpi xmlns:a14="http://schemas.microsoft.com/office/drawing/2010/main" val="0"/>
              </a:ext>
            </a:extLst>
          </a:blip>
          <a:srcRect t="39168"/>
          <a:stretch>
            <a:fillRect/>
          </a:stretch>
        </p:blipFill>
        <p:spPr>
          <a:xfrm>
            <a:off x="-13249" y="2470484"/>
            <a:ext cx="12079704" cy="4408958"/>
          </a:xfrm>
          <a:prstGeom prst="rect">
            <a:avLst/>
          </a:prstGeom>
        </p:spPr>
      </p:pic>
      <p:sp>
        <p:nvSpPr>
          <p:cNvPr id="9" name="文本框 8"/>
          <p:cNvSpPr txBox="1"/>
          <p:nvPr/>
        </p:nvSpPr>
        <p:spPr>
          <a:xfrm>
            <a:off x="5902775" y="597508"/>
            <a:ext cx="1765349" cy="523220"/>
          </a:xfrm>
          <a:prstGeom prst="rect">
            <a:avLst/>
          </a:prstGeom>
          <a:noFill/>
        </p:spPr>
        <p:txBody>
          <a:bodyPr vert="horz" wrap="square" rtlCol="0">
            <a:spAutoFit/>
          </a:bodyPr>
          <a:lstStyle/>
          <a:p>
            <a:r>
              <a:rPr lang="zh-CN" altLang="en-US" sz="2800" dirty="0" smtClean="0">
                <a:solidFill>
                  <a:schemeClr val="tx1">
                    <a:lumMod val="65000"/>
                    <a:lumOff val="35000"/>
                  </a:schemeClr>
                </a:solidFill>
                <a:latin typeface="华文行楷" panose="02010800040101010101" pitchFamily="2" charset="-122"/>
                <a:ea typeface="华文行楷" panose="02010800040101010101" pitchFamily="2" charset="-122"/>
              </a:rPr>
              <a:t>著名诗词</a:t>
            </a:r>
            <a:endParaRPr lang="zh-CN" altLang="en-US" sz="2800" dirty="0">
              <a:solidFill>
                <a:schemeClr val="tx1">
                  <a:lumMod val="65000"/>
                  <a:lumOff val="35000"/>
                </a:schemeClr>
              </a:solidFill>
              <a:latin typeface="华文行楷" panose="02010800040101010101" pitchFamily="2" charset="-122"/>
              <a:ea typeface="华文行楷" panose="02010800040101010101" pitchFamily="2" charset="-122"/>
            </a:endParaRPr>
          </a:p>
        </p:txBody>
      </p:sp>
      <p:sp>
        <p:nvSpPr>
          <p:cNvPr id="16" name="矩形 15"/>
          <p:cNvSpPr/>
          <p:nvPr/>
        </p:nvSpPr>
        <p:spPr>
          <a:xfrm>
            <a:off x="5244321" y="1370921"/>
            <a:ext cx="738664" cy="3112390"/>
          </a:xfrm>
          <a:prstGeom prst="rect">
            <a:avLst/>
          </a:prstGeom>
        </p:spPr>
        <p:txBody>
          <a:bodyPr vert="eaVert" wrap="none">
            <a:spAutoFit/>
          </a:bodyPr>
          <a:lstStyle/>
          <a:p>
            <a:r>
              <a:rPr lang="zh-CN" altLang="en-US" dirty="0">
                <a:solidFill>
                  <a:schemeClr val="tx1">
                    <a:lumMod val="75000"/>
                    <a:lumOff val="25000"/>
                  </a:schemeClr>
                </a:solidFill>
                <a:latin typeface="华文行楷" panose="02010800040101010101" pitchFamily="2" charset="-122"/>
                <a:ea typeface="华文行楷" panose="02010800040101010101" pitchFamily="2" charset="-122"/>
              </a:rPr>
              <a:t>昨日登高罢，今朝再举觞。</a:t>
            </a:r>
            <a:endParaRPr lang="zh-CN" altLang="en-US" dirty="0">
              <a:solidFill>
                <a:schemeClr val="tx1">
                  <a:lumMod val="75000"/>
                  <a:lumOff val="25000"/>
                </a:schemeClr>
              </a:solidFill>
              <a:latin typeface="华文行楷" panose="02010800040101010101" pitchFamily="2" charset="-122"/>
              <a:ea typeface="华文行楷" panose="02010800040101010101" pitchFamily="2" charset="-122"/>
            </a:endParaRPr>
          </a:p>
          <a:p>
            <a:r>
              <a:rPr lang="zh-CN" altLang="en-US" dirty="0">
                <a:solidFill>
                  <a:schemeClr val="tx1">
                    <a:lumMod val="75000"/>
                    <a:lumOff val="25000"/>
                  </a:schemeClr>
                </a:solidFill>
                <a:latin typeface="华文行楷" panose="02010800040101010101" pitchFamily="2" charset="-122"/>
                <a:ea typeface="华文行楷" panose="02010800040101010101" pitchFamily="2" charset="-122"/>
              </a:rPr>
              <a:t>菊花何太苦，遭此两重阳？</a:t>
            </a:r>
            <a:endParaRPr lang="zh-CN" altLang="en-US" dirty="0">
              <a:solidFill>
                <a:schemeClr val="tx1">
                  <a:lumMod val="75000"/>
                  <a:lumOff val="25000"/>
                </a:schemeClr>
              </a:solidFill>
              <a:latin typeface="华文行楷" panose="02010800040101010101" pitchFamily="2" charset="-122"/>
              <a:ea typeface="华文行楷" panose="02010800040101010101" pitchFamily="2" charset="-122"/>
            </a:endParaRPr>
          </a:p>
        </p:txBody>
      </p:sp>
      <p:grpSp>
        <p:nvGrpSpPr>
          <p:cNvPr id="4" name="组合 3"/>
          <p:cNvGrpSpPr/>
          <p:nvPr/>
        </p:nvGrpSpPr>
        <p:grpSpPr>
          <a:xfrm>
            <a:off x="5275156" y="1406339"/>
            <a:ext cx="707829" cy="3681046"/>
            <a:chOff x="7180385" y="1946031"/>
            <a:chExt cx="707829" cy="3681046"/>
          </a:xfrm>
        </p:grpSpPr>
        <p:cxnSp>
          <p:nvCxnSpPr>
            <p:cNvPr id="17" name="直接连接符 16"/>
            <p:cNvCxnSpPr/>
            <p:nvPr/>
          </p:nvCxnSpPr>
          <p:spPr>
            <a:xfrm>
              <a:off x="7180385" y="1946031"/>
              <a:ext cx="0" cy="2332892"/>
            </a:xfrm>
            <a:prstGeom prst="line">
              <a:avLst/>
            </a:prstGeom>
            <a:ln>
              <a:solidFill>
                <a:srgbClr val="FF2404"/>
              </a:solidFill>
            </a:ln>
          </p:spPr>
          <p:style>
            <a:lnRef idx="1">
              <a:schemeClr val="dk1"/>
            </a:lnRef>
            <a:fillRef idx="0">
              <a:schemeClr val="dk1"/>
            </a:fillRef>
            <a:effectRef idx="0">
              <a:schemeClr val="dk1"/>
            </a:effectRef>
            <a:fontRef idx="minor">
              <a:schemeClr val="tx1"/>
            </a:fontRef>
          </p:style>
        </p:cxnSp>
        <p:cxnSp>
          <p:nvCxnSpPr>
            <p:cNvPr id="18" name="直接连接符 17"/>
            <p:cNvCxnSpPr/>
            <p:nvPr/>
          </p:nvCxnSpPr>
          <p:spPr>
            <a:xfrm>
              <a:off x="7888214" y="1946031"/>
              <a:ext cx="0" cy="3681046"/>
            </a:xfrm>
            <a:prstGeom prst="line">
              <a:avLst/>
            </a:prstGeom>
            <a:ln>
              <a:solidFill>
                <a:srgbClr val="FF2404"/>
              </a:solidFill>
            </a:ln>
          </p:spPr>
          <p:style>
            <a:lnRef idx="1">
              <a:schemeClr val="dk1"/>
            </a:lnRef>
            <a:fillRef idx="0">
              <a:schemeClr val="dk1"/>
            </a:fillRef>
            <a:effectRef idx="0">
              <a:schemeClr val="dk1"/>
            </a:effectRef>
            <a:fontRef idx="minor">
              <a:schemeClr val="tx1"/>
            </a:fontRef>
          </p:style>
        </p:cxnSp>
      </p:grpSp>
      <p:sp>
        <p:nvSpPr>
          <p:cNvPr id="19" name="矩形 18"/>
          <p:cNvSpPr/>
          <p:nvPr/>
        </p:nvSpPr>
        <p:spPr>
          <a:xfrm>
            <a:off x="7098819" y="1406339"/>
            <a:ext cx="738664" cy="4119076"/>
          </a:xfrm>
          <a:prstGeom prst="rect">
            <a:avLst/>
          </a:prstGeom>
        </p:spPr>
        <p:txBody>
          <a:bodyPr vert="eaVert" wrap="none">
            <a:spAutoFit/>
          </a:bodyPr>
          <a:lstStyle/>
          <a:p>
            <a:r>
              <a:rPr lang="zh-CN" altLang="en-US" dirty="0">
                <a:solidFill>
                  <a:schemeClr val="tx1">
                    <a:lumMod val="75000"/>
                    <a:lumOff val="25000"/>
                  </a:schemeClr>
                </a:solidFill>
                <a:latin typeface="华文行楷" panose="02010800040101010101" pitchFamily="2" charset="-122"/>
                <a:ea typeface="华文行楷" panose="02010800040101010101" pitchFamily="2" charset="-122"/>
              </a:rPr>
              <a:t>独在异乡为异客，每逢佳节倍思亲。</a:t>
            </a:r>
            <a:endParaRPr lang="zh-CN" altLang="en-US" dirty="0">
              <a:solidFill>
                <a:schemeClr val="tx1">
                  <a:lumMod val="75000"/>
                  <a:lumOff val="25000"/>
                </a:schemeClr>
              </a:solidFill>
              <a:latin typeface="华文行楷" panose="02010800040101010101" pitchFamily="2" charset="-122"/>
              <a:ea typeface="华文行楷" panose="02010800040101010101" pitchFamily="2" charset="-122"/>
            </a:endParaRPr>
          </a:p>
          <a:p>
            <a:r>
              <a:rPr lang="zh-CN" altLang="en-US" dirty="0">
                <a:solidFill>
                  <a:schemeClr val="tx1">
                    <a:lumMod val="75000"/>
                    <a:lumOff val="25000"/>
                  </a:schemeClr>
                </a:solidFill>
                <a:latin typeface="华文行楷" panose="02010800040101010101" pitchFamily="2" charset="-122"/>
                <a:ea typeface="华文行楷" panose="02010800040101010101" pitchFamily="2" charset="-122"/>
              </a:rPr>
              <a:t>遥知兄弟登高处，遍插茱萸少一人。</a:t>
            </a:r>
            <a:endParaRPr lang="zh-CN" altLang="en-US" dirty="0">
              <a:solidFill>
                <a:schemeClr val="tx1">
                  <a:lumMod val="75000"/>
                  <a:lumOff val="25000"/>
                </a:schemeClr>
              </a:solidFill>
              <a:latin typeface="华文行楷" panose="02010800040101010101" pitchFamily="2" charset="-122"/>
              <a:ea typeface="华文行楷" panose="02010800040101010101" pitchFamily="2" charset="-122"/>
            </a:endParaRPr>
          </a:p>
        </p:txBody>
      </p:sp>
      <p:grpSp>
        <p:nvGrpSpPr>
          <p:cNvPr id="12" name="组合 11"/>
          <p:cNvGrpSpPr/>
          <p:nvPr/>
        </p:nvGrpSpPr>
        <p:grpSpPr>
          <a:xfrm>
            <a:off x="7117932" y="1441757"/>
            <a:ext cx="707829" cy="3681046"/>
            <a:chOff x="8940703" y="1946031"/>
            <a:chExt cx="707829" cy="3681046"/>
          </a:xfrm>
        </p:grpSpPr>
        <p:cxnSp>
          <p:nvCxnSpPr>
            <p:cNvPr id="20" name="直接连接符 19"/>
            <p:cNvCxnSpPr/>
            <p:nvPr/>
          </p:nvCxnSpPr>
          <p:spPr>
            <a:xfrm>
              <a:off x="8940703" y="1946031"/>
              <a:ext cx="0" cy="2332892"/>
            </a:xfrm>
            <a:prstGeom prst="line">
              <a:avLst/>
            </a:prstGeom>
            <a:ln>
              <a:solidFill>
                <a:srgbClr val="FF2404"/>
              </a:solidFill>
            </a:ln>
          </p:spPr>
          <p:style>
            <a:lnRef idx="1">
              <a:schemeClr val="dk1"/>
            </a:lnRef>
            <a:fillRef idx="0">
              <a:schemeClr val="dk1"/>
            </a:fillRef>
            <a:effectRef idx="0">
              <a:schemeClr val="dk1"/>
            </a:effectRef>
            <a:fontRef idx="minor">
              <a:schemeClr val="tx1"/>
            </a:fontRef>
          </p:style>
        </p:cxnSp>
        <p:cxnSp>
          <p:nvCxnSpPr>
            <p:cNvPr id="21" name="直接连接符 20"/>
            <p:cNvCxnSpPr/>
            <p:nvPr/>
          </p:nvCxnSpPr>
          <p:spPr>
            <a:xfrm>
              <a:off x="9648532" y="1946031"/>
              <a:ext cx="0" cy="3681046"/>
            </a:xfrm>
            <a:prstGeom prst="line">
              <a:avLst/>
            </a:prstGeom>
            <a:ln>
              <a:solidFill>
                <a:srgbClr val="FF2404"/>
              </a:solidFill>
            </a:ln>
          </p:spPr>
          <p:style>
            <a:lnRef idx="1">
              <a:schemeClr val="dk1"/>
            </a:lnRef>
            <a:fillRef idx="0">
              <a:schemeClr val="dk1"/>
            </a:fillRef>
            <a:effectRef idx="0">
              <a:schemeClr val="dk1"/>
            </a:effectRef>
            <a:fontRef idx="minor">
              <a:schemeClr val="tx1"/>
            </a:fontRef>
          </p:style>
        </p:cxnSp>
      </p:grpSp>
      <p:cxnSp>
        <p:nvCxnSpPr>
          <p:cNvPr id="22" name="直接连接符 21"/>
          <p:cNvCxnSpPr/>
          <p:nvPr/>
        </p:nvCxnSpPr>
        <p:spPr>
          <a:xfrm flipH="1">
            <a:off x="5051817" y="1161453"/>
            <a:ext cx="3303593" cy="0"/>
          </a:xfrm>
          <a:prstGeom prst="line">
            <a:avLst/>
          </a:prstGeom>
          <a:ln w="25400">
            <a:solidFill>
              <a:srgbClr val="EE4900"/>
            </a:solidFill>
          </a:ln>
        </p:spPr>
        <p:style>
          <a:lnRef idx="1">
            <a:schemeClr val="dk1"/>
          </a:lnRef>
          <a:fillRef idx="0">
            <a:schemeClr val="dk1"/>
          </a:fillRef>
          <a:effectRef idx="0">
            <a:schemeClr val="dk1"/>
          </a:effectRef>
          <a:fontRef idx="minor">
            <a:schemeClr val="tx1"/>
          </a:fontRef>
        </p:style>
      </p:cxn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9075" y="-401434"/>
            <a:ext cx="3028424" cy="3656965"/>
          </a:xfrm>
          <a:prstGeom prst="rect">
            <a:avLst/>
          </a:prstGeom>
        </p:spPr>
      </p:pic>
      <p:pic>
        <p:nvPicPr>
          <p:cNvPr id="24" name="图片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650501"/>
            <a:ext cx="2197768" cy="3322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8" name="文本框 927"/>
          <p:cNvSpPr txBox="1"/>
          <p:nvPr/>
        </p:nvSpPr>
        <p:spPr>
          <a:xfrm>
            <a:off x="7881533" y="1796718"/>
            <a:ext cx="492443" cy="2887579"/>
          </a:xfrm>
          <a:prstGeom prst="rect">
            <a:avLst/>
          </a:prstGeom>
          <a:noFill/>
        </p:spPr>
        <p:txBody>
          <a:bodyPr vert="eaVert" wrap="square" rtlCol="0">
            <a:spAutoFit/>
          </a:bodyPr>
          <a:lstStyle/>
          <a:p>
            <a:r>
              <a:rPr lang="zh-CN" altLang="en-US" sz="2000" b="1" dirty="0">
                <a:solidFill>
                  <a:schemeClr val="tx1">
                    <a:lumMod val="75000"/>
                    <a:lumOff val="25000"/>
                  </a:schemeClr>
                </a:solidFill>
                <a:latin typeface="华文行楷" panose="02010800040101010101" pitchFamily="2" charset="-122"/>
                <a:ea typeface="华文行楷" panose="02010800040101010101" pitchFamily="2" charset="-122"/>
              </a:rPr>
              <a:t>九月九日忆山东兄弟</a:t>
            </a:r>
            <a:endParaRPr lang="zh-CN" altLang="en-US" sz="2000" b="1" dirty="0">
              <a:solidFill>
                <a:schemeClr val="tx1">
                  <a:lumMod val="75000"/>
                  <a:lumOff val="25000"/>
                </a:schemeClr>
              </a:solidFill>
              <a:latin typeface="华文行楷" panose="02010800040101010101" pitchFamily="2" charset="-122"/>
              <a:ea typeface="华文行楷" panose="02010800040101010101" pitchFamily="2" charset="-122"/>
            </a:endParaRPr>
          </a:p>
        </p:txBody>
      </p:sp>
      <p:sp>
        <p:nvSpPr>
          <p:cNvPr id="34" name="文本框 33"/>
          <p:cNvSpPr txBox="1"/>
          <p:nvPr/>
        </p:nvSpPr>
        <p:spPr>
          <a:xfrm>
            <a:off x="6059118" y="1659332"/>
            <a:ext cx="492443" cy="2887579"/>
          </a:xfrm>
          <a:prstGeom prst="rect">
            <a:avLst/>
          </a:prstGeom>
          <a:noFill/>
        </p:spPr>
        <p:txBody>
          <a:bodyPr vert="eaVert" wrap="square" rtlCol="0">
            <a:spAutoFit/>
          </a:bodyPr>
          <a:lstStyle/>
          <a:p>
            <a:r>
              <a:rPr lang="zh-CN" altLang="en-US" sz="2000" b="1" dirty="0">
                <a:solidFill>
                  <a:schemeClr val="tx1">
                    <a:lumMod val="75000"/>
                    <a:lumOff val="25000"/>
                  </a:schemeClr>
                </a:solidFill>
                <a:latin typeface="华文行楷" panose="02010800040101010101" pitchFamily="2" charset="-122"/>
                <a:ea typeface="华文行楷" panose="02010800040101010101" pitchFamily="2" charset="-122"/>
              </a:rPr>
              <a:t>九月十日即事</a:t>
            </a:r>
            <a:endParaRPr lang="zh-CN" altLang="en-US" sz="2000" b="1" dirty="0">
              <a:solidFill>
                <a:schemeClr val="tx1">
                  <a:lumMod val="75000"/>
                  <a:lumOff val="25000"/>
                </a:schemeClr>
              </a:solidFill>
              <a:latin typeface="华文行楷" panose="02010800040101010101" pitchFamily="2" charset="-122"/>
              <a:ea typeface="华文行楷" panose="02010800040101010101" pitchFamily="2" charset="-122"/>
            </a:endParaRPr>
          </a:p>
        </p:txBody>
      </p:sp>
      <p:grpSp>
        <p:nvGrpSpPr>
          <p:cNvPr id="2" name="组合 1"/>
          <p:cNvGrpSpPr/>
          <p:nvPr/>
        </p:nvGrpSpPr>
        <p:grpSpPr>
          <a:xfrm>
            <a:off x="2504716" y="385010"/>
            <a:ext cx="744286" cy="1096551"/>
            <a:chOff x="2504716" y="385010"/>
            <a:chExt cx="744286" cy="1096551"/>
          </a:xfrm>
        </p:grpSpPr>
        <p:pic>
          <p:nvPicPr>
            <p:cNvPr id="32" name="图片 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4716" y="385010"/>
              <a:ext cx="744286" cy="1096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文本框 32"/>
            <p:cNvSpPr txBox="1"/>
            <p:nvPr/>
          </p:nvSpPr>
          <p:spPr>
            <a:xfrm>
              <a:off x="2700963" y="452470"/>
              <a:ext cx="372272" cy="1015663"/>
            </a:xfrm>
            <a:prstGeom prst="rect">
              <a:avLst/>
            </a:prstGeom>
            <a:noFill/>
          </p:spPr>
          <p:txBody>
            <a:bodyPr wrap="square">
              <a:spAutoFit/>
            </a:bodyPr>
            <a:lstStyle/>
            <a:p>
              <a:pPr defTabSz="685800">
                <a:defRPr/>
              </a:pPr>
              <a:r>
                <a:rPr lang="zh-CN" altLang="en-US" sz="2000" b="1" spc="188" noProof="1" smtClean="0">
                  <a:solidFill>
                    <a:schemeClr val="bg1"/>
                  </a:solidFill>
                  <a:latin typeface="华文行楷" panose="02010800040101010101" pitchFamily="2" charset="-122"/>
                  <a:ea typeface="华文行楷" panose="02010800040101010101" pitchFamily="2" charset="-122"/>
                  <a:sym typeface="+mn-ea"/>
                </a:rPr>
                <a:t>第四章</a:t>
              </a:r>
              <a:endParaRPr lang="zh-CN" altLang="en-US" sz="2000" b="1" spc="188" noProof="1">
                <a:solidFill>
                  <a:schemeClr val="bg1"/>
                </a:solidFill>
                <a:latin typeface="华文行楷" panose="02010800040101010101" pitchFamily="2" charset="-122"/>
                <a:ea typeface="华文行楷" panose="02010800040101010101" pitchFamily="2" charset="-122"/>
                <a:sym typeface="+mn-ea"/>
              </a:endParaRPr>
            </a:p>
          </p:txBody>
        </p:sp>
      </p:grpSp>
      <p:sp>
        <p:nvSpPr>
          <p:cNvPr id="35" name="文本框 34"/>
          <p:cNvSpPr txBox="1"/>
          <p:nvPr/>
        </p:nvSpPr>
        <p:spPr>
          <a:xfrm>
            <a:off x="3369163" y="950777"/>
            <a:ext cx="731763" cy="2308324"/>
          </a:xfrm>
          <a:prstGeom prst="rect">
            <a:avLst/>
          </a:prstGeom>
          <a:noFill/>
        </p:spPr>
        <p:txBody>
          <a:bodyPr vert="horz" wrap="square" rtlCol="0">
            <a:spAutoFit/>
          </a:bodyPr>
          <a:lstStyle/>
          <a:p>
            <a:r>
              <a:rPr lang="zh-CN" altLang="en-US" sz="3600" spc="600" dirty="0" smtClean="0">
                <a:solidFill>
                  <a:srgbClr val="D10F08"/>
                </a:solidFill>
                <a:latin typeface="华文行楷" panose="02010800040101010101" pitchFamily="2" charset="-122"/>
                <a:ea typeface="华文行楷" panose="02010800040101010101" pitchFamily="2" charset="-122"/>
              </a:rPr>
              <a:t>著名诗词</a:t>
            </a:r>
            <a:endParaRPr lang="zh-CN" altLang="en-US" sz="3600" spc="600" dirty="0">
              <a:solidFill>
                <a:srgbClr val="D10F08"/>
              </a:solidFill>
              <a:latin typeface="华文行楷" panose="02010800040101010101" pitchFamily="2" charset="-122"/>
              <a:ea typeface="华文行楷" panose="02010800040101010101" pitchFamily="2" charset="-122"/>
            </a:endParaRPr>
          </a:p>
        </p:txBody>
      </p:sp>
      <p:pic>
        <p:nvPicPr>
          <p:cNvPr id="36" name="图片 3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26586" y="4235120"/>
            <a:ext cx="1517647" cy="132619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4000">
        <p15:prstTrans prst="drap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90">
                                          <p:stCondLst>
                                            <p:cond delay="0"/>
                                          </p:stCondLst>
                                        </p:cTn>
                                        <p:tgtEl>
                                          <p:spTgt spid="2"/>
                                        </p:tgtEl>
                                      </p:cBhvr>
                                    </p:animEffect>
                                    <p:anim calcmode="lin" valueType="num">
                                      <p:cBhvr>
                                        <p:cTn id="8" dur="911"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
                                        </p:tgtEl>
                                        <p:attrNameLst>
                                          <p:attrName>ppt_y</p:attrName>
                                        </p:attrNameLst>
                                      </p:cBhvr>
                                      <p:tavLst>
                                        <p:tav tm="0" fmla="#ppt_y-sin(pi*$)/81">
                                          <p:val>
                                            <p:fltVal val="0"/>
                                          </p:val>
                                        </p:tav>
                                        <p:tav tm="100000">
                                          <p:val>
                                            <p:fltVal val="1"/>
                                          </p:val>
                                        </p:tav>
                                      </p:tavLst>
                                    </p:anim>
                                    <p:animScale>
                                      <p:cBhvr>
                                        <p:cTn id="13" dur="13">
                                          <p:stCondLst>
                                            <p:cond delay="325"/>
                                          </p:stCondLst>
                                        </p:cTn>
                                        <p:tgtEl>
                                          <p:spTgt spid="2"/>
                                        </p:tgtEl>
                                      </p:cBhvr>
                                      <p:to x="100000" y="60000"/>
                                    </p:animScale>
                                    <p:animScale>
                                      <p:cBhvr>
                                        <p:cTn id="14" dur="83" decel="50000">
                                          <p:stCondLst>
                                            <p:cond delay="338"/>
                                          </p:stCondLst>
                                        </p:cTn>
                                        <p:tgtEl>
                                          <p:spTgt spid="2"/>
                                        </p:tgtEl>
                                      </p:cBhvr>
                                      <p:to x="100000" y="100000"/>
                                    </p:animScale>
                                    <p:animScale>
                                      <p:cBhvr>
                                        <p:cTn id="15" dur="13">
                                          <p:stCondLst>
                                            <p:cond delay="656"/>
                                          </p:stCondLst>
                                        </p:cTn>
                                        <p:tgtEl>
                                          <p:spTgt spid="2"/>
                                        </p:tgtEl>
                                      </p:cBhvr>
                                      <p:to x="100000" y="80000"/>
                                    </p:animScale>
                                    <p:animScale>
                                      <p:cBhvr>
                                        <p:cTn id="16" dur="83" decel="50000">
                                          <p:stCondLst>
                                            <p:cond delay="669"/>
                                          </p:stCondLst>
                                        </p:cTn>
                                        <p:tgtEl>
                                          <p:spTgt spid="2"/>
                                        </p:tgtEl>
                                      </p:cBhvr>
                                      <p:to x="100000" y="100000"/>
                                    </p:animScale>
                                    <p:animScale>
                                      <p:cBhvr>
                                        <p:cTn id="17" dur="13">
                                          <p:stCondLst>
                                            <p:cond delay="821"/>
                                          </p:stCondLst>
                                        </p:cTn>
                                        <p:tgtEl>
                                          <p:spTgt spid="2"/>
                                        </p:tgtEl>
                                      </p:cBhvr>
                                      <p:to x="100000" y="90000"/>
                                    </p:animScale>
                                    <p:animScale>
                                      <p:cBhvr>
                                        <p:cTn id="18" dur="83" decel="50000">
                                          <p:stCondLst>
                                            <p:cond delay="834"/>
                                          </p:stCondLst>
                                        </p:cTn>
                                        <p:tgtEl>
                                          <p:spTgt spid="2"/>
                                        </p:tgtEl>
                                      </p:cBhvr>
                                      <p:to x="100000" y="100000"/>
                                    </p:animScale>
                                    <p:animScale>
                                      <p:cBhvr>
                                        <p:cTn id="19" dur="13">
                                          <p:stCondLst>
                                            <p:cond delay="904"/>
                                          </p:stCondLst>
                                        </p:cTn>
                                        <p:tgtEl>
                                          <p:spTgt spid="2"/>
                                        </p:tgtEl>
                                      </p:cBhvr>
                                      <p:to x="100000" y="95000"/>
                                    </p:animScale>
                                    <p:animScale>
                                      <p:cBhvr>
                                        <p:cTn id="20" dur="83" decel="50000">
                                          <p:stCondLst>
                                            <p:cond delay="917"/>
                                          </p:stCondLst>
                                        </p:cTn>
                                        <p:tgtEl>
                                          <p:spTgt spid="2"/>
                                        </p:tgtEl>
                                      </p:cBhvr>
                                      <p:to x="100000" y="100000"/>
                                    </p:animScale>
                                  </p:childTnLst>
                                </p:cTn>
                              </p:par>
                            </p:childTnLst>
                          </p:cTn>
                        </p:par>
                        <p:par>
                          <p:cTn id="21" fill="hold">
                            <p:stCondLst>
                              <p:cond delay="1000"/>
                            </p:stCondLst>
                            <p:childTnLst>
                              <p:par>
                                <p:cTn id="22" presetID="18" presetClass="entr" presetSubtype="6"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strips(downRight)">
                                      <p:cBhvr>
                                        <p:cTn id="24" dur="1000"/>
                                        <p:tgtEl>
                                          <p:spTgt spid="35"/>
                                        </p:tgtEl>
                                      </p:cBhvr>
                                    </p:animEffect>
                                  </p:childTnLst>
                                </p:cTn>
                              </p:par>
                              <p:par>
                                <p:cTn id="25" presetID="42" presetClass="entr" presetSubtype="0" fill="hold" nodeType="withEffect">
                                  <p:stCondLst>
                                    <p:cond delay="50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100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16" presetClass="entr" presetSubtype="21"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barn(inVertical)">
                                      <p:cBhvr>
                                        <p:cTn id="33" dur="500"/>
                                        <p:tgtEl>
                                          <p:spTgt spid="25"/>
                                        </p:tgtEl>
                                      </p:cBhvr>
                                    </p:animEffect>
                                  </p:childTnLst>
                                </p:cTn>
                              </p:par>
                            </p:childTnLst>
                          </p:cTn>
                        </p:par>
                        <p:par>
                          <p:cTn id="34" fill="hold">
                            <p:stCondLst>
                              <p:cond delay="2500"/>
                            </p:stCondLst>
                            <p:childTnLst>
                              <p:par>
                                <p:cTn id="35" presetID="18" presetClass="entr" presetSubtype="6"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strips(downRight)">
                                      <p:cBhvr>
                                        <p:cTn id="37" dur="1000"/>
                                        <p:tgtEl>
                                          <p:spTgt spid="9"/>
                                        </p:tgtEl>
                                      </p:cBhvr>
                                    </p:animEffect>
                                  </p:childTnLst>
                                </p:cTn>
                              </p:par>
                            </p:childTnLst>
                          </p:cTn>
                        </p:par>
                        <p:par>
                          <p:cTn id="38" fill="hold">
                            <p:stCondLst>
                              <p:cond delay="3500"/>
                            </p:stCondLst>
                            <p:childTnLst>
                              <p:par>
                                <p:cTn id="39" presetID="6" presetClass="entr" presetSubtype="16"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circle(in)">
                                      <p:cBhvr>
                                        <p:cTn id="41" dur="1000"/>
                                        <p:tgtEl>
                                          <p:spTgt spid="22"/>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up)">
                                      <p:cBhvr>
                                        <p:cTn id="45" dur="500"/>
                                        <p:tgtEl>
                                          <p:spTgt spid="34"/>
                                        </p:tgtEl>
                                      </p:cBhvr>
                                    </p:animEffect>
                                  </p:childTnLst>
                                </p:cTn>
                              </p:par>
                            </p:childTnLst>
                          </p:cTn>
                        </p:par>
                        <p:par>
                          <p:cTn id="46" fill="hold">
                            <p:stCondLst>
                              <p:cond delay="5000"/>
                            </p:stCondLst>
                            <p:childTnLst>
                              <p:par>
                                <p:cTn id="47" presetID="22" presetClass="entr" presetSubtype="1"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up)">
                                      <p:cBhvr>
                                        <p:cTn id="49" dur="500"/>
                                        <p:tgtEl>
                                          <p:spTgt spid="4"/>
                                        </p:tgtEl>
                                      </p:cBhvr>
                                    </p:animEffect>
                                  </p:childTnLst>
                                </p:cTn>
                              </p:par>
                            </p:childTnLst>
                          </p:cTn>
                        </p:par>
                        <p:par>
                          <p:cTn id="50" fill="hold">
                            <p:stCondLst>
                              <p:cond delay="5500"/>
                            </p:stCondLst>
                            <p:childTnLst>
                              <p:par>
                                <p:cTn id="51" presetID="18" presetClass="entr" presetSubtype="6" fill="hold" grpId="0" nodeType="afterEffect">
                                  <p:stCondLst>
                                    <p:cond delay="0"/>
                                  </p:stCondLst>
                                  <p:iterate type="lt">
                                    <p:tmPct val="10000"/>
                                  </p:iterate>
                                  <p:childTnLst>
                                    <p:set>
                                      <p:cBhvr>
                                        <p:cTn id="52" dur="1" fill="hold">
                                          <p:stCondLst>
                                            <p:cond delay="0"/>
                                          </p:stCondLst>
                                        </p:cTn>
                                        <p:tgtEl>
                                          <p:spTgt spid="16">
                                            <p:txEl>
                                              <p:pRg st="0" end="0"/>
                                            </p:txEl>
                                          </p:spTgt>
                                        </p:tgtEl>
                                        <p:attrNameLst>
                                          <p:attrName>style.visibility</p:attrName>
                                        </p:attrNameLst>
                                      </p:cBhvr>
                                      <p:to>
                                        <p:strVal val="visible"/>
                                      </p:to>
                                    </p:set>
                                    <p:animEffect transition="in" filter="strips(downRight)">
                                      <p:cBhvr>
                                        <p:cTn id="53" dur="1000"/>
                                        <p:tgtEl>
                                          <p:spTgt spid="16">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8" presetClass="entr" presetSubtype="6" fill="hold" grpId="0" nodeType="clickEffect">
                                  <p:stCondLst>
                                    <p:cond delay="0"/>
                                  </p:stCondLst>
                                  <p:iterate type="lt">
                                    <p:tmPct val="10000"/>
                                  </p:iterate>
                                  <p:childTnLst>
                                    <p:set>
                                      <p:cBhvr>
                                        <p:cTn id="57" dur="1" fill="hold">
                                          <p:stCondLst>
                                            <p:cond delay="0"/>
                                          </p:stCondLst>
                                        </p:cTn>
                                        <p:tgtEl>
                                          <p:spTgt spid="16">
                                            <p:txEl>
                                              <p:pRg st="1" end="1"/>
                                            </p:txEl>
                                          </p:spTgt>
                                        </p:tgtEl>
                                        <p:attrNameLst>
                                          <p:attrName>style.visibility</p:attrName>
                                        </p:attrNameLst>
                                      </p:cBhvr>
                                      <p:to>
                                        <p:strVal val="visible"/>
                                      </p:to>
                                    </p:set>
                                    <p:animEffect transition="in" filter="strips(downRight)">
                                      <p:cBhvr>
                                        <p:cTn id="58" dur="1000"/>
                                        <p:tgtEl>
                                          <p:spTgt spid="16">
                                            <p:txEl>
                                              <p:pRg st="1" end="1"/>
                                            </p:txEl>
                                          </p:spTgt>
                                        </p:tgtEl>
                                      </p:cBhvr>
                                    </p:animEffect>
                                  </p:childTnLst>
                                </p:cTn>
                              </p:par>
                              <p:par>
                                <p:cTn id="59" presetID="22" presetClass="entr" presetSubtype="4" fill="hold"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wipe(down)">
                                      <p:cBhvr>
                                        <p:cTn id="61" dur="500"/>
                                        <p:tgtEl>
                                          <p:spTgt spid="36"/>
                                        </p:tgtEl>
                                      </p:cBhvr>
                                    </p:animEffect>
                                  </p:childTnLst>
                                </p:cTn>
                              </p:par>
                            </p:childTnLst>
                          </p:cTn>
                        </p:par>
                        <p:par>
                          <p:cTn id="62" fill="hold">
                            <p:stCondLst>
                              <p:cond delay="2099"/>
                            </p:stCondLst>
                            <p:childTnLst>
                              <p:par>
                                <p:cTn id="63" presetID="22" presetClass="entr" presetSubtype="1" fill="hold" grpId="0" nodeType="afterEffect">
                                  <p:stCondLst>
                                    <p:cond delay="0"/>
                                  </p:stCondLst>
                                  <p:childTnLst>
                                    <p:set>
                                      <p:cBhvr>
                                        <p:cTn id="64" dur="1" fill="hold">
                                          <p:stCondLst>
                                            <p:cond delay="0"/>
                                          </p:stCondLst>
                                        </p:cTn>
                                        <p:tgtEl>
                                          <p:spTgt spid="928"/>
                                        </p:tgtEl>
                                        <p:attrNameLst>
                                          <p:attrName>style.visibility</p:attrName>
                                        </p:attrNameLst>
                                      </p:cBhvr>
                                      <p:to>
                                        <p:strVal val="visible"/>
                                      </p:to>
                                    </p:set>
                                    <p:animEffect transition="in" filter="wipe(up)">
                                      <p:cBhvr>
                                        <p:cTn id="65" dur="500"/>
                                        <p:tgtEl>
                                          <p:spTgt spid="928"/>
                                        </p:tgtEl>
                                      </p:cBhvr>
                                    </p:animEffect>
                                  </p:childTnLst>
                                </p:cTn>
                              </p:par>
                            </p:childTnLst>
                          </p:cTn>
                        </p:par>
                        <p:par>
                          <p:cTn id="66" fill="hold">
                            <p:stCondLst>
                              <p:cond delay="2599"/>
                            </p:stCondLst>
                            <p:childTnLst>
                              <p:par>
                                <p:cTn id="67" presetID="22" presetClass="entr" presetSubtype="1" fill="hold"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up)">
                                      <p:cBhvr>
                                        <p:cTn id="69" dur="500"/>
                                        <p:tgtEl>
                                          <p:spTgt spid="12"/>
                                        </p:tgtEl>
                                      </p:cBhvr>
                                    </p:animEffect>
                                  </p:childTnLst>
                                </p:cTn>
                              </p:par>
                            </p:childTnLst>
                          </p:cTn>
                        </p:par>
                        <p:par>
                          <p:cTn id="70" fill="hold">
                            <p:stCondLst>
                              <p:cond delay="3099"/>
                            </p:stCondLst>
                            <p:childTnLst>
                              <p:par>
                                <p:cTn id="71" presetID="18" presetClass="entr" presetSubtype="6" fill="hold" grpId="0" nodeType="afterEffect">
                                  <p:stCondLst>
                                    <p:cond delay="0"/>
                                  </p:stCondLst>
                                  <p:iterate type="lt">
                                    <p:tmPct val="10000"/>
                                  </p:iterate>
                                  <p:childTnLst>
                                    <p:set>
                                      <p:cBhvr>
                                        <p:cTn id="72" dur="1" fill="hold">
                                          <p:stCondLst>
                                            <p:cond delay="0"/>
                                          </p:stCondLst>
                                        </p:cTn>
                                        <p:tgtEl>
                                          <p:spTgt spid="19">
                                            <p:txEl>
                                              <p:pRg st="0" end="0"/>
                                            </p:txEl>
                                          </p:spTgt>
                                        </p:tgtEl>
                                        <p:attrNameLst>
                                          <p:attrName>style.visibility</p:attrName>
                                        </p:attrNameLst>
                                      </p:cBhvr>
                                      <p:to>
                                        <p:strVal val="visible"/>
                                      </p:to>
                                    </p:set>
                                    <p:animEffect transition="in" filter="strips(downRight)">
                                      <p:cBhvr>
                                        <p:cTn id="73" dur="1000"/>
                                        <p:tgtEl>
                                          <p:spTgt spid="19">
                                            <p:txEl>
                                              <p:pRg st="0" end="0"/>
                                            </p:txEl>
                                          </p:spTgt>
                                        </p:tgtEl>
                                      </p:cBhvr>
                                    </p:animEffect>
                                  </p:childTnLst>
                                </p:cTn>
                              </p:par>
                            </p:childTnLst>
                          </p:cTn>
                        </p:par>
                        <p:par>
                          <p:cTn id="74" fill="hold">
                            <p:stCondLst>
                              <p:cond delay="5599"/>
                            </p:stCondLst>
                            <p:childTnLst>
                              <p:par>
                                <p:cTn id="75" presetID="18" presetClass="entr" presetSubtype="6" fill="hold" grpId="0" nodeType="afterEffect">
                                  <p:stCondLst>
                                    <p:cond delay="0"/>
                                  </p:stCondLst>
                                  <p:iterate type="lt">
                                    <p:tmPct val="10000"/>
                                  </p:iterate>
                                  <p:childTnLst>
                                    <p:set>
                                      <p:cBhvr>
                                        <p:cTn id="76" dur="1" fill="hold">
                                          <p:stCondLst>
                                            <p:cond delay="0"/>
                                          </p:stCondLst>
                                        </p:cTn>
                                        <p:tgtEl>
                                          <p:spTgt spid="19">
                                            <p:txEl>
                                              <p:pRg st="1" end="1"/>
                                            </p:txEl>
                                          </p:spTgt>
                                        </p:tgtEl>
                                        <p:attrNameLst>
                                          <p:attrName>style.visibility</p:attrName>
                                        </p:attrNameLst>
                                      </p:cBhvr>
                                      <p:to>
                                        <p:strVal val="visible"/>
                                      </p:to>
                                    </p:set>
                                    <p:animEffect transition="in" filter="strips(downRight)">
                                      <p:cBhvr>
                                        <p:cTn id="77" dur="10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uiExpand="1" build="p"/>
      <p:bldP spid="19" grpId="0" build="p"/>
      <p:bldP spid="928" grpId="0"/>
      <p:bldP spid="34"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图片 66"/>
          <p:cNvPicPr>
            <a:picLocks noChangeAspect="1"/>
          </p:cNvPicPr>
          <p:nvPr/>
        </p:nvPicPr>
        <p:blipFill>
          <a:blip r:embed="rId1">
            <a:grayscl/>
          </a:blip>
          <a:srcRect l="12765" b="22482"/>
          <a:stretch>
            <a:fillRect/>
          </a:stretch>
        </p:blipFill>
        <p:spPr>
          <a:xfrm rot="420837" flipH="1">
            <a:off x="6909826" y="614432"/>
            <a:ext cx="5681227" cy="6534677"/>
          </a:xfrm>
          <a:custGeom>
            <a:avLst/>
            <a:gdLst>
              <a:gd name="connsiteX0" fmla="*/ 5681227 w 5681227"/>
              <a:gd name="connsiteY0" fmla="*/ 0 h 6534677"/>
              <a:gd name="connsiteX1" fmla="*/ 717977 w 5681227"/>
              <a:gd name="connsiteY1" fmla="*/ 0 h 6534677"/>
              <a:gd name="connsiteX2" fmla="*/ 0 w 5681227"/>
              <a:gd name="connsiteY2" fmla="*/ 5835706 h 6534677"/>
              <a:gd name="connsiteX3" fmla="*/ 5681226 w 5681227"/>
              <a:gd name="connsiteY3" fmla="*/ 6534677 h 6534677"/>
            </a:gdLst>
            <a:ahLst/>
            <a:cxnLst>
              <a:cxn ang="0">
                <a:pos x="connsiteX0" y="connsiteY0"/>
              </a:cxn>
              <a:cxn ang="0">
                <a:pos x="connsiteX1" y="connsiteY1"/>
              </a:cxn>
              <a:cxn ang="0">
                <a:pos x="connsiteX2" y="connsiteY2"/>
              </a:cxn>
              <a:cxn ang="0">
                <a:pos x="connsiteX3" y="connsiteY3"/>
              </a:cxn>
            </a:cxnLst>
            <a:rect l="l" t="t" r="r" b="b"/>
            <a:pathLst>
              <a:path w="5681227" h="6534677">
                <a:moveTo>
                  <a:pt x="5681227" y="0"/>
                </a:moveTo>
                <a:lnTo>
                  <a:pt x="717977" y="0"/>
                </a:lnTo>
                <a:lnTo>
                  <a:pt x="0" y="5835706"/>
                </a:lnTo>
                <a:lnTo>
                  <a:pt x="5681226" y="6534677"/>
                </a:lnTo>
                <a:close/>
              </a:path>
            </a:pathLst>
          </a:custGeom>
          <a:effectLst>
            <a:softEdge rad="0"/>
          </a:effectLst>
        </p:spPr>
      </p:pic>
      <p:pic>
        <p:nvPicPr>
          <p:cNvPr id="5963" name="图片 596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3316824" flipV="1">
            <a:off x="8404155" y="4642763"/>
            <a:ext cx="3335452" cy="3112165"/>
          </a:xfrm>
          <a:prstGeom prst="rect">
            <a:avLst/>
          </a:prstGeom>
        </p:spPr>
      </p:pic>
      <p:pic>
        <p:nvPicPr>
          <p:cNvPr id="5964" name="图片 5963"/>
          <p:cNvPicPr>
            <a:picLocks noChangeAspect="1"/>
          </p:cNvPicPr>
          <p:nvPr/>
        </p:nvPicPr>
        <p:blipFill>
          <a:blip r:embed="rId3"/>
          <a:stretch>
            <a:fillRect/>
          </a:stretch>
        </p:blipFill>
        <p:spPr>
          <a:xfrm>
            <a:off x="0" y="3769923"/>
            <a:ext cx="208048" cy="869944"/>
          </a:xfrm>
          <a:prstGeom prst="rect">
            <a:avLst/>
          </a:prstGeom>
        </p:spPr>
      </p:pic>
      <p:sp>
        <p:nvSpPr>
          <p:cNvPr id="5968" name="椭圆 5967"/>
          <p:cNvSpPr/>
          <p:nvPr/>
        </p:nvSpPr>
        <p:spPr>
          <a:xfrm>
            <a:off x="7939144" y="2345167"/>
            <a:ext cx="311971" cy="2689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69" name="椭圆 5968"/>
          <p:cNvSpPr/>
          <p:nvPr/>
        </p:nvSpPr>
        <p:spPr>
          <a:xfrm>
            <a:off x="9348351" y="2360671"/>
            <a:ext cx="225374" cy="178133"/>
          </a:xfrm>
          <a:custGeom>
            <a:avLst/>
            <a:gdLst>
              <a:gd name="connsiteX0" fmla="*/ 0 w 225329"/>
              <a:gd name="connsiteY0" fmla="*/ 67551 h 135102"/>
              <a:gd name="connsiteX1" fmla="*/ 112665 w 225329"/>
              <a:gd name="connsiteY1" fmla="*/ 0 h 135102"/>
              <a:gd name="connsiteX2" fmla="*/ 225330 w 225329"/>
              <a:gd name="connsiteY2" fmla="*/ 67551 h 135102"/>
              <a:gd name="connsiteX3" fmla="*/ 112665 w 225329"/>
              <a:gd name="connsiteY3" fmla="*/ 135102 h 135102"/>
              <a:gd name="connsiteX4" fmla="*/ 0 w 225329"/>
              <a:gd name="connsiteY4" fmla="*/ 67551 h 135102"/>
              <a:gd name="connsiteX0-1" fmla="*/ 44 w 225374"/>
              <a:gd name="connsiteY0-2" fmla="*/ 110582 h 178133"/>
              <a:gd name="connsiteX1-3" fmla="*/ 123466 w 225374"/>
              <a:gd name="connsiteY1-4" fmla="*/ 0 h 178133"/>
              <a:gd name="connsiteX2-5" fmla="*/ 225374 w 225374"/>
              <a:gd name="connsiteY2-6" fmla="*/ 110582 h 178133"/>
              <a:gd name="connsiteX3-7" fmla="*/ 112709 w 225374"/>
              <a:gd name="connsiteY3-8" fmla="*/ 178133 h 178133"/>
              <a:gd name="connsiteX4-9" fmla="*/ 44 w 225374"/>
              <a:gd name="connsiteY4-10" fmla="*/ 110582 h 17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25374" h="178133">
                <a:moveTo>
                  <a:pt x="44" y="110582"/>
                </a:moveTo>
                <a:cubicBezTo>
                  <a:pt x="1837" y="80893"/>
                  <a:pt x="61243" y="0"/>
                  <a:pt x="123466" y="0"/>
                </a:cubicBezTo>
                <a:cubicBezTo>
                  <a:pt x="185689" y="0"/>
                  <a:pt x="225374" y="73275"/>
                  <a:pt x="225374" y="110582"/>
                </a:cubicBezTo>
                <a:cubicBezTo>
                  <a:pt x="225374" y="147889"/>
                  <a:pt x="174932" y="178133"/>
                  <a:pt x="112709" y="178133"/>
                </a:cubicBezTo>
                <a:cubicBezTo>
                  <a:pt x="50486" y="178133"/>
                  <a:pt x="-1749" y="140271"/>
                  <a:pt x="44" y="11058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70" name="椭圆 5969"/>
          <p:cNvSpPr/>
          <p:nvPr/>
        </p:nvSpPr>
        <p:spPr>
          <a:xfrm>
            <a:off x="7551867" y="3318141"/>
            <a:ext cx="64547" cy="1591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71" name="椭圆 5970"/>
          <p:cNvSpPr/>
          <p:nvPr/>
        </p:nvSpPr>
        <p:spPr>
          <a:xfrm>
            <a:off x="9660367" y="4963030"/>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72" name="椭圆 5971"/>
          <p:cNvSpPr/>
          <p:nvPr/>
        </p:nvSpPr>
        <p:spPr>
          <a:xfrm>
            <a:off x="5475642" y="4832781"/>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73" name="椭圆 5972"/>
          <p:cNvSpPr/>
          <p:nvPr/>
        </p:nvSpPr>
        <p:spPr>
          <a:xfrm>
            <a:off x="5787614" y="2283219"/>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74" name="椭圆 5973"/>
          <p:cNvSpPr/>
          <p:nvPr/>
        </p:nvSpPr>
        <p:spPr>
          <a:xfrm>
            <a:off x="8498541" y="1521576"/>
            <a:ext cx="112269" cy="1936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75" name="椭圆 5974"/>
          <p:cNvSpPr/>
          <p:nvPr/>
        </p:nvSpPr>
        <p:spPr>
          <a:xfrm>
            <a:off x="8810513" y="3746259"/>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76" name="椭圆 5975"/>
          <p:cNvSpPr/>
          <p:nvPr/>
        </p:nvSpPr>
        <p:spPr>
          <a:xfrm>
            <a:off x="11360075" y="4843537"/>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77" name="椭圆 5976"/>
          <p:cNvSpPr/>
          <p:nvPr/>
        </p:nvSpPr>
        <p:spPr>
          <a:xfrm>
            <a:off x="9821732" y="6026879"/>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78" name="椭圆 5977"/>
          <p:cNvSpPr/>
          <p:nvPr/>
        </p:nvSpPr>
        <p:spPr>
          <a:xfrm>
            <a:off x="10143465" y="3476354"/>
            <a:ext cx="151606" cy="144329"/>
          </a:xfrm>
          <a:custGeom>
            <a:avLst/>
            <a:gdLst>
              <a:gd name="connsiteX0" fmla="*/ 0 w 161365"/>
              <a:gd name="connsiteY0" fmla="*/ 60242 h 120484"/>
              <a:gd name="connsiteX1" fmla="*/ 80683 w 161365"/>
              <a:gd name="connsiteY1" fmla="*/ 0 h 120484"/>
              <a:gd name="connsiteX2" fmla="*/ 161366 w 161365"/>
              <a:gd name="connsiteY2" fmla="*/ 60242 h 120484"/>
              <a:gd name="connsiteX3" fmla="*/ 80683 w 161365"/>
              <a:gd name="connsiteY3" fmla="*/ 120484 h 120484"/>
              <a:gd name="connsiteX4" fmla="*/ 0 w 161365"/>
              <a:gd name="connsiteY4" fmla="*/ 60242 h 120484"/>
              <a:gd name="connsiteX0-1" fmla="*/ 1148 w 165968"/>
              <a:gd name="connsiteY0-2" fmla="*/ 60242 h 141999"/>
              <a:gd name="connsiteX1-3" fmla="*/ 81831 w 165968"/>
              <a:gd name="connsiteY1-4" fmla="*/ 0 h 141999"/>
              <a:gd name="connsiteX2-5" fmla="*/ 162514 w 165968"/>
              <a:gd name="connsiteY2-6" fmla="*/ 60242 h 141999"/>
              <a:gd name="connsiteX3-7" fmla="*/ 135619 w 165968"/>
              <a:gd name="connsiteY3-8" fmla="*/ 141999 h 141999"/>
              <a:gd name="connsiteX4-9" fmla="*/ 1148 w 165968"/>
              <a:gd name="connsiteY4-10" fmla="*/ 60242 h 141999"/>
              <a:gd name="connsiteX0-11" fmla="*/ 997 w 151606"/>
              <a:gd name="connsiteY0-12" fmla="*/ 104235 h 144329"/>
              <a:gd name="connsiteX1-13" fmla="*/ 70923 w 151606"/>
              <a:gd name="connsiteY1-14" fmla="*/ 963 h 144329"/>
              <a:gd name="connsiteX2-15" fmla="*/ 151606 w 151606"/>
              <a:gd name="connsiteY2-16" fmla="*/ 61205 h 144329"/>
              <a:gd name="connsiteX3-17" fmla="*/ 124711 w 151606"/>
              <a:gd name="connsiteY3-18" fmla="*/ 142962 h 144329"/>
              <a:gd name="connsiteX4-19" fmla="*/ 997 w 151606"/>
              <a:gd name="connsiteY4-20" fmla="*/ 104235 h 1443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1606" h="144329">
                <a:moveTo>
                  <a:pt x="997" y="104235"/>
                </a:moveTo>
                <a:cubicBezTo>
                  <a:pt x="-7968" y="80569"/>
                  <a:pt x="45822" y="8135"/>
                  <a:pt x="70923" y="963"/>
                </a:cubicBezTo>
                <a:cubicBezTo>
                  <a:pt x="96024" y="-6209"/>
                  <a:pt x="151606" y="27934"/>
                  <a:pt x="151606" y="61205"/>
                </a:cubicBezTo>
                <a:cubicBezTo>
                  <a:pt x="151606" y="94476"/>
                  <a:pt x="149812" y="135790"/>
                  <a:pt x="124711" y="142962"/>
                </a:cubicBezTo>
                <a:cubicBezTo>
                  <a:pt x="99610" y="150134"/>
                  <a:pt x="9962" y="127901"/>
                  <a:pt x="997" y="1042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79" name="椭圆 5978"/>
          <p:cNvSpPr/>
          <p:nvPr/>
        </p:nvSpPr>
        <p:spPr>
          <a:xfrm>
            <a:off x="5066852" y="1928215"/>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80" name="椭圆 5979"/>
          <p:cNvSpPr/>
          <p:nvPr/>
        </p:nvSpPr>
        <p:spPr>
          <a:xfrm>
            <a:off x="3528509" y="3111557"/>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81" name="椭圆 5980"/>
          <p:cNvSpPr/>
          <p:nvPr/>
        </p:nvSpPr>
        <p:spPr>
          <a:xfrm>
            <a:off x="3840481" y="561995"/>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82" name="椭圆 5981"/>
          <p:cNvSpPr/>
          <p:nvPr/>
        </p:nvSpPr>
        <p:spPr>
          <a:xfrm>
            <a:off x="2646381" y="2767312"/>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83" name="椭圆 5982"/>
          <p:cNvSpPr/>
          <p:nvPr/>
        </p:nvSpPr>
        <p:spPr>
          <a:xfrm>
            <a:off x="1108038" y="3950654"/>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84" name="椭圆 5983"/>
          <p:cNvSpPr/>
          <p:nvPr/>
        </p:nvSpPr>
        <p:spPr>
          <a:xfrm>
            <a:off x="1420010" y="1401092"/>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85" name="椭圆 5984"/>
          <p:cNvSpPr/>
          <p:nvPr/>
        </p:nvSpPr>
        <p:spPr>
          <a:xfrm>
            <a:off x="7863840" y="5413693"/>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86" name="椭圆 5985"/>
          <p:cNvSpPr/>
          <p:nvPr/>
        </p:nvSpPr>
        <p:spPr>
          <a:xfrm>
            <a:off x="6325497" y="6597035"/>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87" name="椭圆 5986"/>
          <p:cNvSpPr/>
          <p:nvPr/>
        </p:nvSpPr>
        <p:spPr>
          <a:xfrm>
            <a:off x="6637469" y="4047473"/>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88" name="椭圆 5987"/>
          <p:cNvSpPr/>
          <p:nvPr/>
        </p:nvSpPr>
        <p:spPr>
          <a:xfrm>
            <a:off x="6992470" y="1971246"/>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89" name="椭圆 5988"/>
          <p:cNvSpPr/>
          <p:nvPr/>
        </p:nvSpPr>
        <p:spPr>
          <a:xfrm>
            <a:off x="5454082" y="3154521"/>
            <a:ext cx="182926" cy="163620"/>
          </a:xfrm>
          <a:custGeom>
            <a:avLst/>
            <a:gdLst>
              <a:gd name="connsiteX0" fmla="*/ 0 w 161365"/>
              <a:gd name="connsiteY0" fmla="*/ 60242 h 120484"/>
              <a:gd name="connsiteX1" fmla="*/ 80683 w 161365"/>
              <a:gd name="connsiteY1" fmla="*/ 0 h 120484"/>
              <a:gd name="connsiteX2" fmla="*/ 161366 w 161365"/>
              <a:gd name="connsiteY2" fmla="*/ 60242 h 120484"/>
              <a:gd name="connsiteX3" fmla="*/ 80683 w 161365"/>
              <a:gd name="connsiteY3" fmla="*/ 120484 h 120484"/>
              <a:gd name="connsiteX4" fmla="*/ 0 w 161365"/>
              <a:gd name="connsiteY4" fmla="*/ 60242 h 120484"/>
              <a:gd name="connsiteX0-1" fmla="*/ 0 w 182881"/>
              <a:gd name="connsiteY0-2" fmla="*/ 60321 h 120685"/>
              <a:gd name="connsiteX1-3" fmla="*/ 80683 w 182881"/>
              <a:gd name="connsiteY1-4" fmla="*/ 79 h 120685"/>
              <a:gd name="connsiteX2-5" fmla="*/ 182881 w 182881"/>
              <a:gd name="connsiteY2-6" fmla="*/ 71079 h 120685"/>
              <a:gd name="connsiteX3-7" fmla="*/ 80683 w 182881"/>
              <a:gd name="connsiteY3-8" fmla="*/ 120563 h 120685"/>
              <a:gd name="connsiteX4-9" fmla="*/ 0 w 182881"/>
              <a:gd name="connsiteY4-10" fmla="*/ 60321 h 120685"/>
              <a:gd name="connsiteX0-11" fmla="*/ 45 w 182926"/>
              <a:gd name="connsiteY0-12" fmla="*/ 60309 h 163620"/>
              <a:gd name="connsiteX1-13" fmla="*/ 80728 w 182926"/>
              <a:gd name="connsiteY1-14" fmla="*/ 67 h 163620"/>
              <a:gd name="connsiteX2-15" fmla="*/ 182926 w 182926"/>
              <a:gd name="connsiteY2-16" fmla="*/ 71067 h 163620"/>
              <a:gd name="connsiteX3-17" fmla="*/ 91485 w 182926"/>
              <a:gd name="connsiteY3-18" fmla="*/ 163582 h 163620"/>
              <a:gd name="connsiteX4-19" fmla="*/ 45 w 182926"/>
              <a:gd name="connsiteY4-20" fmla="*/ 60309 h 1636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2926" h="163620">
                <a:moveTo>
                  <a:pt x="45" y="60309"/>
                </a:moveTo>
                <a:cubicBezTo>
                  <a:pt x="-1748" y="33057"/>
                  <a:pt x="50248" y="-1726"/>
                  <a:pt x="80728" y="67"/>
                </a:cubicBezTo>
                <a:cubicBezTo>
                  <a:pt x="111208" y="1860"/>
                  <a:pt x="182926" y="37796"/>
                  <a:pt x="182926" y="71067"/>
                </a:cubicBezTo>
                <a:cubicBezTo>
                  <a:pt x="182926" y="104338"/>
                  <a:pt x="121965" y="165375"/>
                  <a:pt x="91485" y="163582"/>
                </a:cubicBezTo>
                <a:cubicBezTo>
                  <a:pt x="61005" y="161789"/>
                  <a:pt x="1838" y="87562"/>
                  <a:pt x="45" y="6030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90" name="椭圆 5989"/>
          <p:cNvSpPr/>
          <p:nvPr/>
        </p:nvSpPr>
        <p:spPr>
          <a:xfrm>
            <a:off x="5766099" y="605026"/>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06" name="椭圆 6005"/>
          <p:cNvSpPr/>
          <p:nvPr/>
        </p:nvSpPr>
        <p:spPr>
          <a:xfrm>
            <a:off x="6992470" y="4081400"/>
            <a:ext cx="161365" cy="120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646381" y="1885025"/>
            <a:ext cx="7413367" cy="3349809"/>
            <a:chOff x="2756314" y="1948458"/>
            <a:chExt cx="7413367" cy="3349809"/>
          </a:xfrm>
        </p:grpSpPr>
        <p:grpSp>
          <p:nvGrpSpPr>
            <p:cNvPr id="6020" name="组合 6019"/>
            <p:cNvGrpSpPr/>
            <p:nvPr/>
          </p:nvGrpSpPr>
          <p:grpSpPr>
            <a:xfrm rot="16200000">
              <a:off x="4788093" y="-83321"/>
              <a:ext cx="3349809" cy="7413367"/>
              <a:chOff x="7210222" y="3140035"/>
              <a:chExt cx="1770664" cy="3272488"/>
            </a:xfrm>
          </p:grpSpPr>
          <p:sp>
            <p:nvSpPr>
              <p:cNvPr id="6021" name="矩形 6020"/>
              <p:cNvSpPr/>
              <p:nvPr/>
            </p:nvSpPr>
            <p:spPr>
              <a:xfrm>
                <a:off x="7210222" y="3140035"/>
                <a:ext cx="1770664" cy="3272488"/>
              </a:xfrm>
              <a:prstGeom prst="rect">
                <a:avLst/>
              </a:prstGeom>
              <a:solidFill>
                <a:srgbClr val="EBEBEB"/>
              </a:solidFill>
              <a:ln>
                <a:noFill/>
              </a:ln>
              <a:effectLst>
                <a:outerShdw blurRad="63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22" name="矩形 6021"/>
              <p:cNvSpPr/>
              <p:nvPr/>
            </p:nvSpPr>
            <p:spPr>
              <a:xfrm>
                <a:off x="7210222" y="3140035"/>
                <a:ext cx="1770664" cy="3272488"/>
              </a:xfrm>
              <a:prstGeom prst="rect">
                <a:avLst/>
              </a:prstGeom>
              <a:blipFill>
                <a:blip r:embed="rId4">
                  <a:alphaModFix amt="26000"/>
                </a:blip>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12" name="组合 6011"/>
            <p:cNvGrpSpPr/>
            <p:nvPr/>
          </p:nvGrpSpPr>
          <p:grpSpPr>
            <a:xfrm>
              <a:off x="3134359" y="2827554"/>
              <a:ext cx="1520414" cy="1520414"/>
              <a:chOff x="6289903" y="1763607"/>
              <a:chExt cx="1520414" cy="1520414"/>
            </a:xfrm>
          </p:grpSpPr>
          <p:sp>
            <p:nvSpPr>
              <p:cNvPr id="5992" name="矩形 5991"/>
              <p:cNvSpPr/>
              <p:nvPr/>
            </p:nvSpPr>
            <p:spPr>
              <a:xfrm>
                <a:off x="6289903" y="1763607"/>
                <a:ext cx="1520414" cy="1520414"/>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94" name="直接连接符 5993"/>
              <p:cNvCxnSpPr/>
              <p:nvPr/>
            </p:nvCxnSpPr>
            <p:spPr>
              <a:xfrm>
                <a:off x="6289903" y="1763607"/>
                <a:ext cx="1520414" cy="1520414"/>
              </a:xfrm>
              <a:prstGeom prst="line">
                <a:avLst/>
              </a:prstGeom>
            </p:spPr>
            <p:style>
              <a:lnRef idx="1">
                <a:schemeClr val="accent3"/>
              </a:lnRef>
              <a:fillRef idx="0">
                <a:schemeClr val="accent3"/>
              </a:fillRef>
              <a:effectRef idx="0">
                <a:schemeClr val="accent3"/>
              </a:effectRef>
              <a:fontRef idx="minor">
                <a:schemeClr val="tx1"/>
              </a:fontRef>
            </p:style>
          </p:cxnSp>
          <p:cxnSp>
            <p:nvCxnSpPr>
              <p:cNvPr id="5995" name="直接连接符 5994"/>
              <p:cNvCxnSpPr/>
              <p:nvPr/>
            </p:nvCxnSpPr>
            <p:spPr>
              <a:xfrm flipH="1">
                <a:off x="6289903" y="1763607"/>
                <a:ext cx="1520414" cy="1520414"/>
              </a:xfrm>
              <a:prstGeom prst="line">
                <a:avLst/>
              </a:prstGeom>
            </p:spPr>
            <p:style>
              <a:lnRef idx="1">
                <a:schemeClr val="accent3"/>
              </a:lnRef>
              <a:fillRef idx="0">
                <a:schemeClr val="accent3"/>
              </a:fillRef>
              <a:effectRef idx="0">
                <a:schemeClr val="accent3"/>
              </a:effectRef>
              <a:fontRef idx="minor">
                <a:schemeClr val="tx1"/>
              </a:fontRef>
            </p:style>
          </p:cxnSp>
          <p:cxnSp>
            <p:nvCxnSpPr>
              <p:cNvPr id="5999" name="直接连接符 5998"/>
              <p:cNvCxnSpPr>
                <a:stCxn id="5992" idx="3"/>
                <a:endCxn id="5992" idx="1"/>
              </p:cNvCxnSpPr>
              <p:nvPr/>
            </p:nvCxnSpPr>
            <p:spPr>
              <a:xfrm flipH="1">
                <a:off x="6289903" y="2523814"/>
                <a:ext cx="1520414"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6002" name="直接连接符 6001"/>
              <p:cNvCxnSpPr>
                <a:stCxn id="5992" idx="0"/>
                <a:endCxn id="5992" idx="2"/>
              </p:cNvCxnSpPr>
              <p:nvPr/>
            </p:nvCxnSpPr>
            <p:spPr>
              <a:xfrm>
                <a:off x="7050110" y="1763607"/>
                <a:ext cx="0" cy="1520414"/>
              </a:xfrm>
              <a:prstGeom prst="line">
                <a:avLst/>
              </a:prstGeom>
            </p:spPr>
            <p:style>
              <a:lnRef idx="1">
                <a:schemeClr val="accent3"/>
              </a:lnRef>
              <a:fillRef idx="0">
                <a:schemeClr val="accent3"/>
              </a:fillRef>
              <a:effectRef idx="0">
                <a:schemeClr val="accent3"/>
              </a:effectRef>
              <a:fontRef idx="minor">
                <a:schemeClr val="tx1"/>
              </a:fontRef>
            </p:style>
          </p:cxnSp>
        </p:grpSp>
        <p:grpSp>
          <p:nvGrpSpPr>
            <p:cNvPr id="6013" name="组合 6012"/>
            <p:cNvGrpSpPr/>
            <p:nvPr/>
          </p:nvGrpSpPr>
          <p:grpSpPr>
            <a:xfrm>
              <a:off x="4770967" y="2827554"/>
              <a:ext cx="1520414" cy="1520414"/>
              <a:chOff x="6289903" y="3511246"/>
              <a:chExt cx="1520414" cy="1520414"/>
            </a:xfrm>
          </p:grpSpPr>
          <p:sp>
            <p:nvSpPr>
              <p:cNvPr id="6007" name="矩形 6006"/>
              <p:cNvSpPr/>
              <p:nvPr/>
            </p:nvSpPr>
            <p:spPr>
              <a:xfrm>
                <a:off x="6289903" y="3511246"/>
                <a:ext cx="1520414" cy="1520414"/>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008" name="直接连接符 6007"/>
              <p:cNvCxnSpPr/>
              <p:nvPr/>
            </p:nvCxnSpPr>
            <p:spPr>
              <a:xfrm>
                <a:off x="6289903" y="3511246"/>
                <a:ext cx="1520414" cy="1520414"/>
              </a:xfrm>
              <a:prstGeom prst="line">
                <a:avLst/>
              </a:prstGeom>
            </p:spPr>
            <p:style>
              <a:lnRef idx="1">
                <a:schemeClr val="accent3"/>
              </a:lnRef>
              <a:fillRef idx="0">
                <a:schemeClr val="accent3"/>
              </a:fillRef>
              <a:effectRef idx="0">
                <a:schemeClr val="accent3"/>
              </a:effectRef>
              <a:fontRef idx="minor">
                <a:schemeClr val="tx1"/>
              </a:fontRef>
            </p:style>
          </p:cxnSp>
          <p:cxnSp>
            <p:nvCxnSpPr>
              <p:cNvPr id="6009" name="直接连接符 6008"/>
              <p:cNvCxnSpPr/>
              <p:nvPr/>
            </p:nvCxnSpPr>
            <p:spPr>
              <a:xfrm flipH="1">
                <a:off x="6289903" y="3511246"/>
                <a:ext cx="1520414" cy="1520414"/>
              </a:xfrm>
              <a:prstGeom prst="line">
                <a:avLst/>
              </a:prstGeom>
            </p:spPr>
            <p:style>
              <a:lnRef idx="1">
                <a:schemeClr val="accent3"/>
              </a:lnRef>
              <a:fillRef idx="0">
                <a:schemeClr val="accent3"/>
              </a:fillRef>
              <a:effectRef idx="0">
                <a:schemeClr val="accent3"/>
              </a:effectRef>
              <a:fontRef idx="minor">
                <a:schemeClr val="tx1"/>
              </a:fontRef>
            </p:style>
          </p:cxnSp>
          <p:cxnSp>
            <p:nvCxnSpPr>
              <p:cNvPr id="6010" name="直接连接符 6009"/>
              <p:cNvCxnSpPr>
                <a:stCxn id="6007" idx="3"/>
                <a:endCxn id="6007" idx="1"/>
              </p:cNvCxnSpPr>
              <p:nvPr/>
            </p:nvCxnSpPr>
            <p:spPr>
              <a:xfrm flipH="1">
                <a:off x="6289903" y="4271453"/>
                <a:ext cx="1520414"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6011" name="直接连接符 6010"/>
              <p:cNvCxnSpPr>
                <a:stCxn id="6007" idx="0"/>
                <a:endCxn id="6007" idx="2"/>
              </p:cNvCxnSpPr>
              <p:nvPr/>
            </p:nvCxnSpPr>
            <p:spPr>
              <a:xfrm>
                <a:off x="7050110" y="3511246"/>
                <a:ext cx="0" cy="1520414"/>
              </a:xfrm>
              <a:prstGeom prst="line">
                <a:avLst/>
              </a:prstGeom>
            </p:spPr>
            <p:style>
              <a:lnRef idx="1">
                <a:schemeClr val="accent3"/>
              </a:lnRef>
              <a:fillRef idx="0">
                <a:schemeClr val="accent3"/>
              </a:fillRef>
              <a:effectRef idx="0">
                <a:schemeClr val="accent3"/>
              </a:effectRef>
              <a:fontRef idx="minor">
                <a:schemeClr val="tx1"/>
              </a:fontRef>
            </p:style>
          </p:cxnSp>
        </p:grpSp>
        <p:grpSp>
          <p:nvGrpSpPr>
            <p:cNvPr id="69" name="组合 68"/>
            <p:cNvGrpSpPr/>
            <p:nvPr/>
          </p:nvGrpSpPr>
          <p:grpSpPr>
            <a:xfrm>
              <a:off x="6430433" y="2827554"/>
              <a:ext cx="1520414" cy="1520414"/>
              <a:chOff x="6289903" y="3511246"/>
              <a:chExt cx="1520414" cy="1520414"/>
            </a:xfrm>
          </p:grpSpPr>
          <p:sp>
            <p:nvSpPr>
              <p:cNvPr id="70" name="矩形 69"/>
              <p:cNvSpPr/>
              <p:nvPr/>
            </p:nvSpPr>
            <p:spPr>
              <a:xfrm>
                <a:off x="6289903" y="3511246"/>
                <a:ext cx="1520414" cy="1520414"/>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1" name="直接连接符 70"/>
              <p:cNvCxnSpPr/>
              <p:nvPr/>
            </p:nvCxnSpPr>
            <p:spPr>
              <a:xfrm>
                <a:off x="6289903" y="3511246"/>
                <a:ext cx="1520414" cy="1520414"/>
              </a:xfrm>
              <a:prstGeom prst="line">
                <a:avLst/>
              </a:prstGeom>
            </p:spPr>
            <p:style>
              <a:lnRef idx="1">
                <a:schemeClr val="accent3"/>
              </a:lnRef>
              <a:fillRef idx="0">
                <a:schemeClr val="accent3"/>
              </a:fillRef>
              <a:effectRef idx="0">
                <a:schemeClr val="accent3"/>
              </a:effectRef>
              <a:fontRef idx="minor">
                <a:schemeClr val="tx1"/>
              </a:fontRef>
            </p:style>
          </p:cxnSp>
          <p:cxnSp>
            <p:nvCxnSpPr>
              <p:cNvPr id="72" name="直接连接符 71"/>
              <p:cNvCxnSpPr/>
              <p:nvPr/>
            </p:nvCxnSpPr>
            <p:spPr>
              <a:xfrm flipH="1">
                <a:off x="6289903" y="3511246"/>
                <a:ext cx="1520414" cy="1520414"/>
              </a:xfrm>
              <a:prstGeom prst="line">
                <a:avLst/>
              </a:prstGeom>
            </p:spPr>
            <p:style>
              <a:lnRef idx="1">
                <a:schemeClr val="accent3"/>
              </a:lnRef>
              <a:fillRef idx="0">
                <a:schemeClr val="accent3"/>
              </a:fillRef>
              <a:effectRef idx="0">
                <a:schemeClr val="accent3"/>
              </a:effectRef>
              <a:fontRef idx="minor">
                <a:schemeClr val="tx1"/>
              </a:fontRef>
            </p:style>
          </p:cxnSp>
          <p:cxnSp>
            <p:nvCxnSpPr>
              <p:cNvPr id="73" name="直接连接符 72"/>
              <p:cNvCxnSpPr>
                <a:stCxn id="70" idx="3"/>
                <a:endCxn id="70" idx="1"/>
              </p:cNvCxnSpPr>
              <p:nvPr/>
            </p:nvCxnSpPr>
            <p:spPr>
              <a:xfrm flipH="1">
                <a:off x="6289903" y="4271453"/>
                <a:ext cx="1520414"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74" name="直接连接符 73"/>
              <p:cNvCxnSpPr>
                <a:stCxn id="70" idx="0"/>
                <a:endCxn id="70" idx="2"/>
              </p:cNvCxnSpPr>
              <p:nvPr/>
            </p:nvCxnSpPr>
            <p:spPr>
              <a:xfrm>
                <a:off x="7050110" y="3511246"/>
                <a:ext cx="0" cy="1520414"/>
              </a:xfrm>
              <a:prstGeom prst="line">
                <a:avLst/>
              </a:prstGeom>
            </p:spPr>
            <p:style>
              <a:lnRef idx="1">
                <a:schemeClr val="accent3"/>
              </a:lnRef>
              <a:fillRef idx="0">
                <a:schemeClr val="accent3"/>
              </a:fillRef>
              <a:effectRef idx="0">
                <a:schemeClr val="accent3"/>
              </a:effectRef>
              <a:fontRef idx="minor">
                <a:schemeClr val="tx1"/>
              </a:fontRef>
            </p:style>
          </p:cxnSp>
        </p:grpSp>
        <p:grpSp>
          <p:nvGrpSpPr>
            <p:cNvPr id="75" name="组合 74"/>
            <p:cNvGrpSpPr/>
            <p:nvPr/>
          </p:nvGrpSpPr>
          <p:grpSpPr>
            <a:xfrm>
              <a:off x="8101188" y="2827554"/>
              <a:ext cx="1520414" cy="1520414"/>
              <a:chOff x="6289903" y="3511246"/>
              <a:chExt cx="1520414" cy="1520414"/>
            </a:xfrm>
          </p:grpSpPr>
          <p:sp>
            <p:nvSpPr>
              <p:cNvPr id="76" name="矩形 75"/>
              <p:cNvSpPr/>
              <p:nvPr/>
            </p:nvSpPr>
            <p:spPr>
              <a:xfrm>
                <a:off x="6289903" y="3511246"/>
                <a:ext cx="1520414" cy="1520414"/>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7" name="直接连接符 76"/>
              <p:cNvCxnSpPr/>
              <p:nvPr/>
            </p:nvCxnSpPr>
            <p:spPr>
              <a:xfrm>
                <a:off x="6289903" y="3511246"/>
                <a:ext cx="1520414" cy="1520414"/>
              </a:xfrm>
              <a:prstGeom prst="line">
                <a:avLst/>
              </a:prstGeom>
            </p:spPr>
            <p:style>
              <a:lnRef idx="1">
                <a:schemeClr val="accent3"/>
              </a:lnRef>
              <a:fillRef idx="0">
                <a:schemeClr val="accent3"/>
              </a:fillRef>
              <a:effectRef idx="0">
                <a:schemeClr val="accent3"/>
              </a:effectRef>
              <a:fontRef idx="minor">
                <a:schemeClr val="tx1"/>
              </a:fontRef>
            </p:style>
          </p:cxnSp>
          <p:cxnSp>
            <p:nvCxnSpPr>
              <p:cNvPr id="78" name="直接连接符 77"/>
              <p:cNvCxnSpPr/>
              <p:nvPr/>
            </p:nvCxnSpPr>
            <p:spPr>
              <a:xfrm flipH="1">
                <a:off x="6289903" y="3511246"/>
                <a:ext cx="1520414" cy="1520414"/>
              </a:xfrm>
              <a:prstGeom prst="line">
                <a:avLst/>
              </a:prstGeom>
            </p:spPr>
            <p:style>
              <a:lnRef idx="1">
                <a:schemeClr val="accent3"/>
              </a:lnRef>
              <a:fillRef idx="0">
                <a:schemeClr val="accent3"/>
              </a:fillRef>
              <a:effectRef idx="0">
                <a:schemeClr val="accent3"/>
              </a:effectRef>
              <a:fontRef idx="minor">
                <a:schemeClr val="tx1"/>
              </a:fontRef>
            </p:style>
          </p:cxnSp>
          <p:cxnSp>
            <p:nvCxnSpPr>
              <p:cNvPr id="79" name="直接连接符 78"/>
              <p:cNvCxnSpPr>
                <a:stCxn id="76" idx="3"/>
                <a:endCxn id="76" idx="1"/>
              </p:cNvCxnSpPr>
              <p:nvPr/>
            </p:nvCxnSpPr>
            <p:spPr>
              <a:xfrm flipH="1">
                <a:off x="6289903" y="4271453"/>
                <a:ext cx="1520414"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80" name="直接连接符 79"/>
              <p:cNvCxnSpPr>
                <a:stCxn id="76" idx="0"/>
                <a:endCxn id="76" idx="2"/>
              </p:cNvCxnSpPr>
              <p:nvPr/>
            </p:nvCxnSpPr>
            <p:spPr>
              <a:xfrm>
                <a:off x="7050110" y="3511246"/>
                <a:ext cx="0" cy="1520414"/>
              </a:xfrm>
              <a:prstGeom prst="line">
                <a:avLst/>
              </a:prstGeom>
            </p:spPr>
            <p:style>
              <a:lnRef idx="1">
                <a:schemeClr val="accent3"/>
              </a:lnRef>
              <a:fillRef idx="0">
                <a:schemeClr val="accent3"/>
              </a:fillRef>
              <a:effectRef idx="0">
                <a:schemeClr val="accent3"/>
              </a:effectRef>
              <a:fontRef idx="minor">
                <a:schemeClr val="tx1"/>
              </a:fontRef>
            </p:style>
          </p:cxnSp>
        </p:grpSp>
      </p:grpSp>
      <p:sp>
        <p:nvSpPr>
          <p:cNvPr id="6015" name="文本框 6014"/>
          <p:cNvSpPr txBox="1"/>
          <p:nvPr/>
        </p:nvSpPr>
        <p:spPr>
          <a:xfrm>
            <a:off x="6384728" y="2942264"/>
            <a:ext cx="1661993" cy="1520414"/>
          </a:xfrm>
          <a:prstGeom prst="rect">
            <a:avLst/>
          </a:prstGeom>
          <a:noFill/>
        </p:spPr>
        <p:txBody>
          <a:bodyPr vert="eaVert" wrap="square" rtlCol="0">
            <a:spAutoFit/>
          </a:bodyPr>
          <a:lstStyle/>
          <a:p>
            <a:r>
              <a:rPr lang="zh-CN" altLang="en-US" sz="9600" dirty="0">
                <a:latin typeface="方正行楷繁体" panose="02010601030101010101" pitchFamily="65" charset="-122"/>
                <a:ea typeface="方正行楷繁体" panose="02010601030101010101" pitchFamily="65" charset="-122"/>
              </a:rPr>
              <a:t>观</a:t>
            </a:r>
            <a:endParaRPr lang="zh-CN" altLang="en-US" sz="9600" dirty="0">
              <a:latin typeface="方正行楷繁体" panose="02010601030101010101" pitchFamily="65" charset="-122"/>
              <a:ea typeface="方正行楷繁体" panose="02010601030101010101" pitchFamily="65" charset="-122"/>
            </a:endParaRPr>
          </a:p>
        </p:txBody>
      </p:sp>
      <p:sp>
        <p:nvSpPr>
          <p:cNvPr id="81" name="文本框 80"/>
          <p:cNvSpPr txBox="1"/>
          <p:nvPr/>
        </p:nvSpPr>
        <p:spPr>
          <a:xfrm>
            <a:off x="8010328" y="2942264"/>
            <a:ext cx="1661993" cy="1520414"/>
          </a:xfrm>
          <a:prstGeom prst="rect">
            <a:avLst/>
          </a:prstGeom>
          <a:noFill/>
        </p:spPr>
        <p:txBody>
          <a:bodyPr vert="eaVert" wrap="square" rtlCol="0">
            <a:spAutoFit/>
          </a:bodyPr>
          <a:lstStyle/>
          <a:p>
            <a:r>
              <a:rPr lang="zh-CN" altLang="en-US" sz="9600" dirty="0">
                <a:latin typeface="方正行楷繁体" panose="02010601030101010101" pitchFamily="65" charset="-122"/>
                <a:ea typeface="方正行楷繁体" panose="02010601030101010101" pitchFamily="65" charset="-122"/>
              </a:rPr>
              <a:t>赏</a:t>
            </a:r>
            <a:endParaRPr lang="zh-CN" altLang="en-US" sz="9600" dirty="0">
              <a:latin typeface="方正行楷繁体" panose="02010601030101010101" pitchFamily="65" charset="-122"/>
              <a:ea typeface="方正行楷繁体" panose="02010601030101010101" pitchFamily="65" charset="-122"/>
            </a:endParaRPr>
          </a:p>
        </p:txBody>
      </p:sp>
      <p:sp>
        <p:nvSpPr>
          <p:cNvPr id="82" name="文本框 81"/>
          <p:cNvSpPr txBox="1"/>
          <p:nvPr/>
        </p:nvSpPr>
        <p:spPr>
          <a:xfrm>
            <a:off x="4606154" y="2892568"/>
            <a:ext cx="1661993" cy="1520414"/>
          </a:xfrm>
          <a:prstGeom prst="rect">
            <a:avLst/>
          </a:prstGeom>
          <a:noFill/>
        </p:spPr>
        <p:txBody>
          <a:bodyPr vert="eaVert" wrap="square" rtlCol="0">
            <a:spAutoFit/>
          </a:bodyPr>
          <a:lstStyle/>
          <a:p>
            <a:r>
              <a:rPr lang="zh-CN" altLang="en-US" sz="9600" dirty="0">
                <a:latin typeface="方正行楷繁体" panose="02010601030101010101" pitchFamily="65" charset="-122"/>
                <a:ea typeface="方正行楷繁体" panose="02010601030101010101" pitchFamily="65" charset="-122"/>
              </a:rPr>
              <a:t>谢</a:t>
            </a:r>
            <a:endParaRPr lang="zh-CN" altLang="en-US" sz="9600" dirty="0">
              <a:latin typeface="方正行楷繁体" panose="02010601030101010101" pitchFamily="65" charset="-122"/>
              <a:ea typeface="方正行楷繁体" panose="02010601030101010101" pitchFamily="65" charset="-122"/>
            </a:endParaRPr>
          </a:p>
        </p:txBody>
      </p:sp>
      <p:grpSp>
        <p:nvGrpSpPr>
          <p:cNvPr id="4" name="组合 3"/>
          <p:cNvGrpSpPr/>
          <p:nvPr/>
        </p:nvGrpSpPr>
        <p:grpSpPr>
          <a:xfrm>
            <a:off x="6885880" y="4614231"/>
            <a:ext cx="2463257" cy="400110"/>
            <a:chOff x="6885880" y="4614231"/>
            <a:chExt cx="2463257" cy="400110"/>
          </a:xfrm>
        </p:grpSpPr>
        <p:sp>
          <p:nvSpPr>
            <p:cNvPr id="6016" name="文本框 6015"/>
            <p:cNvSpPr txBox="1"/>
            <p:nvPr/>
          </p:nvSpPr>
          <p:spPr>
            <a:xfrm>
              <a:off x="6885880" y="4614231"/>
              <a:ext cx="2463257" cy="400110"/>
            </a:xfrm>
            <a:prstGeom prst="rect">
              <a:avLst/>
            </a:prstGeom>
            <a:noFill/>
          </p:spPr>
          <p:txBody>
            <a:bodyPr vert="horz" wrap="square" rtlCol="0">
              <a:spAutoFit/>
            </a:bodyPr>
            <a:lstStyle/>
            <a:p>
              <a:r>
                <a:rPr lang="en-US" altLang="zh-CN" dirty="0" smtClean="0">
                  <a:latin typeface="方正行楷繁体" panose="02010601030101010101" pitchFamily="65" charset="-122"/>
                  <a:ea typeface="方正行楷繁体" panose="02010601030101010101" pitchFamily="65" charset="-122"/>
                </a:rPr>
                <a:t>XXXX        </a:t>
              </a:r>
              <a:r>
                <a:rPr lang="zh-CN" altLang="en-US" sz="2000" dirty="0" smtClean="0">
                  <a:solidFill>
                    <a:srgbClr val="AF5558"/>
                  </a:solidFill>
                  <a:latin typeface="华文行楷" panose="02010800040101010101" pitchFamily="2" charset="-122"/>
                  <a:ea typeface="华文行楷" panose="02010800040101010101" pitchFamily="2" charset="-122"/>
                </a:rPr>
                <a:t>汇报人</a:t>
              </a:r>
              <a:endParaRPr lang="zh-CN" altLang="en-US" sz="2000" dirty="0">
                <a:solidFill>
                  <a:srgbClr val="AF5558"/>
                </a:solidFill>
                <a:latin typeface="华文行楷" panose="02010800040101010101" pitchFamily="2" charset="-122"/>
                <a:ea typeface="华文行楷" panose="02010800040101010101" pitchFamily="2" charset="-122"/>
              </a:endParaRPr>
            </a:p>
          </p:txBody>
        </p:sp>
        <p:cxnSp>
          <p:nvCxnSpPr>
            <p:cNvPr id="83" name="直接连接符 82"/>
            <p:cNvCxnSpPr/>
            <p:nvPr/>
          </p:nvCxnSpPr>
          <p:spPr>
            <a:xfrm flipH="1">
              <a:off x="7670949" y="4798899"/>
              <a:ext cx="418950" cy="0"/>
            </a:xfrm>
            <a:prstGeom prst="line">
              <a:avLst/>
            </a:prstGeom>
          </p:spPr>
          <p:style>
            <a:lnRef idx="1">
              <a:schemeClr val="dk1"/>
            </a:lnRef>
            <a:fillRef idx="0">
              <a:schemeClr val="dk1"/>
            </a:fillRef>
            <a:effectRef idx="0">
              <a:schemeClr val="dk1"/>
            </a:effectRef>
            <a:fontRef idx="minor">
              <a:schemeClr val="tx1"/>
            </a:fontRef>
          </p:style>
        </p:cxnSp>
      </p:grpSp>
      <p:sp>
        <p:nvSpPr>
          <p:cNvPr id="6014" name="文本框 6013"/>
          <p:cNvSpPr txBox="1"/>
          <p:nvPr/>
        </p:nvSpPr>
        <p:spPr>
          <a:xfrm>
            <a:off x="2963813" y="2892568"/>
            <a:ext cx="1661993" cy="1520414"/>
          </a:xfrm>
          <a:prstGeom prst="rect">
            <a:avLst/>
          </a:prstGeom>
          <a:noFill/>
        </p:spPr>
        <p:txBody>
          <a:bodyPr vert="eaVert" wrap="square" rtlCol="0">
            <a:spAutoFit/>
          </a:bodyPr>
          <a:lstStyle/>
          <a:p>
            <a:r>
              <a:rPr lang="zh-CN" altLang="en-US" sz="9600" dirty="0">
                <a:latin typeface="方正行楷繁体" panose="02010601030101010101" pitchFamily="65" charset="-122"/>
                <a:ea typeface="方正行楷繁体" panose="02010601030101010101" pitchFamily="65" charset="-122"/>
              </a:rPr>
              <a:t>谢</a:t>
            </a:r>
            <a:endParaRPr lang="zh-CN" altLang="en-US" sz="9600" dirty="0">
              <a:latin typeface="方正行楷繁体" panose="02010601030101010101" pitchFamily="65" charset="-122"/>
              <a:ea typeface="方正行楷繁体" panose="02010601030101010101" pitchFamily="65" charset="-122"/>
            </a:endParaRPr>
          </a:p>
        </p:txBody>
      </p:sp>
      <p:pic>
        <p:nvPicPr>
          <p:cNvPr id="66" name="图片 6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99075" y="-401434"/>
            <a:ext cx="3028424" cy="3656965"/>
          </a:xfrm>
          <a:prstGeom prst="rect">
            <a:avLst/>
          </a:prstGeom>
        </p:spPr>
      </p:pic>
      <p:pic>
        <p:nvPicPr>
          <p:cNvPr id="5965" name="图片 596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9939515">
            <a:off x="-292214" y="-411483"/>
            <a:ext cx="4288464" cy="332337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4000">
        <p15:prstTrans prst="drap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6014"/>
                                        </p:tgtEl>
                                        <p:attrNameLst>
                                          <p:attrName>style.visibility</p:attrName>
                                        </p:attrNameLst>
                                      </p:cBhvr>
                                      <p:to>
                                        <p:strVal val="visible"/>
                                      </p:to>
                                    </p:set>
                                    <p:animEffect transition="in" filter="circle(in)">
                                      <p:cBhvr>
                                        <p:cTn id="11" dur="1000"/>
                                        <p:tgtEl>
                                          <p:spTgt spid="6014"/>
                                        </p:tgtEl>
                                      </p:cBhvr>
                                    </p:animEffect>
                                  </p:childTnLst>
                                </p:cTn>
                              </p:par>
                            </p:childTnLst>
                          </p:cTn>
                        </p:par>
                        <p:par>
                          <p:cTn id="12" fill="hold">
                            <p:stCondLst>
                              <p:cond delay="1500"/>
                            </p:stCondLst>
                            <p:childTnLst>
                              <p:par>
                                <p:cTn id="13" presetID="6" presetClass="entr" presetSubtype="16" fill="hold" grpId="0"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circle(in)">
                                      <p:cBhvr>
                                        <p:cTn id="15" dur="1000"/>
                                        <p:tgtEl>
                                          <p:spTgt spid="82"/>
                                        </p:tgtEl>
                                      </p:cBhvr>
                                    </p:animEffect>
                                  </p:childTnLst>
                                </p:cTn>
                              </p:par>
                            </p:childTnLst>
                          </p:cTn>
                        </p:par>
                        <p:par>
                          <p:cTn id="16" fill="hold">
                            <p:stCondLst>
                              <p:cond delay="2500"/>
                            </p:stCondLst>
                            <p:childTnLst>
                              <p:par>
                                <p:cTn id="17" presetID="6" presetClass="entr" presetSubtype="16" fill="hold" grpId="0" nodeType="afterEffect">
                                  <p:stCondLst>
                                    <p:cond delay="0"/>
                                  </p:stCondLst>
                                  <p:childTnLst>
                                    <p:set>
                                      <p:cBhvr>
                                        <p:cTn id="18" dur="1" fill="hold">
                                          <p:stCondLst>
                                            <p:cond delay="0"/>
                                          </p:stCondLst>
                                        </p:cTn>
                                        <p:tgtEl>
                                          <p:spTgt spid="6015"/>
                                        </p:tgtEl>
                                        <p:attrNameLst>
                                          <p:attrName>style.visibility</p:attrName>
                                        </p:attrNameLst>
                                      </p:cBhvr>
                                      <p:to>
                                        <p:strVal val="visible"/>
                                      </p:to>
                                    </p:set>
                                    <p:animEffect transition="in" filter="circle(in)">
                                      <p:cBhvr>
                                        <p:cTn id="19" dur="1000"/>
                                        <p:tgtEl>
                                          <p:spTgt spid="6015"/>
                                        </p:tgtEl>
                                      </p:cBhvr>
                                    </p:animEffect>
                                  </p:childTnLst>
                                </p:cTn>
                              </p:par>
                            </p:childTnLst>
                          </p:cTn>
                        </p:par>
                        <p:par>
                          <p:cTn id="20" fill="hold">
                            <p:stCondLst>
                              <p:cond delay="3500"/>
                            </p:stCondLst>
                            <p:childTnLst>
                              <p:par>
                                <p:cTn id="21" presetID="6" presetClass="entr" presetSubtype="16" fill="hold" grpId="0"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circle(in)">
                                      <p:cBhvr>
                                        <p:cTn id="23" dur="1000"/>
                                        <p:tgtEl>
                                          <p:spTgt spid="81"/>
                                        </p:tgtEl>
                                      </p:cBhvr>
                                    </p:animEffect>
                                  </p:childTnLst>
                                </p:cTn>
                              </p:par>
                            </p:childTnLst>
                          </p:cTn>
                        </p:par>
                        <p:par>
                          <p:cTn id="24" fill="hold">
                            <p:stCondLst>
                              <p:cond delay="4500"/>
                            </p:stCondLst>
                            <p:childTnLst>
                              <p:par>
                                <p:cTn id="25" presetID="6" presetClass="entr" presetSubtype="16"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circle(in)">
                                      <p:cBhvr>
                                        <p:cTn id="2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5" grpId="0"/>
      <p:bldP spid="81" grpId="0"/>
      <p:bldP spid="82" grpId="0"/>
      <p:bldP spid="6014"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3">
      <a:majorFont>
        <a:latin typeface="Lao UI"/>
        <a:ea typeface="方正启体简体"/>
        <a:cs typeface=""/>
      </a:majorFont>
      <a:minorFont>
        <a:latin typeface="Lao UI"/>
        <a:ea typeface="方正启体简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1402</Words>
  <Application>WPS 演示</Application>
  <PresentationFormat>宽屏</PresentationFormat>
  <Paragraphs>138</Paragraphs>
  <Slides>15</Slides>
  <Notes>15</Notes>
  <HiddenSlides>0</HiddenSlides>
  <MMClips>0</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15</vt:i4>
      </vt:variant>
    </vt:vector>
  </HeadingPairs>
  <TitlesOfParts>
    <vt:vector size="34" baseType="lpstr">
      <vt:lpstr>Arial</vt:lpstr>
      <vt:lpstr>宋体</vt:lpstr>
      <vt:lpstr>Wingdings</vt:lpstr>
      <vt:lpstr>Lao UI</vt:lpstr>
      <vt:lpstr>方正启体简体</vt:lpstr>
      <vt:lpstr>Arial</vt:lpstr>
      <vt:lpstr>微软雅黑</vt:lpstr>
      <vt:lpstr>华文行楷</vt:lpstr>
      <vt:lpstr>方正行楷繁体</vt:lpstr>
      <vt:lpstr>方正苏新诗柳楷简体</vt:lpstr>
      <vt:lpstr>华文新魏</vt:lpstr>
      <vt:lpstr>Lao UI</vt:lpstr>
      <vt:lpstr>汉鼎繁淡古</vt:lpstr>
      <vt:lpstr>等线</vt:lpstr>
      <vt:lpstr>Arial Unicode MS</vt:lpstr>
      <vt:lpstr>等线 Light</vt:lpstr>
      <vt:lpstr>Calibri</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重阳节主题</dc:title>
  <dc:creator>微软用户</dc:creator>
  <cp:lastModifiedBy>我叫MT</cp:lastModifiedBy>
  <cp:revision>179</cp:revision>
  <dcterms:created xsi:type="dcterms:W3CDTF">2016-07-26T07:52:00Z</dcterms:created>
  <dcterms:modified xsi:type="dcterms:W3CDTF">2018-07-23T11:46:25Z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