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2.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25"/>
  </p:notesMasterIdLst>
  <p:sldIdLst>
    <p:sldId id="260" r:id="rId2"/>
    <p:sldId id="308" r:id="rId3"/>
    <p:sldId id="309" r:id="rId4"/>
    <p:sldId id="310" r:id="rId5"/>
    <p:sldId id="311" r:id="rId6"/>
    <p:sldId id="312" r:id="rId7"/>
    <p:sldId id="313" r:id="rId8"/>
    <p:sldId id="315" r:id="rId9"/>
    <p:sldId id="314" r:id="rId10"/>
    <p:sldId id="316" r:id="rId11"/>
    <p:sldId id="317" r:id="rId12"/>
    <p:sldId id="318" r:id="rId13"/>
    <p:sldId id="319" r:id="rId14"/>
    <p:sldId id="273" r:id="rId15"/>
    <p:sldId id="322" r:id="rId16"/>
    <p:sldId id="323" r:id="rId17"/>
    <p:sldId id="324" r:id="rId18"/>
    <p:sldId id="325" r:id="rId19"/>
    <p:sldId id="272" r:id="rId20"/>
    <p:sldId id="305" r:id="rId21"/>
    <p:sldId id="286" r:id="rId22"/>
    <p:sldId id="326" r:id="rId23"/>
    <p:sldId id="327" r:id="rId24"/>
  </p:sldIdLst>
  <p:sldSz cx="12192000" cy="6858000"/>
  <p:notesSz cx="6858000" cy="9144000"/>
  <p:embeddedFontLst>
    <p:embeddedFont>
      <p:font typeface="Calibri" panose="020F0502020204030204" pitchFamily="34" charset="0"/>
      <p:regular r:id="rId26"/>
      <p:bold r:id="rId27"/>
      <p:italic r:id="rId28"/>
      <p:boldItalic r:id="rId29"/>
    </p:embeddedFont>
    <p:embeddedFont>
      <p:font typeface="微软雅黑" panose="020B0503020204020204" pitchFamily="34" charset="-122"/>
      <p:regular r:id="rId30"/>
      <p:bold r:id="rId31"/>
    </p:embeddedFont>
    <p:embeddedFont>
      <p:font typeface="方正粗宋简体" panose="02010600030101010101" charset="-122"/>
      <p:regular r:id="rId32"/>
    </p:embeddedFont>
    <p:embeddedFont>
      <p:font typeface="Calibri Light" panose="020F0302020204030204" pitchFamily="34" charset="0"/>
      <p:regular r:id="rId33"/>
      <p:italic r:id="rId34"/>
    </p:embeddedFont>
    <p:embeddedFont>
      <p:font typeface="Impact" panose="020B0806030902050204" pitchFamily="34" charset="0"/>
      <p:regular r:id="rId35"/>
    </p:embeddedFont>
    <p:embeddedFont>
      <p:font typeface="方正超粗黑简体" panose="02010600030101010101" charset="-122"/>
      <p:regular r:id="rId36"/>
    </p:embeddedFont>
  </p:embeddedFontLst>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0099FF"/>
    <a:srgbClr val="EA6310"/>
    <a:srgbClr val="FF3399"/>
    <a:srgbClr val="FF0066"/>
    <a:srgbClr val="990000"/>
    <a:srgbClr val="19B4C9"/>
    <a:srgbClr val="F80271"/>
    <a:srgbClr val="FF8599"/>
    <a:srgbClr val="20B6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05" autoAdjust="0"/>
    <p:restoredTop sz="96578" autoAdjust="0"/>
  </p:normalViewPr>
  <p:slideViewPr>
    <p:cSldViewPr snapToGrid="0">
      <p:cViewPr varScale="1">
        <p:scale>
          <a:sx n="85" d="100"/>
          <a:sy n="85" d="100"/>
        </p:scale>
        <p:origin x="60"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9.fntdata"/><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5B96E-16FD-4B24-BE2E-4DCAE475A1A7}"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604A65-FED2-458F-8760-D4B912626EB4}" type="slidenum">
              <a:rPr lang="zh-CN" altLang="en-US" smtClean="0"/>
              <a:t>‹#›</a:t>
            </a:fld>
            <a:endParaRPr lang="zh-CN" altLang="en-US"/>
          </a:p>
        </p:txBody>
      </p:sp>
    </p:spTree>
    <p:extLst>
      <p:ext uri="{BB962C8B-B14F-4D97-AF65-F5344CB8AC3E}">
        <p14:creationId xmlns:p14="http://schemas.microsoft.com/office/powerpoint/2010/main" val="218549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3</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4</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5</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6</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7</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8</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9</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10</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11</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12</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13</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14</a:t>
            </a:fld>
            <a:endParaRPr lang="zh-CN" altLang="en-US"/>
          </a:p>
        </p:txBody>
      </p:sp>
    </p:spTree>
    <p:extLst>
      <p:ext uri="{BB962C8B-B14F-4D97-AF65-F5344CB8AC3E}">
        <p14:creationId xmlns:p14="http://schemas.microsoft.com/office/powerpoint/2010/main" val="5844183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15</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16</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17</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18</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19</a:t>
            </a:fld>
            <a:endParaRPr lang="zh-CN" altLang="en-US"/>
          </a:p>
        </p:txBody>
      </p:sp>
    </p:spTree>
    <p:extLst>
      <p:ext uri="{BB962C8B-B14F-4D97-AF65-F5344CB8AC3E}">
        <p14:creationId xmlns:p14="http://schemas.microsoft.com/office/powerpoint/2010/main" val="14791111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20</a:t>
            </a:fld>
            <a:endParaRPr lang="zh-CN" altLang="en-US"/>
          </a:p>
        </p:txBody>
      </p:sp>
    </p:spTree>
    <p:extLst>
      <p:ext uri="{BB962C8B-B14F-4D97-AF65-F5344CB8AC3E}">
        <p14:creationId xmlns:p14="http://schemas.microsoft.com/office/powerpoint/2010/main" val="3434237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21</a:t>
            </a:fld>
            <a:endParaRPr lang="zh-CN" altLang="en-US"/>
          </a:p>
        </p:txBody>
      </p:sp>
    </p:spTree>
    <p:extLst>
      <p:ext uri="{BB962C8B-B14F-4D97-AF65-F5344CB8AC3E}">
        <p14:creationId xmlns:p14="http://schemas.microsoft.com/office/powerpoint/2010/main" val="11205504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22</a:t>
            </a:fld>
            <a:endParaRPr lang="zh-CN" altLang="en-US"/>
          </a:p>
        </p:txBody>
      </p:sp>
    </p:spTree>
    <p:extLst>
      <p:ext uri="{BB962C8B-B14F-4D97-AF65-F5344CB8AC3E}">
        <p14:creationId xmlns:p14="http://schemas.microsoft.com/office/powerpoint/2010/main" val="1120550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604A65-FED2-458F-8760-D4B912626EB4}" type="slidenum">
              <a:rPr lang="zh-CN" altLang="en-US" smtClean="0"/>
              <a:t>23</a:t>
            </a:fld>
            <a:endParaRPr lang="zh-CN" altLang="en-US"/>
          </a:p>
        </p:txBody>
      </p:sp>
    </p:spTree>
    <p:extLst>
      <p:ext uri="{BB962C8B-B14F-4D97-AF65-F5344CB8AC3E}">
        <p14:creationId xmlns:p14="http://schemas.microsoft.com/office/powerpoint/2010/main" val="3730471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981307080"/>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677915812"/>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633063183"/>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467204015"/>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787638928"/>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57980034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037182160"/>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8887143"/>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359113939"/>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2421024675"/>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1023550451"/>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2FE942-8C21-4115-8680-D88995117483}"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DD77F0-F64C-4D05-AF46-5691E19E7AC6}" type="slidenum">
              <a:rPr lang="zh-CN" altLang="en-US" smtClean="0"/>
              <a:t>‹#›</a:t>
            </a:fld>
            <a:endParaRPr lang="zh-CN" altLang="en-US"/>
          </a:p>
        </p:txBody>
      </p:sp>
    </p:spTree>
    <p:extLst>
      <p:ext uri="{BB962C8B-B14F-4D97-AF65-F5344CB8AC3E}">
        <p14:creationId xmlns:p14="http://schemas.microsoft.com/office/powerpoint/2010/main" val="3891491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audio" Target="../media/media1.mp3"/><Relationship Id="rId7" Type="http://schemas.openxmlformats.org/officeDocument/2006/relationships/image" Target="../media/image2.png"/><Relationship Id="rId12" Type="http://schemas.openxmlformats.org/officeDocument/2006/relationships/image" Target="../media/image7.png"/><Relationship Id="rId2" Type="http://schemas.microsoft.com/office/2007/relationships/media" Target="../media/media1.mp3"/><Relationship Id="rId1" Type="http://schemas.openxmlformats.org/officeDocument/2006/relationships/themeOverride" Target="../theme/themeOverride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notesSlide" Target="../notesSlides/notesSlide1.xml"/><Relationship Id="rId10" Type="http://schemas.openxmlformats.org/officeDocument/2006/relationships/image" Target="../media/image5.png"/><Relationship Id="rId4" Type="http://schemas.openxmlformats.org/officeDocument/2006/relationships/slideLayout" Target="../slideLayouts/slideLayout7.xml"/><Relationship Id="rId9" Type="http://schemas.openxmlformats.org/officeDocument/2006/relationships/image" Target="../media/image4.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0.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5.png"/><Relationship Id="rId10" Type="http://schemas.openxmlformats.org/officeDocument/2006/relationships/image" Target="../media/image23.jpeg"/><Relationship Id="rId4" Type="http://schemas.openxmlformats.org/officeDocument/2006/relationships/image" Target="../media/image14.png"/><Relationship Id="rId9" Type="http://schemas.openxmlformats.org/officeDocument/2006/relationships/image" Target="../media/image22.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0.pn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7.jpeg"/><Relationship Id="rId5" Type="http://schemas.openxmlformats.org/officeDocument/2006/relationships/image" Target="../media/image15.png"/><Relationship Id="rId10" Type="http://schemas.microsoft.com/office/2007/relationships/hdphoto" Target="../media/hdphoto1.wdp"/><Relationship Id="rId4" Type="http://schemas.openxmlformats.org/officeDocument/2006/relationships/image" Target="../media/image14.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9.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0.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10.png"/><Relationship Id="rId7"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36.jpeg"/><Relationship Id="rId5" Type="http://schemas.openxmlformats.org/officeDocument/2006/relationships/image" Target="../media/image15.png"/><Relationship Id="rId10" Type="http://schemas.openxmlformats.org/officeDocument/2006/relationships/image" Target="../media/image35.jpeg"/><Relationship Id="rId4" Type="http://schemas.openxmlformats.org/officeDocument/2006/relationships/image" Target="../media/image14.png"/><Relationship Id="rId9" Type="http://schemas.openxmlformats.org/officeDocument/2006/relationships/image" Target="../media/image34.jpe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9.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image" Target="../media/image19.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43.png"/><Relationship Id="rId5" Type="http://schemas.openxmlformats.org/officeDocument/2006/relationships/image" Target="../media/image10.png"/><Relationship Id="rId10" Type="http://schemas.openxmlformats.org/officeDocument/2006/relationships/image" Target="../media/image42.png"/><Relationship Id="rId4" Type="http://schemas.openxmlformats.org/officeDocument/2006/relationships/image" Target="../media/image14.png"/><Relationship Id="rId9" Type="http://schemas.openxmlformats.org/officeDocument/2006/relationships/image" Target="../media/image41.pn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notesSlide" Target="../notesSlides/notesSlide14.xml"/><Relationship Id="rId7"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47.jpe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9.png"/><Relationship Id="rId7"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9.png"/><Relationship Id="rId7"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notesSlide" Target="../notesSlides/notesSlide19.xml"/><Relationship Id="rId7" Type="http://schemas.openxmlformats.org/officeDocument/2006/relationships/image" Target="../media/image57.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56.jpeg"/><Relationship Id="rId5" Type="http://schemas.openxmlformats.org/officeDocument/2006/relationships/image" Target="../media/image55.jpeg"/><Relationship Id="rId10" Type="http://schemas.openxmlformats.org/officeDocument/2006/relationships/image" Target="../media/image19.png"/><Relationship Id="rId4" Type="http://schemas.openxmlformats.org/officeDocument/2006/relationships/image" Target="../media/image54.jpeg"/><Relationship Id="rId9" Type="http://schemas.openxmlformats.org/officeDocument/2006/relationships/image" Target="../media/image59.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8" Type="http://schemas.openxmlformats.org/officeDocument/2006/relationships/image" Target="../media/image64.jpeg"/><Relationship Id="rId13" Type="http://schemas.openxmlformats.org/officeDocument/2006/relationships/image" Target="../media/image11.png"/><Relationship Id="rId3" Type="http://schemas.openxmlformats.org/officeDocument/2006/relationships/notesSlide" Target="../notesSlides/notesSlide21.xml"/><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slideLayout" Target="../slideLayouts/slideLayout7.xml"/><Relationship Id="rId1" Type="http://schemas.openxmlformats.org/officeDocument/2006/relationships/themeOverride" Target="../theme/themeOverride4.xml"/><Relationship Id="rId6" Type="http://schemas.openxmlformats.org/officeDocument/2006/relationships/image" Target="../media/image62.png"/><Relationship Id="rId11" Type="http://schemas.openxmlformats.org/officeDocument/2006/relationships/image" Target="../media/image67.jpeg"/><Relationship Id="rId5" Type="http://schemas.openxmlformats.org/officeDocument/2006/relationships/image" Target="../media/image61.png"/><Relationship Id="rId10" Type="http://schemas.openxmlformats.org/officeDocument/2006/relationships/image" Target="../media/image66.jpeg"/><Relationship Id="rId4" Type="http://schemas.openxmlformats.org/officeDocument/2006/relationships/image" Target="../media/image60.png"/><Relationship Id="rId9" Type="http://schemas.openxmlformats.org/officeDocument/2006/relationships/image" Target="../media/image65.jpeg"/><Relationship Id="rId14" Type="http://schemas.openxmlformats.org/officeDocument/2006/relationships/image" Target="../media/image69.png"/></Relationships>
</file>

<file path=ppt/slides/_rels/slide22.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0.png"/><Relationship Id="rId7" Type="http://schemas.openxmlformats.org/officeDocument/2006/relationships/image" Target="../media/image66.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11.png"/><Relationship Id="rId4" Type="http://schemas.openxmlformats.org/officeDocument/2006/relationships/image" Target="../media/image61.png"/><Relationship Id="rId9"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lgCheck">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曲目 9">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791200" y="-1497227"/>
            <a:ext cx="609600" cy="609600"/>
          </a:xfrm>
          <a:prstGeom prst="rect">
            <a:avLst/>
          </a:prstGeom>
        </p:spPr>
      </p:pic>
      <p:pic>
        <p:nvPicPr>
          <p:cNvPr id="1032" name="Picture 8" descr="F:\我图网产品\设计中的\家长会\PNG\10-10.pn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9383"/>
          <a:stretch/>
        </p:blipFill>
        <p:spPr bwMode="auto">
          <a:xfrm>
            <a:off x="0" y="4858058"/>
            <a:ext cx="5442858" cy="20115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我图网产品\设计中的\家长会\PNG\1-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984107" y="370116"/>
            <a:ext cx="6117772" cy="611777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我图网产品\设计中的\家长会\PNG\7-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936697">
            <a:off x="6581521" y="-1612542"/>
            <a:ext cx="1749425" cy="1369029"/>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F:\我图网产品\设计中的\家长会\PNG\11-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766855" y="4402191"/>
            <a:ext cx="3425145" cy="2494130"/>
          </a:xfrm>
          <a:prstGeom prst="rect">
            <a:avLst/>
          </a:prstGeom>
          <a:noFill/>
          <a:extLst>
            <a:ext uri="{909E8E84-426E-40DD-AFC4-6F175D3DCCD1}">
              <a14:hiddenFill xmlns:a14="http://schemas.microsoft.com/office/drawing/2010/main">
                <a:solidFill>
                  <a:srgbClr val="FFFFFF"/>
                </a:solidFill>
              </a14:hiddenFill>
            </a:ext>
          </a:extLst>
        </p:spPr>
      </p:pic>
      <p:sp>
        <p:nvSpPr>
          <p:cNvPr id="213" name="矩形 212"/>
          <p:cNvSpPr/>
          <p:nvPr/>
        </p:nvSpPr>
        <p:spPr>
          <a:xfrm>
            <a:off x="5360837" y="2367057"/>
            <a:ext cx="1340432"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9000" b="1" spc="50" dirty="0">
                <a:ln w="11430"/>
                <a:solidFill>
                  <a:srgbClr val="663300"/>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长</a:t>
            </a:r>
          </a:p>
        </p:txBody>
      </p:sp>
      <p:sp>
        <p:nvSpPr>
          <p:cNvPr id="224" name="文本框 1"/>
          <p:cNvSpPr txBox="1"/>
          <p:nvPr/>
        </p:nvSpPr>
        <p:spPr>
          <a:xfrm>
            <a:off x="7004964" y="3699628"/>
            <a:ext cx="896399" cy="523220"/>
          </a:xfrm>
          <a:prstGeom prst="rect">
            <a:avLst/>
          </a:prstGeom>
          <a:noFill/>
        </p:spPr>
        <p:txBody>
          <a:bodyPr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altLang="zh-CN" sz="2800" b="1" spc="50" dirty="0">
                <a:ln w="11430"/>
                <a:solidFill>
                  <a:srgbClr val="663300"/>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HUI</a:t>
            </a:r>
            <a:endParaRPr lang="zh-CN" altLang="en-US" sz="2800" b="1" spc="50" dirty="0">
              <a:ln w="11430"/>
              <a:solidFill>
                <a:srgbClr val="663300"/>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endParaRPr>
          </a:p>
        </p:txBody>
      </p:sp>
      <p:sp>
        <p:nvSpPr>
          <p:cNvPr id="225" name="矩形 224"/>
          <p:cNvSpPr/>
          <p:nvPr/>
        </p:nvSpPr>
        <p:spPr>
          <a:xfrm>
            <a:off x="4213085" y="3699628"/>
            <a:ext cx="906017"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altLang="zh-CN" sz="2800" b="1" spc="50" dirty="0">
                <a:ln w="11430"/>
                <a:solidFill>
                  <a:srgbClr val="FF0066"/>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JIA</a:t>
            </a:r>
            <a:endParaRPr lang="zh-CN" altLang="en-US" sz="2800" b="1" spc="50" dirty="0">
              <a:ln w="11430"/>
              <a:solidFill>
                <a:srgbClr val="FF0066"/>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endParaRPr>
          </a:p>
        </p:txBody>
      </p:sp>
      <p:sp>
        <p:nvSpPr>
          <p:cNvPr id="226" name="矩形 225"/>
          <p:cNvSpPr/>
          <p:nvPr/>
        </p:nvSpPr>
        <p:spPr>
          <a:xfrm>
            <a:off x="5241060" y="3699628"/>
            <a:ext cx="1576072" cy="523220"/>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altLang="zh-CN" sz="2800" b="1" spc="50" dirty="0">
                <a:ln w="11430"/>
                <a:solidFill>
                  <a:srgbClr val="0099FF"/>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ZHANG</a:t>
            </a:r>
            <a:endParaRPr lang="zh-CN" altLang="en-US" sz="2800" b="1" spc="50" dirty="0">
              <a:ln w="11430"/>
              <a:solidFill>
                <a:srgbClr val="0099FF"/>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endParaRPr>
          </a:p>
        </p:txBody>
      </p:sp>
      <p:sp>
        <p:nvSpPr>
          <p:cNvPr id="231" name="矩形 230"/>
          <p:cNvSpPr/>
          <p:nvPr/>
        </p:nvSpPr>
        <p:spPr>
          <a:xfrm>
            <a:off x="3993806" y="2367057"/>
            <a:ext cx="1340432"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9000" b="1" spc="50" dirty="0">
                <a:ln w="11430"/>
                <a:solidFill>
                  <a:srgbClr val="0099FF"/>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家</a:t>
            </a:r>
          </a:p>
        </p:txBody>
      </p:sp>
      <p:sp>
        <p:nvSpPr>
          <p:cNvPr id="233" name="矩形 232"/>
          <p:cNvSpPr/>
          <p:nvPr/>
        </p:nvSpPr>
        <p:spPr>
          <a:xfrm>
            <a:off x="6727868" y="2367057"/>
            <a:ext cx="1340432" cy="1477328"/>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9000" b="1" spc="50" dirty="0">
                <a:ln w="11430"/>
                <a:solidFill>
                  <a:srgbClr val="FF0066"/>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会</a:t>
            </a:r>
          </a:p>
        </p:txBody>
      </p:sp>
      <p:sp>
        <p:nvSpPr>
          <p:cNvPr id="234" name="文本框 3"/>
          <p:cNvSpPr txBox="1"/>
          <p:nvPr/>
        </p:nvSpPr>
        <p:spPr>
          <a:xfrm>
            <a:off x="4637566" y="1946383"/>
            <a:ext cx="2900394" cy="553998"/>
          </a:xfrm>
          <a:prstGeom prst="rect">
            <a:avLst/>
          </a:prstGeom>
          <a:noFill/>
        </p:spPr>
        <p:txBody>
          <a:bodyPr wrap="square" rtlCol="0">
            <a:spAutoFit/>
          </a:bodyPr>
          <a:lstStyle/>
          <a:p>
            <a:pPr algn="ctr"/>
            <a:r>
              <a:rPr lang="zh-CN" altLang="en-US" sz="3000" kern="100" spc="300" dirty="0">
                <a:solidFill>
                  <a:srgbClr val="663300"/>
                </a:solidFill>
                <a:latin typeface="方正粗宋简体" panose="03000509000000000000" pitchFamily="65" charset="-122"/>
                <a:ea typeface="方正粗宋简体" panose="03000509000000000000" pitchFamily="65" charset="-122"/>
              </a:rPr>
              <a:t>某幼儿园</a:t>
            </a:r>
            <a:r>
              <a:rPr lang="en-US" altLang="zh-CN" sz="3000" kern="100" spc="300" dirty="0">
                <a:solidFill>
                  <a:srgbClr val="663300"/>
                </a:solidFill>
                <a:latin typeface="方正粗宋简体" panose="03000509000000000000" pitchFamily="65" charset="-122"/>
                <a:ea typeface="方正粗宋简体" panose="03000509000000000000" pitchFamily="65" charset="-122"/>
              </a:rPr>
              <a:t>/</a:t>
            </a:r>
            <a:r>
              <a:rPr lang="zh-CN" altLang="en-US" sz="3000" kern="100" spc="300" dirty="0">
                <a:solidFill>
                  <a:srgbClr val="663300"/>
                </a:solidFill>
                <a:latin typeface="方正粗宋简体" panose="03000509000000000000" pitchFamily="65" charset="-122"/>
                <a:ea typeface="方正粗宋简体" panose="03000509000000000000" pitchFamily="65" charset="-122"/>
              </a:rPr>
              <a:t>小学</a:t>
            </a:r>
          </a:p>
        </p:txBody>
      </p:sp>
      <p:sp>
        <p:nvSpPr>
          <p:cNvPr id="236" name="文本框 3"/>
          <p:cNvSpPr txBox="1"/>
          <p:nvPr/>
        </p:nvSpPr>
        <p:spPr>
          <a:xfrm>
            <a:off x="4622958" y="4265059"/>
            <a:ext cx="2946083" cy="338554"/>
          </a:xfrm>
          <a:prstGeom prst="rect">
            <a:avLst/>
          </a:prstGeom>
          <a:noFill/>
        </p:spPr>
        <p:txBody>
          <a:bodyPr wrap="square" rtlCol="0">
            <a:spAutoFit/>
          </a:bodyPr>
          <a:lstStyle/>
          <a:p>
            <a:pPr algn="ctr"/>
            <a:r>
              <a:rPr lang="zh-CN" altLang="en-US" sz="1600" b="1" kern="100" dirty="0">
                <a:solidFill>
                  <a:srgbClr val="663300"/>
                </a:solidFill>
                <a:latin typeface="微软雅黑" panose="020B0503020204020204" pitchFamily="34" charset="-122"/>
                <a:ea typeface="微软雅黑" panose="020B0503020204020204" pitchFamily="34" charset="-122"/>
              </a:rPr>
              <a:t>二年级（三）班</a:t>
            </a:r>
            <a:r>
              <a:rPr lang="en-US" altLang="zh-CN" sz="1600" b="1" kern="100" dirty="0">
                <a:solidFill>
                  <a:srgbClr val="663300"/>
                </a:solidFill>
                <a:latin typeface="微软雅黑" panose="020B0503020204020204" pitchFamily="34" charset="-122"/>
                <a:ea typeface="微软雅黑" panose="020B0503020204020204" pitchFamily="34" charset="-122"/>
              </a:rPr>
              <a:t>  </a:t>
            </a:r>
            <a:r>
              <a:rPr lang="en-US" altLang="zh-CN" sz="1600" b="1" kern="100" dirty="0" smtClean="0">
                <a:solidFill>
                  <a:srgbClr val="663300"/>
                </a:solidFill>
                <a:latin typeface="微软雅黑" panose="020B0503020204020204" pitchFamily="34" charset="-122"/>
                <a:ea typeface="微软雅黑" panose="020B0503020204020204" pitchFamily="34" charset="-122"/>
              </a:rPr>
              <a:t>2018.2.1</a:t>
            </a:r>
            <a:endParaRPr lang="zh-CN" altLang="en-US" sz="1600" b="1" kern="100" dirty="0">
              <a:solidFill>
                <a:srgbClr val="663300"/>
              </a:solidFill>
              <a:latin typeface="微软雅黑" panose="020B0503020204020204" pitchFamily="34" charset="-122"/>
              <a:ea typeface="微软雅黑" panose="020B0503020204020204" pitchFamily="34" charset="-122"/>
            </a:endParaRPr>
          </a:p>
        </p:txBody>
      </p:sp>
      <p:pic>
        <p:nvPicPr>
          <p:cNvPr id="1039" name="Picture 15" descr="F:\我图网产品\设计中的\家长会\PNG\2-4.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904139">
            <a:off x="875539" y="4423695"/>
            <a:ext cx="959326" cy="834411"/>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25" descr="F:\我图网产品\设计中的\家长会\PNG\11-5.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577358" y="1008958"/>
            <a:ext cx="1980550" cy="1214424"/>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我图网产品\设计中的\家长会\PNG\11-1.pn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flipH="1">
            <a:off x="12191999" y="2500381"/>
            <a:ext cx="3001039" cy="1722467"/>
          </a:xfrm>
          <a:prstGeom prst="rect">
            <a:avLst/>
          </a:prstGeom>
          <a:noFill/>
          <a:extLst>
            <a:ext uri="{909E8E84-426E-40DD-AFC4-6F175D3DCCD1}">
              <a14:hiddenFill xmlns:a14="http://schemas.microsoft.com/office/drawing/2010/main">
                <a:solidFill>
                  <a:srgbClr val="FFFFFF"/>
                </a:solidFill>
              </a14:hiddenFill>
            </a:ext>
          </a:extLst>
        </p:spPr>
      </p:pic>
      <p:pic>
        <p:nvPicPr>
          <p:cNvPr id="258" name="Picture 10" descr="F:\我图网产品\设计中的\家长会\PNG\7-3.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6601111">
            <a:off x="-2031275" y="4958983"/>
            <a:ext cx="1749425" cy="1369029"/>
          </a:xfrm>
          <a:prstGeom prst="rect">
            <a:avLst/>
          </a:prstGeom>
          <a:noFill/>
          <a:extLst>
            <a:ext uri="{909E8E84-426E-40DD-AFC4-6F175D3DCCD1}">
              <a14:hiddenFill xmlns:a14="http://schemas.microsoft.com/office/drawing/2010/main">
                <a:solidFill>
                  <a:srgbClr val="FFFFFF"/>
                </a:solidFill>
              </a14:hiddenFill>
            </a:ext>
          </a:extLst>
        </p:spPr>
      </p:pic>
      <p:pic>
        <p:nvPicPr>
          <p:cNvPr id="259" name="我图网搜索“QQ1E7369EB”" descr="F:\我图网产品\设计中的\家长会\PNG\11-1.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467781" y="2709931"/>
            <a:ext cx="2036653" cy="116895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431323" y="4751132"/>
            <a:ext cx="3470040" cy="307777"/>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汇报人</a:t>
            </a:r>
            <a:r>
              <a:rPr lang="zh-CN" altLang="en-US" sz="1400" dirty="0" smtClean="0">
                <a:latin typeface="微软雅黑" panose="020B0503020204020204" pitchFamily="34" charset="-122"/>
                <a:ea typeface="微软雅黑" panose="020B0503020204020204" pitchFamily="34" charset="-122"/>
              </a:rPr>
              <a:t>：</a:t>
            </a:r>
            <a:r>
              <a:rPr lang="en-US" altLang="zh-CN" sz="1400" dirty="0" smtClean="0">
                <a:latin typeface="微软雅黑" panose="020B0503020204020204" pitchFamily="34" charset="-122"/>
                <a:ea typeface="微软雅黑" panose="020B0503020204020204" pitchFamily="34" charset="-122"/>
              </a:rPr>
              <a:t>xxx</a:t>
            </a:r>
            <a:r>
              <a:rPr lang="zh-CN" altLang="en-US" sz="1400" dirty="0" smtClean="0">
                <a:latin typeface="微软雅黑" panose="020B0503020204020204" pitchFamily="34" charset="-122"/>
                <a:ea typeface="微软雅黑" panose="020B0503020204020204" pitchFamily="34" charset="-122"/>
              </a:rPr>
              <a:t>   </a:t>
            </a:r>
            <a:r>
              <a:rPr lang="zh-CN" altLang="en-US" sz="1400" dirty="0" smtClean="0">
                <a:latin typeface="微软雅黑" panose="020B0503020204020204" pitchFamily="34" charset="-122"/>
                <a:ea typeface="微软雅黑" panose="020B0503020204020204" pitchFamily="34" charset="-122"/>
              </a:rPr>
              <a:t>汇报时间：</a:t>
            </a:r>
            <a:r>
              <a:rPr lang="en-US" altLang="zh-CN" sz="1400" dirty="0" smtClean="0">
                <a:latin typeface="微软雅黑" panose="020B0503020204020204" pitchFamily="34" charset="-122"/>
                <a:ea typeface="微软雅黑" panose="020B0503020204020204" pitchFamily="34" charset="-122"/>
              </a:rPr>
              <a:t>XX</a:t>
            </a:r>
            <a:r>
              <a:rPr lang="zh-CN" altLang="en-US" sz="1400" dirty="0" smtClean="0">
                <a:latin typeface="微软雅黑" panose="020B0503020204020204" pitchFamily="34" charset="-122"/>
                <a:ea typeface="微软雅黑" panose="020B0503020204020204" pitchFamily="34" charset="-122"/>
              </a:rPr>
              <a:t>年</a:t>
            </a:r>
            <a:r>
              <a:rPr lang="en-US" altLang="zh-CN" sz="1400" dirty="0" smtClean="0">
                <a:latin typeface="微软雅黑" panose="020B0503020204020204" pitchFamily="34" charset="-122"/>
                <a:ea typeface="微软雅黑" panose="020B0503020204020204" pitchFamily="34" charset="-122"/>
              </a:rPr>
              <a:t>XX</a:t>
            </a:r>
            <a:r>
              <a:rPr lang="zh-CN" altLang="en-US" sz="1400" dirty="0" smtClean="0">
                <a:latin typeface="微软雅黑" panose="020B0503020204020204" pitchFamily="34" charset="-122"/>
                <a:ea typeface="微软雅黑" panose="020B0503020204020204" pitchFamily="34" charset="-122"/>
              </a:rPr>
              <a:t>月</a:t>
            </a: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56535534"/>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4" fill="hold" nodeType="withEffect" p14:presetBounceEnd="44000">
                                      <p:stCondLst>
                                        <p:cond delay="0"/>
                                      </p:stCondLst>
                                      <p:childTnLst>
                                        <p:set>
                                          <p:cBhvr>
                                            <p:cTn id="8" dur="1" fill="hold">
                                              <p:stCondLst>
                                                <p:cond delay="0"/>
                                              </p:stCondLst>
                                            </p:cTn>
                                            <p:tgtEl>
                                              <p:spTgt spid="1032"/>
                                            </p:tgtEl>
                                            <p:attrNameLst>
                                              <p:attrName>style.visibility</p:attrName>
                                            </p:attrNameLst>
                                          </p:cBhvr>
                                          <p:to>
                                            <p:strVal val="visible"/>
                                          </p:to>
                                        </p:set>
                                        <p:anim calcmode="lin" valueType="num" p14:bounceEnd="44000">
                                          <p:cBhvr additive="base">
                                            <p:cTn id="9" dur="2000" fill="hold"/>
                                            <p:tgtEl>
                                              <p:spTgt spid="1032"/>
                                            </p:tgtEl>
                                            <p:attrNameLst>
                                              <p:attrName>ppt_x</p:attrName>
                                            </p:attrNameLst>
                                          </p:cBhvr>
                                          <p:tavLst>
                                            <p:tav tm="0">
                                              <p:val>
                                                <p:strVal val="#ppt_x"/>
                                              </p:val>
                                            </p:tav>
                                            <p:tav tm="100000">
                                              <p:val>
                                                <p:strVal val="#ppt_x"/>
                                              </p:val>
                                            </p:tav>
                                          </p:tavLst>
                                        </p:anim>
                                        <p:anim calcmode="lin" valueType="num" p14:bounceEnd="44000">
                                          <p:cBhvr additive="base">
                                            <p:cTn id="10" dur="2000" fill="hold"/>
                                            <p:tgtEl>
                                              <p:spTgt spid="1032"/>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1900"/>
                                      </p:stCondLst>
                                      <p:childTnLst>
                                        <p:set>
                                          <p:cBhvr>
                                            <p:cTn id="12" dur="1" fill="hold">
                                              <p:stCondLst>
                                                <p:cond delay="0"/>
                                              </p:stCondLst>
                                            </p:cTn>
                                            <p:tgtEl>
                                              <p:spTgt spid="1039"/>
                                            </p:tgtEl>
                                            <p:attrNameLst>
                                              <p:attrName>style.visibility</p:attrName>
                                            </p:attrNameLst>
                                          </p:cBhvr>
                                          <p:to>
                                            <p:strVal val="visible"/>
                                          </p:to>
                                        </p:set>
                                        <p:animEffect transition="in" filter="fade">
                                          <p:cBhvr>
                                            <p:cTn id="13" dur="1000"/>
                                            <p:tgtEl>
                                              <p:spTgt spid="1039"/>
                                            </p:tgtEl>
                                          </p:cBhvr>
                                        </p:animEffect>
                                        <p:anim calcmode="lin" valueType="num">
                                          <p:cBhvr>
                                            <p:cTn id="14" dur="1000" fill="hold"/>
                                            <p:tgtEl>
                                              <p:spTgt spid="1039"/>
                                            </p:tgtEl>
                                            <p:attrNameLst>
                                              <p:attrName>ppt_x</p:attrName>
                                            </p:attrNameLst>
                                          </p:cBhvr>
                                          <p:tavLst>
                                            <p:tav tm="0">
                                              <p:val>
                                                <p:strVal val="#ppt_x"/>
                                              </p:val>
                                            </p:tav>
                                            <p:tav tm="100000">
                                              <p:val>
                                                <p:strVal val="#ppt_x"/>
                                              </p:val>
                                            </p:tav>
                                          </p:tavLst>
                                        </p:anim>
                                        <p:anim calcmode="lin" valueType="num">
                                          <p:cBhvr>
                                            <p:cTn id="15" dur="1000" fill="hold"/>
                                            <p:tgtEl>
                                              <p:spTgt spid="1039"/>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14:presetBounceEnd="44000">
                                      <p:stCondLst>
                                        <p:cond delay="1200"/>
                                      </p:stCondLst>
                                      <p:childTnLst>
                                        <p:set>
                                          <p:cBhvr>
                                            <p:cTn id="17" dur="1" fill="hold">
                                              <p:stCondLst>
                                                <p:cond delay="0"/>
                                              </p:stCondLst>
                                            </p:cTn>
                                            <p:tgtEl>
                                              <p:spTgt spid="1035"/>
                                            </p:tgtEl>
                                            <p:attrNameLst>
                                              <p:attrName>style.visibility</p:attrName>
                                            </p:attrNameLst>
                                          </p:cBhvr>
                                          <p:to>
                                            <p:strVal val="visible"/>
                                          </p:to>
                                        </p:set>
                                        <p:anim calcmode="lin" valueType="num" p14:bounceEnd="44000">
                                          <p:cBhvr additive="base">
                                            <p:cTn id="18" dur="2000" fill="hold"/>
                                            <p:tgtEl>
                                              <p:spTgt spid="1035"/>
                                            </p:tgtEl>
                                            <p:attrNameLst>
                                              <p:attrName>ppt_x</p:attrName>
                                            </p:attrNameLst>
                                          </p:cBhvr>
                                          <p:tavLst>
                                            <p:tav tm="0">
                                              <p:val>
                                                <p:strVal val="#ppt_x"/>
                                              </p:val>
                                            </p:tav>
                                            <p:tav tm="100000">
                                              <p:val>
                                                <p:strVal val="#ppt_x"/>
                                              </p:val>
                                            </p:tav>
                                          </p:tavLst>
                                        </p:anim>
                                        <p:anim calcmode="lin" valueType="num" p14:bounceEnd="44000">
                                          <p:cBhvr additive="base">
                                            <p:cTn id="19" dur="2000" fill="hold"/>
                                            <p:tgtEl>
                                              <p:spTgt spid="1035"/>
                                            </p:tgtEl>
                                            <p:attrNameLst>
                                              <p:attrName>ppt_y</p:attrName>
                                            </p:attrNameLst>
                                          </p:cBhvr>
                                          <p:tavLst>
                                            <p:tav tm="0">
                                              <p:val>
                                                <p:strVal val="1+#ppt_h/2"/>
                                              </p:val>
                                            </p:tav>
                                            <p:tav tm="100000">
                                              <p:val>
                                                <p:strVal val="#ppt_y"/>
                                              </p:val>
                                            </p:tav>
                                          </p:tavLst>
                                        </p:anim>
                                      </p:childTnLst>
                                    </p:cTn>
                                  </p:par>
                                  <p:par>
                                    <p:cTn id="20" presetID="53" presetClass="entr" presetSubtype="16" fill="hold" nodeType="withEffect">
                                      <p:stCondLst>
                                        <p:cond delay="2000"/>
                                      </p:stCondLst>
                                      <p:childTnLst>
                                        <p:set>
                                          <p:cBhvr>
                                            <p:cTn id="21" dur="1" fill="hold">
                                              <p:stCondLst>
                                                <p:cond delay="0"/>
                                              </p:stCondLst>
                                            </p:cTn>
                                            <p:tgtEl>
                                              <p:spTgt spid="1027"/>
                                            </p:tgtEl>
                                            <p:attrNameLst>
                                              <p:attrName>style.visibility</p:attrName>
                                            </p:attrNameLst>
                                          </p:cBhvr>
                                          <p:to>
                                            <p:strVal val="visible"/>
                                          </p:to>
                                        </p:set>
                                        <p:anim calcmode="lin" valueType="num">
                                          <p:cBhvr>
                                            <p:cTn id="22" dur="3000" fill="hold"/>
                                            <p:tgtEl>
                                              <p:spTgt spid="1027"/>
                                            </p:tgtEl>
                                            <p:attrNameLst>
                                              <p:attrName>ppt_w</p:attrName>
                                            </p:attrNameLst>
                                          </p:cBhvr>
                                          <p:tavLst>
                                            <p:tav tm="0">
                                              <p:val>
                                                <p:fltVal val="0"/>
                                              </p:val>
                                            </p:tav>
                                            <p:tav tm="100000">
                                              <p:val>
                                                <p:strVal val="#ppt_w"/>
                                              </p:val>
                                            </p:tav>
                                          </p:tavLst>
                                        </p:anim>
                                        <p:anim calcmode="lin" valueType="num">
                                          <p:cBhvr>
                                            <p:cTn id="23" dur="3000" fill="hold"/>
                                            <p:tgtEl>
                                              <p:spTgt spid="1027"/>
                                            </p:tgtEl>
                                            <p:attrNameLst>
                                              <p:attrName>ppt_h</p:attrName>
                                            </p:attrNameLst>
                                          </p:cBhvr>
                                          <p:tavLst>
                                            <p:tav tm="0">
                                              <p:val>
                                                <p:fltVal val="0"/>
                                              </p:val>
                                            </p:tav>
                                            <p:tav tm="100000">
                                              <p:val>
                                                <p:strVal val="#ppt_h"/>
                                              </p:val>
                                            </p:tav>
                                          </p:tavLst>
                                        </p:anim>
                                        <p:animEffect transition="in" filter="fade">
                                          <p:cBhvr>
                                            <p:cTn id="24" dur="3000"/>
                                            <p:tgtEl>
                                              <p:spTgt spid="1027"/>
                                            </p:tgtEl>
                                          </p:cBhvr>
                                        </p:animEffect>
                                      </p:childTnLst>
                                    </p:cTn>
                                  </p:par>
                                  <p:par>
                                    <p:cTn id="25" presetID="2" presetClass="entr" presetSubtype="1" fill="hold" grpId="0" nodeType="withEffect">
                                      <p:stCondLst>
                                        <p:cond delay="2700"/>
                                      </p:stCondLst>
                                      <p:iterate type="lt">
                                        <p:tmPct val="20000"/>
                                      </p:iterate>
                                      <p:childTnLst>
                                        <p:set>
                                          <p:cBhvr>
                                            <p:cTn id="26" dur="1" fill="hold">
                                              <p:stCondLst>
                                                <p:cond delay="0"/>
                                              </p:stCondLst>
                                            </p:cTn>
                                            <p:tgtEl>
                                              <p:spTgt spid="234"/>
                                            </p:tgtEl>
                                            <p:attrNameLst>
                                              <p:attrName>style.visibility</p:attrName>
                                            </p:attrNameLst>
                                          </p:cBhvr>
                                          <p:to>
                                            <p:strVal val="visible"/>
                                          </p:to>
                                        </p:set>
                                        <p:anim calcmode="lin" valueType="num">
                                          <p:cBhvr additive="base">
                                            <p:cTn id="27" dur="1000" fill="hold"/>
                                            <p:tgtEl>
                                              <p:spTgt spid="234"/>
                                            </p:tgtEl>
                                            <p:attrNameLst>
                                              <p:attrName>ppt_x</p:attrName>
                                            </p:attrNameLst>
                                          </p:cBhvr>
                                          <p:tavLst>
                                            <p:tav tm="0">
                                              <p:val>
                                                <p:strVal val="#ppt_x"/>
                                              </p:val>
                                            </p:tav>
                                            <p:tav tm="100000">
                                              <p:val>
                                                <p:strVal val="#ppt_x"/>
                                              </p:val>
                                            </p:tav>
                                          </p:tavLst>
                                        </p:anim>
                                        <p:anim calcmode="lin" valueType="num">
                                          <p:cBhvr additive="base">
                                            <p:cTn id="28" dur="1000" fill="hold"/>
                                            <p:tgtEl>
                                              <p:spTgt spid="234"/>
                                            </p:tgtEl>
                                            <p:attrNameLst>
                                              <p:attrName>ppt_y</p:attrName>
                                            </p:attrNameLst>
                                          </p:cBhvr>
                                          <p:tavLst>
                                            <p:tav tm="0">
                                              <p:val>
                                                <p:strVal val="0-#ppt_h/2"/>
                                              </p:val>
                                            </p:tav>
                                            <p:tav tm="100000">
                                              <p:val>
                                                <p:strVal val="#ppt_y"/>
                                              </p:val>
                                            </p:tav>
                                          </p:tavLst>
                                        </p:anim>
                                      </p:childTnLst>
                                    </p:cTn>
                                  </p:par>
                                  <p:par>
                                    <p:cTn id="29" presetID="2" presetClass="entr" presetSubtype="8" fill="hold" nodeType="withEffect">
                                      <p:stCondLst>
                                        <p:cond delay="3500"/>
                                      </p:stCondLst>
                                      <p:childTnLst>
                                        <p:set>
                                          <p:cBhvr>
                                            <p:cTn id="30" dur="1" fill="hold">
                                              <p:stCondLst>
                                                <p:cond delay="0"/>
                                              </p:stCondLst>
                                            </p:cTn>
                                            <p:tgtEl>
                                              <p:spTgt spid="1050"/>
                                            </p:tgtEl>
                                            <p:attrNameLst>
                                              <p:attrName>style.visibility</p:attrName>
                                            </p:attrNameLst>
                                          </p:cBhvr>
                                          <p:to>
                                            <p:strVal val="visible"/>
                                          </p:to>
                                        </p:set>
                                        <p:anim calcmode="lin" valueType="num">
                                          <p:cBhvr additive="base">
                                            <p:cTn id="31" dur="5000" fill="hold"/>
                                            <p:tgtEl>
                                              <p:spTgt spid="1050"/>
                                            </p:tgtEl>
                                            <p:attrNameLst>
                                              <p:attrName>ppt_x</p:attrName>
                                            </p:attrNameLst>
                                          </p:cBhvr>
                                          <p:tavLst>
                                            <p:tav tm="0">
                                              <p:val>
                                                <p:strVal val="0-#ppt_w/2"/>
                                              </p:val>
                                            </p:tav>
                                            <p:tav tm="100000">
                                              <p:val>
                                                <p:strVal val="#ppt_x"/>
                                              </p:val>
                                            </p:tav>
                                          </p:tavLst>
                                        </p:anim>
                                        <p:anim calcmode="lin" valueType="num">
                                          <p:cBhvr additive="base">
                                            <p:cTn id="32" dur="5000" fill="hold"/>
                                            <p:tgtEl>
                                              <p:spTgt spid="1050"/>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5200"/>
                                      </p:stCondLst>
                                      <p:childTnLst>
                                        <p:set>
                                          <p:cBhvr>
                                            <p:cTn id="34" dur="1" fill="hold">
                                              <p:stCondLst>
                                                <p:cond delay="0"/>
                                              </p:stCondLst>
                                            </p:cTn>
                                            <p:tgtEl>
                                              <p:spTgt spid="231"/>
                                            </p:tgtEl>
                                            <p:attrNameLst>
                                              <p:attrName>style.visibility</p:attrName>
                                            </p:attrNameLst>
                                          </p:cBhvr>
                                          <p:to>
                                            <p:strVal val="visible"/>
                                          </p:to>
                                        </p:set>
                                        <p:anim calcmode="lin" valueType="num">
                                          <p:cBhvr>
                                            <p:cTn id="35" dur="1000" fill="hold"/>
                                            <p:tgtEl>
                                              <p:spTgt spid="231"/>
                                            </p:tgtEl>
                                            <p:attrNameLst>
                                              <p:attrName>ppt_w</p:attrName>
                                            </p:attrNameLst>
                                          </p:cBhvr>
                                          <p:tavLst>
                                            <p:tav tm="0">
                                              <p:val>
                                                <p:fltVal val="0"/>
                                              </p:val>
                                            </p:tav>
                                            <p:tav tm="100000">
                                              <p:val>
                                                <p:strVal val="#ppt_w"/>
                                              </p:val>
                                            </p:tav>
                                          </p:tavLst>
                                        </p:anim>
                                        <p:anim calcmode="lin" valueType="num">
                                          <p:cBhvr>
                                            <p:cTn id="36" dur="1000" fill="hold"/>
                                            <p:tgtEl>
                                              <p:spTgt spid="231"/>
                                            </p:tgtEl>
                                            <p:attrNameLst>
                                              <p:attrName>ppt_h</p:attrName>
                                            </p:attrNameLst>
                                          </p:cBhvr>
                                          <p:tavLst>
                                            <p:tav tm="0">
                                              <p:val>
                                                <p:fltVal val="0"/>
                                              </p:val>
                                            </p:tav>
                                            <p:tav tm="100000">
                                              <p:val>
                                                <p:strVal val="#ppt_h"/>
                                              </p:val>
                                            </p:tav>
                                          </p:tavLst>
                                        </p:anim>
                                        <p:anim calcmode="lin" valueType="num">
                                          <p:cBhvr>
                                            <p:cTn id="37" dur="1000" fill="hold"/>
                                            <p:tgtEl>
                                              <p:spTgt spid="231"/>
                                            </p:tgtEl>
                                            <p:attrNameLst>
                                              <p:attrName>style.rotation</p:attrName>
                                            </p:attrNameLst>
                                          </p:cBhvr>
                                          <p:tavLst>
                                            <p:tav tm="0">
                                              <p:val>
                                                <p:fltVal val="90"/>
                                              </p:val>
                                            </p:tav>
                                            <p:tav tm="100000">
                                              <p:val>
                                                <p:fltVal val="0"/>
                                              </p:val>
                                            </p:tav>
                                          </p:tavLst>
                                        </p:anim>
                                        <p:animEffect transition="in" filter="fade">
                                          <p:cBhvr>
                                            <p:cTn id="38" dur="1000"/>
                                            <p:tgtEl>
                                              <p:spTgt spid="231"/>
                                            </p:tgtEl>
                                          </p:cBhvr>
                                        </p:animEffect>
                                      </p:childTnLst>
                                    </p:cTn>
                                  </p:par>
                                  <p:par>
                                    <p:cTn id="39" presetID="42" presetClass="entr" presetSubtype="0" fill="hold" grpId="0" nodeType="withEffect">
                                      <p:stCondLst>
                                        <p:cond delay="5200"/>
                                      </p:stCondLst>
                                      <p:childTnLst>
                                        <p:set>
                                          <p:cBhvr>
                                            <p:cTn id="40" dur="1" fill="hold">
                                              <p:stCondLst>
                                                <p:cond delay="0"/>
                                              </p:stCondLst>
                                            </p:cTn>
                                            <p:tgtEl>
                                              <p:spTgt spid="225"/>
                                            </p:tgtEl>
                                            <p:attrNameLst>
                                              <p:attrName>style.visibility</p:attrName>
                                            </p:attrNameLst>
                                          </p:cBhvr>
                                          <p:to>
                                            <p:strVal val="visible"/>
                                          </p:to>
                                        </p:set>
                                        <p:animEffect transition="in" filter="fade">
                                          <p:cBhvr>
                                            <p:cTn id="41" dur="1000"/>
                                            <p:tgtEl>
                                              <p:spTgt spid="225"/>
                                            </p:tgtEl>
                                          </p:cBhvr>
                                        </p:animEffect>
                                        <p:anim calcmode="lin" valueType="num">
                                          <p:cBhvr>
                                            <p:cTn id="42" dur="1000" fill="hold"/>
                                            <p:tgtEl>
                                              <p:spTgt spid="225"/>
                                            </p:tgtEl>
                                            <p:attrNameLst>
                                              <p:attrName>ppt_x</p:attrName>
                                            </p:attrNameLst>
                                          </p:cBhvr>
                                          <p:tavLst>
                                            <p:tav tm="0">
                                              <p:val>
                                                <p:strVal val="#ppt_x"/>
                                              </p:val>
                                            </p:tav>
                                            <p:tav tm="100000">
                                              <p:val>
                                                <p:strVal val="#ppt_x"/>
                                              </p:val>
                                            </p:tav>
                                          </p:tavLst>
                                        </p:anim>
                                        <p:anim calcmode="lin" valueType="num">
                                          <p:cBhvr>
                                            <p:cTn id="43" dur="1000" fill="hold"/>
                                            <p:tgtEl>
                                              <p:spTgt spid="225"/>
                                            </p:tgtEl>
                                            <p:attrNameLst>
                                              <p:attrName>ppt_y</p:attrName>
                                            </p:attrNameLst>
                                          </p:cBhvr>
                                          <p:tavLst>
                                            <p:tav tm="0">
                                              <p:val>
                                                <p:strVal val="#ppt_y+.1"/>
                                              </p:val>
                                            </p:tav>
                                            <p:tav tm="100000">
                                              <p:val>
                                                <p:strVal val="#ppt_y"/>
                                              </p:val>
                                            </p:tav>
                                          </p:tavLst>
                                        </p:anim>
                                      </p:childTnLst>
                                    </p:cTn>
                                  </p:par>
                                  <p:par>
                                    <p:cTn id="44" presetID="31" presetClass="entr" presetSubtype="0" fill="hold" grpId="0" nodeType="withEffect">
                                      <p:stCondLst>
                                        <p:cond delay="5800"/>
                                      </p:stCondLst>
                                      <p:childTnLst>
                                        <p:set>
                                          <p:cBhvr>
                                            <p:cTn id="45" dur="1" fill="hold">
                                              <p:stCondLst>
                                                <p:cond delay="0"/>
                                              </p:stCondLst>
                                            </p:cTn>
                                            <p:tgtEl>
                                              <p:spTgt spid="213"/>
                                            </p:tgtEl>
                                            <p:attrNameLst>
                                              <p:attrName>style.visibility</p:attrName>
                                            </p:attrNameLst>
                                          </p:cBhvr>
                                          <p:to>
                                            <p:strVal val="visible"/>
                                          </p:to>
                                        </p:set>
                                        <p:anim calcmode="lin" valueType="num">
                                          <p:cBhvr>
                                            <p:cTn id="46" dur="1000" fill="hold"/>
                                            <p:tgtEl>
                                              <p:spTgt spid="213"/>
                                            </p:tgtEl>
                                            <p:attrNameLst>
                                              <p:attrName>ppt_w</p:attrName>
                                            </p:attrNameLst>
                                          </p:cBhvr>
                                          <p:tavLst>
                                            <p:tav tm="0">
                                              <p:val>
                                                <p:fltVal val="0"/>
                                              </p:val>
                                            </p:tav>
                                            <p:tav tm="100000">
                                              <p:val>
                                                <p:strVal val="#ppt_w"/>
                                              </p:val>
                                            </p:tav>
                                          </p:tavLst>
                                        </p:anim>
                                        <p:anim calcmode="lin" valueType="num">
                                          <p:cBhvr>
                                            <p:cTn id="47" dur="1000" fill="hold"/>
                                            <p:tgtEl>
                                              <p:spTgt spid="213"/>
                                            </p:tgtEl>
                                            <p:attrNameLst>
                                              <p:attrName>ppt_h</p:attrName>
                                            </p:attrNameLst>
                                          </p:cBhvr>
                                          <p:tavLst>
                                            <p:tav tm="0">
                                              <p:val>
                                                <p:fltVal val="0"/>
                                              </p:val>
                                            </p:tav>
                                            <p:tav tm="100000">
                                              <p:val>
                                                <p:strVal val="#ppt_h"/>
                                              </p:val>
                                            </p:tav>
                                          </p:tavLst>
                                        </p:anim>
                                        <p:anim calcmode="lin" valueType="num">
                                          <p:cBhvr>
                                            <p:cTn id="48" dur="1000" fill="hold"/>
                                            <p:tgtEl>
                                              <p:spTgt spid="213"/>
                                            </p:tgtEl>
                                            <p:attrNameLst>
                                              <p:attrName>style.rotation</p:attrName>
                                            </p:attrNameLst>
                                          </p:cBhvr>
                                          <p:tavLst>
                                            <p:tav tm="0">
                                              <p:val>
                                                <p:fltVal val="90"/>
                                              </p:val>
                                            </p:tav>
                                            <p:tav tm="100000">
                                              <p:val>
                                                <p:fltVal val="0"/>
                                              </p:val>
                                            </p:tav>
                                          </p:tavLst>
                                        </p:anim>
                                        <p:animEffect transition="in" filter="fade">
                                          <p:cBhvr>
                                            <p:cTn id="49" dur="1000"/>
                                            <p:tgtEl>
                                              <p:spTgt spid="213"/>
                                            </p:tgtEl>
                                          </p:cBhvr>
                                        </p:animEffect>
                                      </p:childTnLst>
                                    </p:cTn>
                                  </p:par>
                                  <p:par>
                                    <p:cTn id="50" presetID="42" presetClass="entr" presetSubtype="0" fill="hold" grpId="0" nodeType="withEffect">
                                      <p:stCondLst>
                                        <p:cond delay="5800"/>
                                      </p:stCondLst>
                                      <p:childTnLst>
                                        <p:set>
                                          <p:cBhvr>
                                            <p:cTn id="51" dur="1" fill="hold">
                                              <p:stCondLst>
                                                <p:cond delay="0"/>
                                              </p:stCondLst>
                                            </p:cTn>
                                            <p:tgtEl>
                                              <p:spTgt spid="226"/>
                                            </p:tgtEl>
                                            <p:attrNameLst>
                                              <p:attrName>style.visibility</p:attrName>
                                            </p:attrNameLst>
                                          </p:cBhvr>
                                          <p:to>
                                            <p:strVal val="visible"/>
                                          </p:to>
                                        </p:set>
                                        <p:animEffect transition="in" filter="fade">
                                          <p:cBhvr>
                                            <p:cTn id="52" dur="1000"/>
                                            <p:tgtEl>
                                              <p:spTgt spid="226"/>
                                            </p:tgtEl>
                                          </p:cBhvr>
                                        </p:animEffect>
                                        <p:anim calcmode="lin" valueType="num">
                                          <p:cBhvr>
                                            <p:cTn id="53" dur="1000" fill="hold"/>
                                            <p:tgtEl>
                                              <p:spTgt spid="226"/>
                                            </p:tgtEl>
                                            <p:attrNameLst>
                                              <p:attrName>ppt_x</p:attrName>
                                            </p:attrNameLst>
                                          </p:cBhvr>
                                          <p:tavLst>
                                            <p:tav tm="0">
                                              <p:val>
                                                <p:strVal val="#ppt_x"/>
                                              </p:val>
                                            </p:tav>
                                            <p:tav tm="100000">
                                              <p:val>
                                                <p:strVal val="#ppt_x"/>
                                              </p:val>
                                            </p:tav>
                                          </p:tavLst>
                                        </p:anim>
                                        <p:anim calcmode="lin" valueType="num">
                                          <p:cBhvr>
                                            <p:cTn id="54" dur="1000" fill="hold"/>
                                            <p:tgtEl>
                                              <p:spTgt spid="226"/>
                                            </p:tgtEl>
                                            <p:attrNameLst>
                                              <p:attrName>ppt_y</p:attrName>
                                            </p:attrNameLst>
                                          </p:cBhvr>
                                          <p:tavLst>
                                            <p:tav tm="0">
                                              <p:val>
                                                <p:strVal val="#ppt_y+.1"/>
                                              </p:val>
                                            </p:tav>
                                            <p:tav tm="100000">
                                              <p:val>
                                                <p:strVal val="#ppt_y"/>
                                              </p:val>
                                            </p:tav>
                                          </p:tavLst>
                                        </p:anim>
                                      </p:childTnLst>
                                    </p:cTn>
                                  </p:par>
                                  <p:par>
                                    <p:cTn id="55" presetID="31" presetClass="entr" presetSubtype="0" fill="hold" grpId="0" nodeType="withEffect">
                                      <p:stCondLst>
                                        <p:cond delay="6500"/>
                                      </p:stCondLst>
                                      <p:childTnLst>
                                        <p:set>
                                          <p:cBhvr>
                                            <p:cTn id="56" dur="1" fill="hold">
                                              <p:stCondLst>
                                                <p:cond delay="0"/>
                                              </p:stCondLst>
                                            </p:cTn>
                                            <p:tgtEl>
                                              <p:spTgt spid="233"/>
                                            </p:tgtEl>
                                            <p:attrNameLst>
                                              <p:attrName>style.visibility</p:attrName>
                                            </p:attrNameLst>
                                          </p:cBhvr>
                                          <p:to>
                                            <p:strVal val="visible"/>
                                          </p:to>
                                        </p:set>
                                        <p:anim calcmode="lin" valueType="num">
                                          <p:cBhvr>
                                            <p:cTn id="57" dur="1000" fill="hold"/>
                                            <p:tgtEl>
                                              <p:spTgt spid="233"/>
                                            </p:tgtEl>
                                            <p:attrNameLst>
                                              <p:attrName>ppt_w</p:attrName>
                                            </p:attrNameLst>
                                          </p:cBhvr>
                                          <p:tavLst>
                                            <p:tav tm="0">
                                              <p:val>
                                                <p:fltVal val="0"/>
                                              </p:val>
                                            </p:tav>
                                            <p:tav tm="100000">
                                              <p:val>
                                                <p:strVal val="#ppt_w"/>
                                              </p:val>
                                            </p:tav>
                                          </p:tavLst>
                                        </p:anim>
                                        <p:anim calcmode="lin" valueType="num">
                                          <p:cBhvr>
                                            <p:cTn id="58" dur="1000" fill="hold"/>
                                            <p:tgtEl>
                                              <p:spTgt spid="233"/>
                                            </p:tgtEl>
                                            <p:attrNameLst>
                                              <p:attrName>ppt_h</p:attrName>
                                            </p:attrNameLst>
                                          </p:cBhvr>
                                          <p:tavLst>
                                            <p:tav tm="0">
                                              <p:val>
                                                <p:fltVal val="0"/>
                                              </p:val>
                                            </p:tav>
                                            <p:tav tm="100000">
                                              <p:val>
                                                <p:strVal val="#ppt_h"/>
                                              </p:val>
                                            </p:tav>
                                          </p:tavLst>
                                        </p:anim>
                                        <p:anim calcmode="lin" valueType="num">
                                          <p:cBhvr>
                                            <p:cTn id="59" dur="1000" fill="hold"/>
                                            <p:tgtEl>
                                              <p:spTgt spid="233"/>
                                            </p:tgtEl>
                                            <p:attrNameLst>
                                              <p:attrName>style.rotation</p:attrName>
                                            </p:attrNameLst>
                                          </p:cBhvr>
                                          <p:tavLst>
                                            <p:tav tm="0">
                                              <p:val>
                                                <p:fltVal val="90"/>
                                              </p:val>
                                            </p:tav>
                                            <p:tav tm="100000">
                                              <p:val>
                                                <p:fltVal val="0"/>
                                              </p:val>
                                            </p:tav>
                                          </p:tavLst>
                                        </p:anim>
                                        <p:animEffect transition="in" filter="fade">
                                          <p:cBhvr>
                                            <p:cTn id="60" dur="1000"/>
                                            <p:tgtEl>
                                              <p:spTgt spid="233"/>
                                            </p:tgtEl>
                                          </p:cBhvr>
                                        </p:animEffect>
                                      </p:childTnLst>
                                    </p:cTn>
                                  </p:par>
                                  <p:par>
                                    <p:cTn id="61" presetID="42" presetClass="entr" presetSubtype="0" fill="hold" grpId="0" nodeType="withEffect">
                                      <p:stCondLst>
                                        <p:cond delay="6500"/>
                                      </p:stCondLst>
                                      <p:childTnLst>
                                        <p:set>
                                          <p:cBhvr>
                                            <p:cTn id="62" dur="1" fill="hold">
                                              <p:stCondLst>
                                                <p:cond delay="0"/>
                                              </p:stCondLst>
                                            </p:cTn>
                                            <p:tgtEl>
                                              <p:spTgt spid="224"/>
                                            </p:tgtEl>
                                            <p:attrNameLst>
                                              <p:attrName>style.visibility</p:attrName>
                                            </p:attrNameLst>
                                          </p:cBhvr>
                                          <p:to>
                                            <p:strVal val="visible"/>
                                          </p:to>
                                        </p:set>
                                        <p:animEffect transition="in" filter="fade">
                                          <p:cBhvr>
                                            <p:cTn id="63" dur="1000"/>
                                            <p:tgtEl>
                                              <p:spTgt spid="224"/>
                                            </p:tgtEl>
                                          </p:cBhvr>
                                        </p:animEffect>
                                        <p:anim calcmode="lin" valueType="num">
                                          <p:cBhvr>
                                            <p:cTn id="64" dur="1000" fill="hold"/>
                                            <p:tgtEl>
                                              <p:spTgt spid="224"/>
                                            </p:tgtEl>
                                            <p:attrNameLst>
                                              <p:attrName>ppt_x</p:attrName>
                                            </p:attrNameLst>
                                          </p:cBhvr>
                                          <p:tavLst>
                                            <p:tav tm="0">
                                              <p:val>
                                                <p:strVal val="#ppt_x"/>
                                              </p:val>
                                            </p:tav>
                                            <p:tav tm="100000">
                                              <p:val>
                                                <p:strVal val="#ppt_x"/>
                                              </p:val>
                                            </p:tav>
                                          </p:tavLst>
                                        </p:anim>
                                        <p:anim calcmode="lin" valueType="num">
                                          <p:cBhvr>
                                            <p:cTn id="65" dur="1000" fill="hold"/>
                                            <p:tgtEl>
                                              <p:spTgt spid="224"/>
                                            </p:tgtEl>
                                            <p:attrNameLst>
                                              <p:attrName>ppt_y</p:attrName>
                                            </p:attrNameLst>
                                          </p:cBhvr>
                                          <p:tavLst>
                                            <p:tav tm="0">
                                              <p:val>
                                                <p:strVal val="#ppt_y+.1"/>
                                              </p:val>
                                            </p:tav>
                                            <p:tav tm="100000">
                                              <p:val>
                                                <p:strVal val="#ppt_y"/>
                                              </p:val>
                                            </p:tav>
                                          </p:tavLst>
                                        </p:anim>
                                      </p:childTnLst>
                                    </p:cTn>
                                  </p:par>
                                  <p:par>
                                    <p:cTn id="66" presetID="2" presetClass="entr" presetSubtype="1" fill="hold" grpId="0" nodeType="withEffect">
                                      <p:stCondLst>
                                        <p:cond delay="7500"/>
                                      </p:stCondLst>
                                      <p:iterate type="lt">
                                        <p:tmPct val="20000"/>
                                      </p:iterate>
                                      <p:childTnLst>
                                        <p:set>
                                          <p:cBhvr>
                                            <p:cTn id="67" dur="1" fill="hold">
                                              <p:stCondLst>
                                                <p:cond delay="0"/>
                                              </p:stCondLst>
                                            </p:cTn>
                                            <p:tgtEl>
                                              <p:spTgt spid="236"/>
                                            </p:tgtEl>
                                            <p:attrNameLst>
                                              <p:attrName>style.visibility</p:attrName>
                                            </p:attrNameLst>
                                          </p:cBhvr>
                                          <p:to>
                                            <p:strVal val="visible"/>
                                          </p:to>
                                        </p:set>
                                        <p:anim calcmode="lin" valueType="num">
                                          <p:cBhvr additive="base">
                                            <p:cTn id="68" dur="1000" fill="hold"/>
                                            <p:tgtEl>
                                              <p:spTgt spid="236"/>
                                            </p:tgtEl>
                                            <p:attrNameLst>
                                              <p:attrName>ppt_x</p:attrName>
                                            </p:attrNameLst>
                                          </p:cBhvr>
                                          <p:tavLst>
                                            <p:tav tm="0">
                                              <p:val>
                                                <p:strVal val="#ppt_x"/>
                                              </p:val>
                                            </p:tav>
                                            <p:tav tm="100000">
                                              <p:val>
                                                <p:strVal val="#ppt_x"/>
                                              </p:val>
                                            </p:tav>
                                          </p:tavLst>
                                        </p:anim>
                                        <p:anim calcmode="lin" valueType="num">
                                          <p:cBhvr additive="base">
                                            <p:cTn id="69" dur="1000" fill="hold"/>
                                            <p:tgtEl>
                                              <p:spTgt spid="236"/>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7500"/>
                                      </p:stCondLst>
                                      <p:childTnLst>
                                        <p:set>
                                          <p:cBhvr>
                                            <p:cTn id="71" dur="1" fill="hold">
                                              <p:stCondLst>
                                                <p:cond delay="0"/>
                                              </p:stCondLst>
                                            </p:cTn>
                                            <p:tgtEl>
                                              <p:spTgt spid="1034"/>
                                            </p:tgtEl>
                                            <p:attrNameLst>
                                              <p:attrName>style.visibility</p:attrName>
                                            </p:attrNameLst>
                                          </p:cBhvr>
                                          <p:to>
                                            <p:strVal val="visible"/>
                                          </p:to>
                                        </p:set>
                                        <p:anim calcmode="lin" valueType="num">
                                          <p:cBhvr additive="base">
                                            <p:cTn id="72" dur="2000" fill="hold"/>
                                            <p:tgtEl>
                                              <p:spTgt spid="1034"/>
                                            </p:tgtEl>
                                            <p:attrNameLst>
                                              <p:attrName>ppt_x</p:attrName>
                                            </p:attrNameLst>
                                          </p:cBhvr>
                                          <p:tavLst>
                                            <p:tav tm="0">
                                              <p:val>
                                                <p:strVal val="1+#ppt_w/2"/>
                                              </p:val>
                                            </p:tav>
                                            <p:tav tm="100000">
                                              <p:val>
                                                <p:strVal val="#ppt_x"/>
                                              </p:val>
                                            </p:tav>
                                          </p:tavLst>
                                        </p:anim>
                                        <p:anim calcmode="lin" valueType="num">
                                          <p:cBhvr additive="base">
                                            <p:cTn id="73" dur="2000" fill="hold"/>
                                            <p:tgtEl>
                                              <p:spTgt spid="1034"/>
                                            </p:tgtEl>
                                            <p:attrNameLst>
                                              <p:attrName>ppt_y</p:attrName>
                                            </p:attrNameLst>
                                          </p:cBhvr>
                                          <p:tavLst>
                                            <p:tav tm="0">
                                              <p:val>
                                                <p:strVal val="1+#ppt_h/2"/>
                                              </p:val>
                                            </p:tav>
                                            <p:tav tm="100000">
                                              <p:val>
                                                <p:strVal val="#ppt_y"/>
                                              </p:val>
                                            </p:tav>
                                          </p:tavLst>
                                        </p:anim>
                                      </p:childTnLst>
                                    </p:cTn>
                                  </p:par>
                                  <p:par>
                                    <p:cTn id="74" presetID="42" presetClass="path" presetSubtype="0" accel="50000" decel="50000" fill="hold" nodeType="withEffect">
                                      <p:stCondLst>
                                        <p:cond delay="9000"/>
                                      </p:stCondLst>
                                      <p:childTnLst>
                                        <p:animMotion origin="layout" path="M 0.54333 -1.09167 L -2.22482E-6 3.33333E-6 " pathEditMode="relative" rAng="0" ptsTypes="AA">
                                          <p:cBhvr>
                                            <p:cTn id="75" dur="4000" fill="hold"/>
                                            <p:tgtEl>
                                              <p:spTgt spid="258"/>
                                            </p:tgtEl>
                                            <p:attrNameLst>
                                              <p:attrName>ppt_x</p:attrName>
                                              <p:attrName>ppt_y</p:attrName>
                                            </p:attrNameLst>
                                          </p:cBhvr>
                                          <p:rCtr x="-27166" y="54583"/>
                                        </p:animMotion>
                                      </p:childTnLst>
                                    </p:cTn>
                                  </p:par>
                                  <p:par>
                                    <p:cTn id="76" presetID="10" presetClass="entr" presetSubtype="0" fill="hold" nodeType="withEffect">
                                      <p:stCondLst>
                                        <p:cond delay="11400"/>
                                      </p:stCondLst>
                                      <p:childTnLst>
                                        <p:set>
                                          <p:cBhvr>
                                            <p:cTn id="77" dur="1" fill="hold">
                                              <p:stCondLst>
                                                <p:cond delay="0"/>
                                              </p:stCondLst>
                                            </p:cTn>
                                            <p:tgtEl>
                                              <p:spTgt spid="1049"/>
                                            </p:tgtEl>
                                            <p:attrNameLst>
                                              <p:attrName>style.visibility</p:attrName>
                                            </p:attrNameLst>
                                          </p:cBhvr>
                                          <p:to>
                                            <p:strVal val="visible"/>
                                          </p:to>
                                        </p:set>
                                        <p:animEffect transition="in" filter="fade">
                                          <p:cBhvr>
                                            <p:cTn id="78" dur="2000"/>
                                            <p:tgtEl>
                                              <p:spTgt spid="1049"/>
                                            </p:tgtEl>
                                          </p:cBhvr>
                                        </p:animEffect>
                                      </p:childTnLst>
                                    </p:cTn>
                                  </p:par>
                                  <p:par>
                                    <p:cTn id="79" presetID="2" presetClass="entr" presetSubtype="4" fill="hold" nodeType="withEffect" p14:presetBounceEnd="44000">
                                      <p:stCondLst>
                                        <p:cond delay="12500"/>
                                      </p:stCondLst>
                                      <p:childTnLst>
                                        <p:set>
                                          <p:cBhvr>
                                            <p:cTn id="80" dur="1" fill="hold">
                                              <p:stCondLst>
                                                <p:cond delay="0"/>
                                              </p:stCondLst>
                                            </p:cTn>
                                            <p:tgtEl>
                                              <p:spTgt spid="259"/>
                                            </p:tgtEl>
                                            <p:attrNameLst>
                                              <p:attrName>style.visibility</p:attrName>
                                            </p:attrNameLst>
                                          </p:cBhvr>
                                          <p:to>
                                            <p:strVal val="visible"/>
                                          </p:to>
                                        </p:set>
                                        <p:anim calcmode="lin" valueType="num" p14:bounceEnd="44000">
                                          <p:cBhvr additive="base">
                                            <p:cTn id="81" dur="2000" fill="hold"/>
                                            <p:tgtEl>
                                              <p:spTgt spid="259"/>
                                            </p:tgtEl>
                                            <p:attrNameLst>
                                              <p:attrName>ppt_x</p:attrName>
                                            </p:attrNameLst>
                                          </p:cBhvr>
                                          <p:tavLst>
                                            <p:tav tm="0">
                                              <p:val>
                                                <p:strVal val="#ppt_x"/>
                                              </p:val>
                                            </p:tav>
                                            <p:tav tm="100000">
                                              <p:val>
                                                <p:strVal val="#ppt_x"/>
                                              </p:val>
                                            </p:tav>
                                          </p:tavLst>
                                        </p:anim>
                                        <p:anim calcmode="lin" valueType="num" p14:bounceEnd="44000">
                                          <p:cBhvr additive="base">
                                            <p:cTn id="82" dur="2000" fill="hold"/>
                                            <p:tgtEl>
                                              <p:spTgt spid="2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83" fill="hold" display="0">
                      <p:stCondLst>
                        <p:cond delay="indefinite"/>
                      </p:stCondLst>
                      <p:endCondLst>
                        <p:cond evt="onStopAudio" delay="0">
                          <p:tgtEl>
                            <p:sldTgt/>
                          </p:tgtEl>
                        </p:cond>
                      </p:endCondLst>
                    </p:cTn>
                    <p:tgtEl>
                      <p:spTgt spid="11"/>
                    </p:tgtEl>
                  </p:cMediaNode>
                </p:audio>
              </p:childTnLst>
            </p:cTn>
          </p:par>
        </p:tnLst>
        <p:bldLst>
          <p:bldP spid="213" grpId="0"/>
          <p:bldP spid="224" grpId="0"/>
          <p:bldP spid="225" grpId="0"/>
          <p:bldP spid="226" grpId="0"/>
          <p:bldP spid="231" grpId="0"/>
          <p:bldP spid="233" grpId="0"/>
          <p:bldP spid="234" grpId="0"/>
          <p:bldP spid="2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 presetClass="entr" presetSubtype="4" fill="hold" nodeType="withEffect">
                                      <p:stCondLst>
                                        <p:cond delay="0"/>
                                      </p:stCondLst>
                                      <p:childTnLst>
                                        <p:set>
                                          <p:cBhvr>
                                            <p:cTn id="8" dur="1" fill="hold">
                                              <p:stCondLst>
                                                <p:cond delay="0"/>
                                              </p:stCondLst>
                                            </p:cTn>
                                            <p:tgtEl>
                                              <p:spTgt spid="1032"/>
                                            </p:tgtEl>
                                            <p:attrNameLst>
                                              <p:attrName>style.visibility</p:attrName>
                                            </p:attrNameLst>
                                          </p:cBhvr>
                                          <p:to>
                                            <p:strVal val="visible"/>
                                          </p:to>
                                        </p:set>
                                        <p:anim calcmode="lin" valueType="num">
                                          <p:cBhvr additive="base">
                                            <p:cTn id="9" dur="2000" fill="hold"/>
                                            <p:tgtEl>
                                              <p:spTgt spid="1032"/>
                                            </p:tgtEl>
                                            <p:attrNameLst>
                                              <p:attrName>ppt_x</p:attrName>
                                            </p:attrNameLst>
                                          </p:cBhvr>
                                          <p:tavLst>
                                            <p:tav tm="0">
                                              <p:val>
                                                <p:strVal val="#ppt_x"/>
                                              </p:val>
                                            </p:tav>
                                            <p:tav tm="100000">
                                              <p:val>
                                                <p:strVal val="#ppt_x"/>
                                              </p:val>
                                            </p:tav>
                                          </p:tavLst>
                                        </p:anim>
                                        <p:anim calcmode="lin" valueType="num">
                                          <p:cBhvr additive="base">
                                            <p:cTn id="10" dur="2000" fill="hold"/>
                                            <p:tgtEl>
                                              <p:spTgt spid="1032"/>
                                            </p:tgtEl>
                                            <p:attrNameLst>
                                              <p:attrName>ppt_y</p:attrName>
                                            </p:attrNameLst>
                                          </p:cBhvr>
                                          <p:tavLst>
                                            <p:tav tm="0">
                                              <p:val>
                                                <p:strVal val="1+#ppt_h/2"/>
                                              </p:val>
                                            </p:tav>
                                            <p:tav tm="100000">
                                              <p:val>
                                                <p:strVal val="#ppt_y"/>
                                              </p:val>
                                            </p:tav>
                                          </p:tavLst>
                                        </p:anim>
                                      </p:childTnLst>
                                    </p:cTn>
                                  </p:par>
                                  <p:par>
                                    <p:cTn id="11" presetID="42" presetClass="entr" presetSubtype="0" fill="hold" nodeType="withEffect">
                                      <p:stCondLst>
                                        <p:cond delay="1900"/>
                                      </p:stCondLst>
                                      <p:childTnLst>
                                        <p:set>
                                          <p:cBhvr>
                                            <p:cTn id="12" dur="1" fill="hold">
                                              <p:stCondLst>
                                                <p:cond delay="0"/>
                                              </p:stCondLst>
                                            </p:cTn>
                                            <p:tgtEl>
                                              <p:spTgt spid="1039"/>
                                            </p:tgtEl>
                                            <p:attrNameLst>
                                              <p:attrName>style.visibility</p:attrName>
                                            </p:attrNameLst>
                                          </p:cBhvr>
                                          <p:to>
                                            <p:strVal val="visible"/>
                                          </p:to>
                                        </p:set>
                                        <p:animEffect transition="in" filter="fade">
                                          <p:cBhvr>
                                            <p:cTn id="13" dur="1000"/>
                                            <p:tgtEl>
                                              <p:spTgt spid="1039"/>
                                            </p:tgtEl>
                                          </p:cBhvr>
                                        </p:animEffect>
                                        <p:anim calcmode="lin" valueType="num">
                                          <p:cBhvr>
                                            <p:cTn id="14" dur="1000" fill="hold"/>
                                            <p:tgtEl>
                                              <p:spTgt spid="1039"/>
                                            </p:tgtEl>
                                            <p:attrNameLst>
                                              <p:attrName>ppt_x</p:attrName>
                                            </p:attrNameLst>
                                          </p:cBhvr>
                                          <p:tavLst>
                                            <p:tav tm="0">
                                              <p:val>
                                                <p:strVal val="#ppt_x"/>
                                              </p:val>
                                            </p:tav>
                                            <p:tav tm="100000">
                                              <p:val>
                                                <p:strVal val="#ppt_x"/>
                                              </p:val>
                                            </p:tav>
                                          </p:tavLst>
                                        </p:anim>
                                        <p:anim calcmode="lin" valueType="num">
                                          <p:cBhvr>
                                            <p:cTn id="15" dur="1000" fill="hold"/>
                                            <p:tgtEl>
                                              <p:spTgt spid="1039"/>
                                            </p:tgtEl>
                                            <p:attrNameLst>
                                              <p:attrName>ppt_y</p:attrName>
                                            </p:attrNameLst>
                                          </p:cBhvr>
                                          <p:tavLst>
                                            <p:tav tm="0">
                                              <p:val>
                                                <p:strVal val="#ppt_y+.1"/>
                                              </p:val>
                                            </p:tav>
                                            <p:tav tm="100000">
                                              <p:val>
                                                <p:strVal val="#ppt_y"/>
                                              </p:val>
                                            </p:tav>
                                          </p:tavLst>
                                        </p:anim>
                                      </p:childTnLst>
                                    </p:cTn>
                                  </p:par>
                                  <p:par>
                                    <p:cTn id="16" presetID="2" presetClass="entr" presetSubtype="4" fill="hold" nodeType="withEffect">
                                      <p:stCondLst>
                                        <p:cond delay="1200"/>
                                      </p:stCondLst>
                                      <p:childTnLst>
                                        <p:set>
                                          <p:cBhvr>
                                            <p:cTn id="17" dur="1" fill="hold">
                                              <p:stCondLst>
                                                <p:cond delay="0"/>
                                              </p:stCondLst>
                                            </p:cTn>
                                            <p:tgtEl>
                                              <p:spTgt spid="1035"/>
                                            </p:tgtEl>
                                            <p:attrNameLst>
                                              <p:attrName>style.visibility</p:attrName>
                                            </p:attrNameLst>
                                          </p:cBhvr>
                                          <p:to>
                                            <p:strVal val="visible"/>
                                          </p:to>
                                        </p:set>
                                        <p:anim calcmode="lin" valueType="num">
                                          <p:cBhvr additive="base">
                                            <p:cTn id="18" dur="2000" fill="hold"/>
                                            <p:tgtEl>
                                              <p:spTgt spid="1035"/>
                                            </p:tgtEl>
                                            <p:attrNameLst>
                                              <p:attrName>ppt_x</p:attrName>
                                            </p:attrNameLst>
                                          </p:cBhvr>
                                          <p:tavLst>
                                            <p:tav tm="0">
                                              <p:val>
                                                <p:strVal val="#ppt_x"/>
                                              </p:val>
                                            </p:tav>
                                            <p:tav tm="100000">
                                              <p:val>
                                                <p:strVal val="#ppt_x"/>
                                              </p:val>
                                            </p:tav>
                                          </p:tavLst>
                                        </p:anim>
                                        <p:anim calcmode="lin" valueType="num">
                                          <p:cBhvr additive="base">
                                            <p:cTn id="19" dur="2000" fill="hold"/>
                                            <p:tgtEl>
                                              <p:spTgt spid="1035"/>
                                            </p:tgtEl>
                                            <p:attrNameLst>
                                              <p:attrName>ppt_y</p:attrName>
                                            </p:attrNameLst>
                                          </p:cBhvr>
                                          <p:tavLst>
                                            <p:tav tm="0">
                                              <p:val>
                                                <p:strVal val="1+#ppt_h/2"/>
                                              </p:val>
                                            </p:tav>
                                            <p:tav tm="100000">
                                              <p:val>
                                                <p:strVal val="#ppt_y"/>
                                              </p:val>
                                            </p:tav>
                                          </p:tavLst>
                                        </p:anim>
                                      </p:childTnLst>
                                    </p:cTn>
                                  </p:par>
                                  <p:par>
                                    <p:cTn id="20" presetID="53" presetClass="entr" presetSubtype="16" fill="hold" nodeType="withEffect">
                                      <p:stCondLst>
                                        <p:cond delay="2000"/>
                                      </p:stCondLst>
                                      <p:childTnLst>
                                        <p:set>
                                          <p:cBhvr>
                                            <p:cTn id="21" dur="1" fill="hold">
                                              <p:stCondLst>
                                                <p:cond delay="0"/>
                                              </p:stCondLst>
                                            </p:cTn>
                                            <p:tgtEl>
                                              <p:spTgt spid="1027"/>
                                            </p:tgtEl>
                                            <p:attrNameLst>
                                              <p:attrName>style.visibility</p:attrName>
                                            </p:attrNameLst>
                                          </p:cBhvr>
                                          <p:to>
                                            <p:strVal val="visible"/>
                                          </p:to>
                                        </p:set>
                                        <p:anim calcmode="lin" valueType="num">
                                          <p:cBhvr>
                                            <p:cTn id="22" dur="3000" fill="hold"/>
                                            <p:tgtEl>
                                              <p:spTgt spid="1027"/>
                                            </p:tgtEl>
                                            <p:attrNameLst>
                                              <p:attrName>ppt_w</p:attrName>
                                            </p:attrNameLst>
                                          </p:cBhvr>
                                          <p:tavLst>
                                            <p:tav tm="0">
                                              <p:val>
                                                <p:fltVal val="0"/>
                                              </p:val>
                                            </p:tav>
                                            <p:tav tm="100000">
                                              <p:val>
                                                <p:strVal val="#ppt_w"/>
                                              </p:val>
                                            </p:tav>
                                          </p:tavLst>
                                        </p:anim>
                                        <p:anim calcmode="lin" valueType="num">
                                          <p:cBhvr>
                                            <p:cTn id="23" dur="3000" fill="hold"/>
                                            <p:tgtEl>
                                              <p:spTgt spid="1027"/>
                                            </p:tgtEl>
                                            <p:attrNameLst>
                                              <p:attrName>ppt_h</p:attrName>
                                            </p:attrNameLst>
                                          </p:cBhvr>
                                          <p:tavLst>
                                            <p:tav tm="0">
                                              <p:val>
                                                <p:fltVal val="0"/>
                                              </p:val>
                                            </p:tav>
                                            <p:tav tm="100000">
                                              <p:val>
                                                <p:strVal val="#ppt_h"/>
                                              </p:val>
                                            </p:tav>
                                          </p:tavLst>
                                        </p:anim>
                                        <p:animEffect transition="in" filter="fade">
                                          <p:cBhvr>
                                            <p:cTn id="24" dur="3000"/>
                                            <p:tgtEl>
                                              <p:spTgt spid="1027"/>
                                            </p:tgtEl>
                                          </p:cBhvr>
                                        </p:animEffect>
                                      </p:childTnLst>
                                    </p:cTn>
                                  </p:par>
                                  <p:par>
                                    <p:cTn id="25" presetID="2" presetClass="entr" presetSubtype="1" fill="hold" grpId="0" nodeType="withEffect">
                                      <p:stCondLst>
                                        <p:cond delay="2700"/>
                                      </p:stCondLst>
                                      <p:iterate type="lt">
                                        <p:tmPct val="20000"/>
                                      </p:iterate>
                                      <p:childTnLst>
                                        <p:set>
                                          <p:cBhvr>
                                            <p:cTn id="26" dur="1" fill="hold">
                                              <p:stCondLst>
                                                <p:cond delay="0"/>
                                              </p:stCondLst>
                                            </p:cTn>
                                            <p:tgtEl>
                                              <p:spTgt spid="234"/>
                                            </p:tgtEl>
                                            <p:attrNameLst>
                                              <p:attrName>style.visibility</p:attrName>
                                            </p:attrNameLst>
                                          </p:cBhvr>
                                          <p:to>
                                            <p:strVal val="visible"/>
                                          </p:to>
                                        </p:set>
                                        <p:anim calcmode="lin" valueType="num">
                                          <p:cBhvr additive="base">
                                            <p:cTn id="27" dur="1000" fill="hold"/>
                                            <p:tgtEl>
                                              <p:spTgt spid="234"/>
                                            </p:tgtEl>
                                            <p:attrNameLst>
                                              <p:attrName>ppt_x</p:attrName>
                                            </p:attrNameLst>
                                          </p:cBhvr>
                                          <p:tavLst>
                                            <p:tav tm="0">
                                              <p:val>
                                                <p:strVal val="#ppt_x"/>
                                              </p:val>
                                            </p:tav>
                                            <p:tav tm="100000">
                                              <p:val>
                                                <p:strVal val="#ppt_x"/>
                                              </p:val>
                                            </p:tav>
                                          </p:tavLst>
                                        </p:anim>
                                        <p:anim calcmode="lin" valueType="num">
                                          <p:cBhvr additive="base">
                                            <p:cTn id="28" dur="1000" fill="hold"/>
                                            <p:tgtEl>
                                              <p:spTgt spid="234"/>
                                            </p:tgtEl>
                                            <p:attrNameLst>
                                              <p:attrName>ppt_y</p:attrName>
                                            </p:attrNameLst>
                                          </p:cBhvr>
                                          <p:tavLst>
                                            <p:tav tm="0">
                                              <p:val>
                                                <p:strVal val="0-#ppt_h/2"/>
                                              </p:val>
                                            </p:tav>
                                            <p:tav tm="100000">
                                              <p:val>
                                                <p:strVal val="#ppt_y"/>
                                              </p:val>
                                            </p:tav>
                                          </p:tavLst>
                                        </p:anim>
                                      </p:childTnLst>
                                    </p:cTn>
                                  </p:par>
                                  <p:par>
                                    <p:cTn id="29" presetID="2" presetClass="entr" presetSubtype="8" fill="hold" nodeType="withEffect">
                                      <p:stCondLst>
                                        <p:cond delay="3500"/>
                                      </p:stCondLst>
                                      <p:childTnLst>
                                        <p:set>
                                          <p:cBhvr>
                                            <p:cTn id="30" dur="1" fill="hold">
                                              <p:stCondLst>
                                                <p:cond delay="0"/>
                                              </p:stCondLst>
                                            </p:cTn>
                                            <p:tgtEl>
                                              <p:spTgt spid="1050"/>
                                            </p:tgtEl>
                                            <p:attrNameLst>
                                              <p:attrName>style.visibility</p:attrName>
                                            </p:attrNameLst>
                                          </p:cBhvr>
                                          <p:to>
                                            <p:strVal val="visible"/>
                                          </p:to>
                                        </p:set>
                                        <p:anim calcmode="lin" valueType="num">
                                          <p:cBhvr additive="base">
                                            <p:cTn id="31" dur="5000" fill="hold"/>
                                            <p:tgtEl>
                                              <p:spTgt spid="1050"/>
                                            </p:tgtEl>
                                            <p:attrNameLst>
                                              <p:attrName>ppt_x</p:attrName>
                                            </p:attrNameLst>
                                          </p:cBhvr>
                                          <p:tavLst>
                                            <p:tav tm="0">
                                              <p:val>
                                                <p:strVal val="0-#ppt_w/2"/>
                                              </p:val>
                                            </p:tav>
                                            <p:tav tm="100000">
                                              <p:val>
                                                <p:strVal val="#ppt_x"/>
                                              </p:val>
                                            </p:tav>
                                          </p:tavLst>
                                        </p:anim>
                                        <p:anim calcmode="lin" valueType="num">
                                          <p:cBhvr additive="base">
                                            <p:cTn id="32" dur="5000" fill="hold"/>
                                            <p:tgtEl>
                                              <p:spTgt spid="1050"/>
                                            </p:tgtEl>
                                            <p:attrNameLst>
                                              <p:attrName>ppt_y</p:attrName>
                                            </p:attrNameLst>
                                          </p:cBhvr>
                                          <p:tavLst>
                                            <p:tav tm="0">
                                              <p:val>
                                                <p:strVal val="#ppt_y"/>
                                              </p:val>
                                            </p:tav>
                                            <p:tav tm="100000">
                                              <p:val>
                                                <p:strVal val="#ppt_y"/>
                                              </p:val>
                                            </p:tav>
                                          </p:tavLst>
                                        </p:anim>
                                      </p:childTnLst>
                                    </p:cTn>
                                  </p:par>
                                  <p:par>
                                    <p:cTn id="33" presetID="31" presetClass="entr" presetSubtype="0" fill="hold" grpId="0" nodeType="withEffect">
                                      <p:stCondLst>
                                        <p:cond delay="5200"/>
                                      </p:stCondLst>
                                      <p:childTnLst>
                                        <p:set>
                                          <p:cBhvr>
                                            <p:cTn id="34" dur="1" fill="hold">
                                              <p:stCondLst>
                                                <p:cond delay="0"/>
                                              </p:stCondLst>
                                            </p:cTn>
                                            <p:tgtEl>
                                              <p:spTgt spid="231"/>
                                            </p:tgtEl>
                                            <p:attrNameLst>
                                              <p:attrName>style.visibility</p:attrName>
                                            </p:attrNameLst>
                                          </p:cBhvr>
                                          <p:to>
                                            <p:strVal val="visible"/>
                                          </p:to>
                                        </p:set>
                                        <p:anim calcmode="lin" valueType="num">
                                          <p:cBhvr>
                                            <p:cTn id="35" dur="1000" fill="hold"/>
                                            <p:tgtEl>
                                              <p:spTgt spid="231"/>
                                            </p:tgtEl>
                                            <p:attrNameLst>
                                              <p:attrName>ppt_w</p:attrName>
                                            </p:attrNameLst>
                                          </p:cBhvr>
                                          <p:tavLst>
                                            <p:tav tm="0">
                                              <p:val>
                                                <p:fltVal val="0"/>
                                              </p:val>
                                            </p:tav>
                                            <p:tav tm="100000">
                                              <p:val>
                                                <p:strVal val="#ppt_w"/>
                                              </p:val>
                                            </p:tav>
                                          </p:tavLst>
                                        </p:anim>
                                        <p:anim calcmode="lin" valueType="num">
                                          <p:cBhvr>
                                            <p:cTn id="36" dur="1000" fill="hold"/>
                                            <p:tgtEl>
                                              <p:spTgt spid="231"/>
                                            </p:tgtEl>
                                            <p:attrNameLst>
                                              <p:attrName>ppt_h</p:attrName>
                                            </p:attrNameLst>
                                          </p:cBhvr>
                                          <p:tavLst>
                                            <p:tav tm="0">
                                              <p:val>
                                                <p:fltVal val="0"/>
                                              </p:val>
                                            </p:tav>
                                            <p:tav tm="100000">
                                              <p:val>
                                                <p:strVal val="#ppt_h"/>
                                              </p:val>
                                            </p:tav>
                                          </p:tavLst>
                                        </p:anim>
                                        <p:anim calcmode="lin" valueType="num">
                                          <p:cBhvr>
                                            <p:cTn id="37" dur="1000" fill="hold"/>
                                            <p:tgtEl>
                                              <p:spTgt spid="231"/>
                                            </p:tgtEl>
                                            <p:attrNameLst>
                                              <p:attrName>style.rotation</p:attrName>
                                            </p:attrNameLst>
                                          </p:cBhvr>
                                          <p:tavLst>
                                            <p:tav tm="0">
                                              <p:val>
                                                <p:fltVal val="90"/>
                                              </p:val>
                                            </p:tav>
                                            <p:tav tm="100000">
                                              <p:val>
                                                <p:fltVal val="0"/>
                                              </p:val>
                                            </p:tav>
                                          </p:tavLst>
                                        </p:anim>
                                        <p:animEffect transition="in" filter="fade">
                                          <p:cBhvr>
                                            <p:cTn id="38" dur="1000"/>
                                            <p:tgtEl>
                                              <p:spTgt spid="231"/>
                                            </p:tgtEl>
                                          </p:cBhvr>
                                        </p:animEffect>
                                      </p:childTnLst>
                                    </p:cTn>
                                  </p:par>
                                  <p:par>
                                    <p:cTn id="39" presetID="42" presetClass="entr" presetSubtype="0" fill="hold" grpId="0" nodeType="withEffect">
                                      <p:stCondLst>
                                        <p:cond delay="5200"/>
                                      </p:stCondLst>
                                      <p:childTnLst>
                                        <p:set>
                                          <p:cBhvr>
                                            <p:cTn id="40" dur="1" fill="hold">
                                              <p:stCondLst>
                                                <p:cond delay="0"/>
                                              </p:stCondLst>
                                            </p:cTn>
                                            <p:tgtEl>
                                              <p:spTgt spid="225"/>
                                            </p:tgtEl>
                                            <p:attrNameLst>
                                              <p:attrName>style.visibility</p:attrName>
                                            </p:attrNameLst>
                                          </p:cBhvr>
                                          <p:to>
                                            <p:strVal val="visible"/>
                                          </p:to>
                                        </p:set>
                                        <p:animEffect transition="in" filter="fade">
                                          <p:cBhvr>
                                            <p:cTn id="41" dur="1000"/>
                                            <p:tgtEl>
                                              <p:spTgt spid="225"/>
                                            </p:tgtEl>
                                          </p:cBhvr>
                                        </p:animEffect>
                                        <p:anim calcmode="lin" valueType="num">
                                          <p:cBhvr>
                                            <p:cTn id="42" dur="1000" fill="hold"/>
                                            <p:tgtEl>
                                              <p:spTgt spid="225"/>
                                            </p:tgtEl>
                                            <p:attrNameLst>
                                              <p:attrName>ppt_x</p:attrName>
                                            </p:attrNameLst>
                                          </p:cBhvr>
                                          <p:tavLst>
                                            <p:tav tm="0">
                                              <p:val>
                                                <p:strVal val="#ppt_x"/>
                                              </p:val>
                                            </p:tav>
                                            <p:tav tm="100000">
                                              <p:val>
                                                <p:strVal val="#ppt_x"/>
                                              </p:val>
                                            </p:tav>
                                          </p:tavLst>
                                        </p:anim>
                                        <p:anim calcmode="lin" valueType="num">
                                          <p:cBhvr>
                                            <p:cTn id="43" dur="1000" fill="hold"/>
                                            <p:tgtEl>
                                              <p:spTgt spid="225"/>
                                            </p:tgtEl>
                                            <p:attrNameLst>
                                              <p:attrName>ppt_y</p:attrName>
                                            </p:attrNameLst>
                                          </p:cBhvr>
                                          <p:tavLst>
                                            <p:tav tm="0">
                                              <p:val>
                                                <p:strVal val="#ppt_y+.1"/>
                                              </p:val>
                                            </p:tav>
                                            <p:tav tm="100000">
                                              <p:val>
                                                <p:strVal val="#ppt_y"/>
                                              </p:val>
                                            </p:tav>
                                          </p:tavLst>
                                        </p:anim>
                                      </p:childTnLst>
                                    </p:cTn>
                                  </p:par>
                                  <p:par>
                                    <p:cTn id="44" presetID="31" presetClass="entr" presetSubtype="0" fill="hold" grpId="0" nodeType="withEffect">
                                      <p:stCondLst>
                                        <p:cond delay="5800"/>
                                      </p:stCondLst>
                                      <p:childTnLst>
                                        <p:set>
                                          <p:cBhvr>
                                            <p:cTn id="45" dur="1" fill="hold">
                                              <p:stCondLst>
                                                <p:cond delay="0"/>
                                              </p:stCondLst>
                                            </p:cTn>
                                            <p:tgtEl>
                                              <p:spTgt spid="213"/>
                                            </p:tgtEl>
                                            <p:attrNameLst>
                                              <p:attrName>style.visibility</p:attrName>
                                            </p:attrNameLst>
                                          </p:cBhvr>
                                          <p:to>
                                            <p:strVal val="visible"/>
                                          </p:to>
                                        </p:set>
                                        <p:anim calcmode="lin" valueType="num">
                                          <p:cBhvr>
                                            <p:cTn id="46" dur="1000" fill="hold"/>
                                            <p:tgtEl>
                                              <p:spTgt spid="213"/>
                                            </p:tgtEl>
                                            <p:attrNameLst>
                                              <p:attrName>ppt_w</p:attrName>
                                            </p:attrNameLst>
                                          </p:cBhvr>
                                          <p:tavLst>
                                            <p:tav tm="0">
                                              <p:val>
                                                <p:fltVal val="0"/>
                                              </p:val>
                                            </p:tav>
                                            <p:tav tm="100000">
                                              <p:val>
                                                <p:strVal val="#ppt_w"/>
                                              </p:val>
                                            </p:tav>
                                          </p:tavLst>
                                        </p:anim>
                                        <p:anim calcmode="lin" valueType="num">
                                          <p:cBhvr>
                                            <p:cTn id="47" dur="1000" fill="hold"/>
                                            <p:tgtEl>
                                              <p:spTgt spid="213"/>
                                            </p:tgtEl>
                                            <p:attrNameLst>
                                              <p:attrName>ppt_h</p:attrName>
                                            </p:attrNameLst>
                                          </p:cBhvr>
                                          <p:tavLst>
                                            <p:tav tm="0">
                                              <p:val>
                                                <p:fltVal val="0"/>
                                              </p:val>
                                            </p:tav>
                                            <p:tav tm="100000">
                                              <p:val>
                                                <p:strVal val="#ppt_h"/>
                                              </p:val>
                                            </p:tav>
                                          </p:tavLst>
                                        </p:anim>
                                        <p:anim calcmode="lin" valueType="num">
                                          <p:cBhvr>
                                            <p:cTn id="48" dur="1000" fill="hold"/>
                                            <p:tgtEl>
                                              <p:spTgt spid="213"/>
                                            </p:tgtEl>
                                            <p:attrNameLst>
                                              <p:attrName>style.rotation</p:attrName>
                                            </p:attrNameLst>
                                          </p:cBhvr>
                                          <p:tavLst>
                                            <p:tav tm="0">
                                              <p:val>
                                                <p:fltVal val="90"/>
                                              </p:val>
                                            </p:tav>
                                            <p:tav tm="100000">
                                              <p:val>
                                                <p:fltVal val="0"/>
                                              </p:val>
                                            </p:tav>
                                          </p:tavLst>
                                        </p:anim>
                                        <p:animEffect transition="in" filter="fade">
                                          <p:cBhvr>
                                            <p:cTn id="49" dur="1000"/>
                                            <p:tgtEl>
                                              <p:spTgt spid="213"/>
                                            </p:tgtEl>
                                          </p:cBhvr>
                                        </p:animEffect>
                                      </p:childTnLst>
                                    </p:cTn>
                                  </p:par>
                                  <p:par>
                                    <p:cTn id="50" presetID="42" presetClass="entr" presetSubtype="0" fill="hold" grpId="0" nodeType="withEffect">
                                      <p:stCondLst>
                                        <p:cond delay="5800"/>
                                      </p:stCondLst>
                                      <p:childTnLst>
                                        <p:set>
                                          <p:cBhvr>
                                            <p:cTn id="51" dur="1" fill="hold">
                                              <p:stCondLst>
                                                <p:cond delay="0"/>
                                              </p:stCondLst>
                                            </p:cTn>
                                            <p:tgtEl>
                                              <p:spTgt spid="226"/>
                                            </p:tgtEl>
                                            <p:attrNameLst>
                                              <p:attrName>style.visibility</p:attrName>
                                            </p:attrNameLst>
                                          </p:cBhvr>
                                          <p:to>
                                            <p:strVal val="visible"/>
                                          </p:to>
                                        </p:set>
                                        <p:animEffect transition="in" filter="fade">
                                          <p:cBhvr>
                                            <p:cTn id="52" dur="1000"/>
                                            <p:tgtEl>
                                              <p:spTgt spid="226"/>
                                            </p:tgtEl>
                                          </p:cBhvr>
                                        </p:animEffect>
                                        <p:anim calcmode="lin" valueType="num">
                                          <p:cBhvr>
                                            <p:cTn id="53" dur="1000" fill="hold"/>
                                            <p:tgtEl>
                                              <p:spTgt spid="226"/>
                                            </p:tgtEl>
                                            <p:attrNameLst>
                                              <p:attrName>ppt_x</p:attrName>
                                            </p:attrNameLst>
                                          </p:cBhvr>
                                          <p:tavLst>
                                            <p:tav tm="0">
                                              <p:val>
                                                <p:strVal val="#ppt_x"/>
                                              </p:val>
                                            </p:tav>
                                            <p:tav tm="100000">
                                              <p:val>
                                                <p:strVal val="#ppt_x"/>
                                              </p:val>
                                            </p:tav>
                                          </p:tavLst>
                                        </p:anim>
                                        <p:anim calcmode="lin" valueType="num">
                                          <p:cBhvr>
                                            <p:cTn id="54" dur="1000" fill="hold"/>
                                            <p:tgtEl>
                                              <p:spTgt spid="226"/>
                                            </p:tgtEl>
                                            <p:attrNameLst>
                                              <p:attrName>ppt_y</p:attrName>
                                            </p:attrNameLst>
                                          </p:cBhvr>
                                          <p:tavLst>
                                            <p:tav tm="0">
                                              <p:val>
                                                <p:strVal val="#ppt_y+.1"/>
                                              </p:val>
                                            </p:tav>
                                            <p:tav tm="100000">
                                              <p:val>
                                                <p:strVal val="#ppt_y"/>
                                              </p:val>
                                            </p:tav>
                                          </p:tavLst>
                                        </p:anim>
                                      </p:childTnLst>
                                    </p:cTn>
                                  </p:par>
                                  <p:par>
                                    <p:cTn id="55" presetID="31" presetClass="entr" presetSubtype="0" fill="hold" grpId="0" nodeType="withEffect">
                                      <p:stCondLst>
                                        <p:cond delay="6500"/>
                                      </p:stCondLst>
                                      <p:childTnLst>
                                        <p:set>
                                          <p:cBhvr>
                                            <p:cTn id="56" dur="1" fill="hold">
                                              <p:stCondLst>
                                                <p:cond delay="0"/>
                                              </p:stCondLst>
                                            </p:cTn>
                                            <p:tgtEl>
                                              <p:spTgt spid="233"/>
                                            </p:tgtEl>
                                            <p:attrNameLst>
                                              <p:attrName>style.visibility</p:attrName>
                                            </p:attrNameLst>
                                          </p:cBhvr>
                                          <p:to>
                                            <p:strVal val="visible"/>
                                          </p:to>
                                        </p:set>
                                        <p:anim calcmode="lin" valueType="num">
                                          <p:cBhvr>
                                            <p:cTn id="57" dur="1000" fill="hold"/>
                                            <p:tgtEl>
                                              <p:spTgt spid="233"/>
                                            </p:tgtEl>
                                            <p:attrNameLst>
                                              <p:attrName>ppt_w</p:attrName>
                                            </p:attrNameLst>
                                          </p:cBhvr>
                                          <p:tavLst>
                                            <p:tav tm="0">
                                              <p:val>
                                                <p:fltVal val="0"/>
                                              </p:val>
                                            </p:tav>
                                            <p:tav tm="100000">
                                              <p:val>
                                                <p:strVal val="#ppt_w"/>
                                              </p:val>
                                            </p:tav>
                                          </p:tavLst>
                                        </p:anim>
                                        <p:anim calcmode="lin" valueType="num">
                                          <p:cBhvr>
                                            <p:cTn id="58" dur="1000" fill="hold"/>
                                            <p:tgtEl>
                                              <p:spTgt spid="233"/>
                                            </p:tgtEl>
                                            <p:attrNameLst>
                                              <p:attrName>ppt_h</p:attrName>
                                            </p:attrNameLst>
                                          </p:cBhvr>
                                          <p:tavLst>
                                            <p:tav tm="0">
                                              <p:val>
                                                <p:fltVal val="0"/>
                                              </p:val>
                                            </p:tav>
                                            <p:tav tm="100000">
                                              <p:val>
                                                <p:strVal val="#ppt_h"/>
                                              </p:val>
                                            </p:tav>
                                          </p:tavLst>
                                        </p:anim>
                                        <p:anim calcmode="lin" valueType="num">
                                          <p:cBhvr>
                                            <p:cTn id="59" dur="1000" fill="hold"/>
                                            <p:tgtEl>
                                              <p:spTgt spid="233"/>
                                            </p:tgtEl>
                                            <p:attrNameLst>
                                              <p:attrName>style.rotation</p:attrName>
                                            </p:attrNameLst>
                                          </p:cBhvr>
                                          <p:tavLst>
                                            <p:tav tm="0">
                                              <p:val>
                                                <p:fltVal val="90"/>
                                              </p:val>
                                            </p:tav>
                                            <p:tav tm="100000">
                                              <p:val>
                                                <p:fltVal val="0"/>
                                              </p:val>
                                            </p:tav>
                                          </p:tavLst>
                                        </p:anim>
                                        <p:animEffect transition="in" filter="fade">
                                          <p:cBhvr>
                                            <p:cTn id="60" dur="1000"/>
                                            <p:tgtEl>
                                              <p:spTgt spid="233"/>
                                            </p:tgtEl>
                                          </p:cBhvr>
                                        </p:animEffect>
                                      </p:childTnLst>
                                    </p:cTn>
                                  </p:par>
                                  <p:par>
                                    <p:cTn id="61" presetID="42" presetClass="entr" presetSubtype="0" fill="hold" grpId="0" nodeType="withEffect">
                                      <p:stCondLst>
                                        <p:cond delay="6500"/>
                                      </p:stCondLst>
                                      <p:childTnLst>
                                        <p:set>
                                          <p:cBhvr>
                                            <p:cTn id="62" dur="1" fill="hold">
                                              <p:stCondLst>
                                                <p:cond delay="0"/>
                                              </p:stCondLst>
                                            </p:cTn>
                                            <p:tgtEl>
                                              <p:spTgt spid="224"/>
                                            </p:tgtEl>
                                            <p:attrNameLst>
                                              <p:attrName>style.visibility</p:attrName>
                                            </p:attrNameLst>
                                          </p:cBhvr>
                                          <p:to>
                                            <p:strVal val="visible"/>
                                          </p:to>
                                        </p:set>
                                        <p:animEffect transition="in" filter="fade">
                                          <p:cBhvr>
                                            <p:cTn id="63" dur="1000"/>
                                            <p:tgtEl>
                                              <p:spTgt spid="224"/>
                                            </p:tgtEl>
                                          </p:cBhvr>
                                        </p:animEffect>
                                        <p:anim calcmode="lin" valueType="num">
                                          <p:cBhvr>
                                            <p:cTn id="64" dur="1000" fill="hold"/>
                                            <p:tgtEl>
                                              <p:spTgt spid="224"/>
                                            </p:tgtEl>
                                            <p:attrNameLst>
                                              <p:attrName>ppt_x</p:attrName>
                                            </p:attrNameLst>
                                          </p:cBhvr>
                                          <p:tavLst>
                                            <p:tav tm="0">
                                              <p:val>
                                                <p:strVal val="#ppt_x"/>
                                              </p:val>
                                            </p:tav>
                                            <p:tav tm="100000">
                                              <p:val>
                                                <p:strVal val="#ppt_x"/>
                                              </p:val>
                                            </p:tav>
                                          </p:tavLst>
                                        </p:anim>
                                        <p:anim calcmode="lin" valueType="num">
                                          <p:cBhvr>
                                            <p:cTn id="65" dur="1000" fill="hold"/>
                                            <p:tgtEl>
                                              <p:spTgt spid="224"/>
                                            </p:tgtEl>
                                            <p:attrNameLst>
                                              <p:attrName>ppt_y</p:attrName>
                                            </p:attrNameLst>
                                          </p:cBhvr>
                                          <p:tavLst>
                                            <p:tav tm="0">
                                              <p:val>
                                                <p:strVal val="#ppt_y+.1"/>
                                              </p:val>
                                            </p:tav>
                                            <p:tav tm="100000">
                                              <p:val>
                                                <p:strVal val="#ppt_y"/>
                                              </p:val>
                                            </p:tav>
                                          </p:tavLst>
                                        </p:anim>
                                      </p:childTnLst>
                                    </p:cTn>
                                  </p:par>
                                  <p:par>
                                    <p:cTn id="66" presetID="2" presetClass="entr" presetSubtype="1" fill="hold" grpId="0" nodeType="withEffect">
                                      <p:stCondLst>
                                        <p:cond delay="7500"/>
                                      </p:stCondLst>
                                      <p:iterate type="lt">
                                        <p:tmPct val="20000"/>
                                      </p:iterate>
                                      <p:childTnLst>
                                        <p:set>
                                          <p:cBhvr>
                                            <p:cTn id="67" dur="1" fill="hold">
                                              <p:stCondLst>
                                                <p:cond delay="0"/>
                                              </p:stCondLst>
                                            </p:cTn>
                                            <p:tgtEl>
                                              <p:spTgt spid="236"/>
                                            </p:tgtEl>
                                            <p:attrNameLst>
                                              <p:attrName>style.visibility</p:attrName>
                                            </p:attrNameLst>
                                          </p:cBhvr>
                                          <p:to>
                                            <p:strVal val="visible"/>
                                          </p:to>
                                        </p:set>
                                        <p:anim calcmode="lin" valueType="num">
                                          <p:cBhvr additive="base">
                                            <p:cTn id="68" dur="1000" fill="hold"/>
                                            <p:tgtEl>
                                              <p:spTgt spid="236"/>
                                            </p:tgtEl>
                                            <p:attrNameLst>
                                              <p:attrName>ppt_x</p:attrName>
                                            </p:attrNameLst>
                                          </p:cBhvr>
                                          <p:tavLst>
                                            <p:tav tm="0">
                                              <p:val>
                                                <p:strVal val="#ppt_x"/>
                                              </p:val>
                                            </p:tav>
                                            <p:tav tm="100000">
                                              <p:val>
                                                <p:strVal val="#ppt_x"/>
                                              </p:val>
                                            </p:tav>
                                          </p:tavLst>
                                        </p:anim>
                                        <p:anim calcmode="lin" valueType="num">
                                          <p:cBhvr additive="base">
                                            <p:cTn id="69" dur="1000" fill="hold"/>
                                            <p:tgtEl>
                                              <p:spTgt spid="236"/>
                                            </p:tgtEl>
                                            <p:attrNameLst>
                                              <p:attrName>ppt_y</p:attrName>
                                            </p:attrNameLst>
                                          </p:cBhvr>
                                          <p:tavLst>
                                            <p:tav tm="0">
                                              <p:val>
                                                <p:strVal val="0-#ppt_h/2"/>
                                              </p:val>
                                            </p:tav>
                                            <p:tav tm="100000">
                                              <p:val>
                                                <p:strVal val="#ppt_y"/>
                                              </p:val>
                                            </p:tav>
                                          </p:tavLst>
                                        </p:anim>
                                      </p:childTnLst>
                                    </p:cTn>
                                  </p:par>
                                  <p:par>
                                    <p:cTn id="70" presetID="2" presetClass="entr" presetSubtype="6" fill="hold" nodeType="withEffect">
                                      <p:stCondLst>
                                        <p:cond delay="7500"/>
                                      </p:stCondLst>
                                      <p:childTnLst>
                                        <p:set>
                                          <p:cBhvr>
                                            <p:cTn id="71" dur="1" fill="hold">
                                              <p:stCondLst>
                                                <p:cond delay="0"/>
                                              </p:stCondLst>
                                            </p:cTn>
                                            <p:tgtEl>
                                              <p:spTgt spid="1034"/>
                                            </p:tgtEl>
                                            <p:attrNameLst>
                                              <p:attrName>style.visibility</p:attrName>
                                            </p:attrNameLst>
                                          </p:cBhvr>
                                          <p:to>
                                            <p:strVal val="visible"/>
                                          </p:to>
                                        </p:set>
                                        <p:anim calcmode="lin" valueType="num">
                                          <p:cBhvr additive="base">
                                            <p:cTn id="72" dur="2000" fill="hold"/>
                                            <p:tgtEl>
                                              <p:spTgt spid="1034"/>
                                            </p:tgtEl>
                                            <p:attrNameLst>
                                              <p:attrName>ppt_x</p:attrName>
                                            </p:attrNameLst>
                                          </p:cBhvr>
                                          <p:tavLst>
                                            <p:tav tm="0">
                                              <p:val>
                                                <p:strVal val="1+#ppt_w/2"/>
                                              </p:val>
                                            </p:tav>
                                            <p:tav tm="100000">
                                              <p:val>
                                                <p:strVal val="#ppt_x"/>
                                              </p:val>
                                            </p:tav>
                                          </p:tavLst>
                                        </p:anim>
                                        <p:anim calcmode="lin" valueType="num">
                                          <p:cBhvr additive="base">
                                            <p:cTn id="73" dur="2000" fill="hold"/>
                                            <p:tgtEl>
                                              <p:spTgt spid="1034"/>
                                            </p:tgtEl>
                                            <p:attrNameLst>
                                              <p:attrName>ppt_y</p:attrName>
                                            </p:attrNameLst>
                                          </p:cBhvr>
                                          <p:tavLst>
                                            <p:tav tm="0">
                                              <p:val>
                                                <p:strVal val="1+#ppt_h/2"/>
                                              </p:val>
                                            </p:tav>
                                            <p:tav tm="100000">
                                              <p:val>
                                                <p:strVal val="#ppt_y"/>
                                              </p:val>
                                            </p:tav>
                                          </p:tavLst>
                                        </p:anim>
                                      </p:childTnLst>
                                    </p:cTn>
                                  </p:par>
                                  <p:par>
                                    <p:cTn id="74" presetID="42" presetClass="path" presetSubtype="0" accel="50000" decel="50000" fill="hold" nodeType="withEffect">
                                      <p:stCondLst>
                                        <p:cond delay="9000"/>
                                      </p:stCondLst>
                                      <p:childTnLst>
                                        <p:animMotion origin="layout" path="M 0.54333 -1.09167 L -2.22482E-6 3.33333E-6 " pathEditMode="relative" rAng="0" ptsTypes="AA">
                                          <p:cBhvr>
                                            <p:cTn id="75" dur="4000" fill="hold"/>
                                            <p:tgtEl>
                                              <p:spTgt spid="258"/>
                                            </p:tgtEl>
                                            <p:attrNameLst>
                                              <p:attrName>ppt_x</p:attrName>
                                              <p:attrName>ppt_y</p:attrName>
                                            </p:attrNameLst>
                                          </p:cBhvr>
                                          <p:rCtr x="-27166" y="54583"/>
                                        </p:animMotion>
                                      </p:childTnLst>
                                    </p:cTn>
                                  </p:par>
                                  <p:par>
                                    <p:cTn id="76" presetID="10" presetClass="entr" presetSubtype="0" fill="hold" nodeType="withEffect">
                                      <p:stCondLst>
                                        <p:cond delay="11400"/>
                                      </p:stCondLst>
                                      <p:childTnLst>
                                        <p:set>
                                          <p:cBhvr>
                                            <p:cTn id="77" dur="1" fill="hold">
                                              <p:stCondLst>
                                                <p:cond delay="0"/>
                                              </p:stCondLst>
                                            </p:cTn>
                                            <p:tgtEl>
                                              <p:spTgt spid="1049"/>
                                            </p:tgtEl>
                                            <p:attrNameLst>
                                              <p:attrName>style.visibility</p:attrName>
                                            </p:attrNameLst>
                                          </p:cBhvr>
                                          <p:to>
                                            <p:strVal val="visible"/>
                                          </p:to>
                                        </p:set>
                                        <p:animEffect transition="in" filter="fade">
                                          <p:cBhvr>
                                            <p:cTn id="78" dur="2000"/>
                                            <p:tgtEl>
                                              <p:spTgt spid="1049"/>
                                            </p:tgtEl>
                                          </p:cBhvr>
                                        </p:animEffect>
                                      </p:childTnLst>
                                    </p:cTn>
                                  </p:par>
                                  <p:par>
                                    <p:cTn id="79" presetID="2" presetClass="entr" presetSubtype="4" fill="hold" nodeType="withEffect">
                                      <p:stCondLst>
                                        <p:cond delay="12500"/>
                                      </p:stCondLst>
                                      <p:childTnLst>
                                        <p:set>
                                          <p:cBhvr>
                                            <p:cTn id="80" dur="1" fill="hold">
                                              <p:stCondLst>
                                                <p:cond delay="0"/>
                                              </p:stCondLst>
                                            </p:cTn>
                                            <p:tgtEl>
                                              <p:spTgt spid="259"/>
                                            </p:tgtEl>
                                            <p:attrNameLst>
                                              <p:attrName>style.visibility</p:attrName>
                                            </p:attrNameLst>
                                          </p:cBhvr>
                                          <p:to>
                                            <p:strVal val="visible"/>
                                          </p:to>
                                        </p:set>
                                        <p:anim calcmode="lin" valueType="num">
                                          <p:cBhvr additive="base">
                                            <p:cTn id="81" dur="2000" fill="hold"/>
                                            <p:tgtEl>
                                              <p:spTgt spid="259"/>
                                            </p:tgtEl>
                                            <p:attrNameLst>
                                              <p:attrName>ppt_x</p:attrName>
                                            </p:attrNameLst>
                                          </p:cBhvr>
                                          <p:tavLst>
                                            <p:tav tm="0">
                                              <p:val>
                                                <p:strVal val="#ppt_x"/>
                                              </p:val>
                                            </p:tav>
                                            <p:tav tm="100000">
                                              <p:val>
                                                <p:strVal val="#ppt_x"/>
                                              </p:val>
                                            </p:tav>
                                          </p:tavLst>
                                        </p:anim>
                                        <p:anim calcmode="lin" valueType="num">
                                          <p:cBhvr additive="base">
                                            <p:cTn id="82" dur="2000" fill="hold"/>
                                            <p:tgtEl>
                                              <p:spTgt spid="2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30">
                    <p:cTn id="83" fill="hold" display="0">
                      <p:stCondLst>
                        <p:cond delay="indefinite"/>
                      </p:stCondLst>
                      <p:endCondLst>
                        <p:cond evt="onStopAudio" delay="0">
                          <p:tgtEl>
                            <p:sldTgt/>
                          </p:tgtEl>
                        </p:cond>
                      </p:endCondLst>
                    </p:cTn>
                    <p:tgtEl>
                      <p:spTgt spid="11"/>
                    </p:tgtEl>
                  </p:cMediaNode>
                </p:audio>
              </p:childTnLst>
            </p:cTn>
          </p:par>
        </p:tnLst>
        <p:bldLst>
          <p:bldP spid="213" grpId="0"/>
          <p:bldP spid="224" grpId="0"/>
          <p:bldP spid="225" grpId="0"/>
          <p:bldP spid="226" grpId="0"/>
          <p:bldP spid="231" grpId="0"/>
          <p:bldP spid="233" grpId="0"/>
          <p:bldP spid="234" grpId="0"/>
          <p:bldP spid="23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8827" y="3855330"/>
            <a:ext cx="1321220" cy="2897414"/>
          </a:xfrm>
          <a:prstGeom prst="rect">
            <a:avLst/>
          </a:prstGeom>
        </p:spPr>
      </p:pic>
      <p:pic>
        <p:nvPicPr>
          <p:cNvPr id="2056" name="Picture 8" descr="F:\我图网产品\设计中的\家长会\PNG\10-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4963886"/>
            <a:ext cx="12192001" cy="19050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我图网产品\设计中的\家长会\PNG\7-6.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87660" y="4354290"/>
            <a:ext cx="2904339" cy="2235171"/>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2882882" y="1382079"/>
            <a:ext cx="6540137" cy="4450064"/>
          </a:xfrm>
          <a:prstGeom prst="rect">
            <a:avLst/>
          </a:prstGeom>
        </p:spPr>
        <p:txBody>
          <a:bodyPr wrap="square">
            <a:spAutoFit/>
          </a:bodyPr>
          <a:lstStyle/>
          <a:p>
            <a:pPr>
              <a:lnSpc>
                <a:spcPct val="200000"/>
              </a:lnSpc>
            </a:pPr>
            <a:r>
              <a:rPr lang="zh-CN" altLang="en-US" sz="1600" dirty="0">
                <a:solidFill>
                  <a:srgbClr val="663300"/>
                </a:solidFill>
                <a:latin typeface="微软雅黑" panose="020B0503020204020204" pitchFamily="34" charset="-122"/>
                <a:ea typeface="微软雅黑" panose="020B0503020204020204" pitchFamily="34" charset="-122"/>
              </a:rPr>
              <a:t>       首先，对各位家长能在百忙之中抽出时间来参加这次家长会表示深深的感谢！召开这次家长会的目的是为了加强老师与家长之间的联系，相互交流一下学生在校及在家的情况，以便我们能够及时调整工作，提高教育教学质量，同时促使家长也能够积极参与到学生的教育管理中来。总之一句话，就是“一切为了孩子”。这是我们教育的一个根本出发点。我希望也相信，从这个出发点出发，我们的家长会一定能够达到预期的效果，取得圆满的成功！</a:t>
            </a:r>
            <a:endParaRPr lang="en-US" altLang="zh-CN" sz="1600" dirty="0">
              <a:solidFill>
                <a:srgbClr val="663300"/>
              </a:solidFill>
              <a:latin typeface="微软雅黑" panose="020B0503020204020204" pitchFamily="34" charset="-122"/>
              <a:ea typeface="微软雅黑" panose="020B0503020204020204" pitchFamily="34" charset="-122"/>
            </a:endParaRPr>
          </a:p>
          <a:p>
            <a:pPr>
              <a:lnSpc>
                <a:spcPct val="200000"/>
              </a:lnSpc>
            </a:pPr>
            <a:r>
              <a:rPr lang="en-US" altLang="zh-CN" sz="1600" dirty="0">
                <a:solidFill>
                  <a:srgbClr val="663300"/>
                </a:solidFill>
                <a:latin typeface="微软雅黑" panose="020B0503020204020204" pitchFamily="34" charset="-122"/>
                <a:ea typeface="微软雅黑" panose="020B0503020204020204" pitchFamily="34" charset="-122"/>
              </a:rPr>
              <a:t>       </a:t>
            </a:r>
            <a:r>
              <a:rPr lang="zh-CN" altLang="en-US" sz="1600" b="1" dirty="0">
                <a:solidFill>
                  <a:srgbClr val="663300"/>
                </a:solidFill>
                <a:latin typeface="微软雅黑" panose="020B0503020204020204" pitchFamily="34" charset="-122"/>
                <a:ea typeface="微软雅黑" panose="020B0503020204020204" pitchFamily="34" charset="-122"/>
              </a:rPr>
              <a:t>下面我把本班的有关情况向家长们做个汇报：</a:t>
            </a:r>
            <a:br>
              <a:rPr lang="zh-CN" altLang="en-US" sz="1600" b="1" dirty="0">
                <a:solidFill>
                  <a:srgbClr val="663300"/>
                </a:solidFill>
                <a:latin typeface="微软雅黑" panose="020B0503020204020204" pitchFamily="34" charset="-122"/>
                <a:ea typeface="微软雅黑" panose="020B0503020204020204" pitchFamily="34" charset="-122"/>
              </a:rPr>
            </a:br>
            <a:endParaRPr lang="zh-CN" altLang="en-US" sz="1600" b="1" dirty="0">
              <a:solidFill>
                <a:srgbClr val="663300"/>
              </a:solidFill>
              <a:latin typeface="微软雅黑" panose="020B0503020204020204" pitchFamily="34" charset="-122"/>
              <a:ea typeface="微软雅黑" panose="020B0503020204020204" pitchFamily="34" charset="-122"/>
            </a:endParaRPr>
          </a:p>
        </p:txBody>
      </p:sp>
      <p:sp>
        <p:nvSpPr>
          <p:cNvPr id="23" name="矩形 22"/>
          <p:cNvSpPr/>
          <p:nvPr/>
        </p:nvSpPr>
        <p:spPr>
          <a:xfrm>
            <a:off x="3966866" y="791417"/>
            <a:ext cx="4493538" cy="523220"/>
          </a:xfrm>
          <a:prstGeom prst="rect">
            <a:avLst/>
          </a:prstGeom>
        </p:spPr>
        <p:txBody>
          <a:bodyPr wrap="none">
            <a:spAutoFit/>
          </a:bodyPr>
          <a:lstStyle/>
          <a:p>
            <a:r>
              <a:rPr lang="zh-CN" altLang="en-US" sz="2800" b="1" dirty="0">
                <a:solidFill>
                  <a:srgbClr val="663300"/>
                </a:solidFill>
                <a:latin typeface="微软雅黑" panose="020B0503020204020204" pitchFamily="34" charset="-122"/>
                <a:ea typeface="微软雅黑" panose="020B0503020204020204" pitchFamily="34" charset="-122"/>
              </a:rPr>
              <a:t>尊敬的各位家长，大家好！</a:t>
            </a:r>
          </a:p>
        </p:txBody>
      </p:sp>
      <p:pic>
        <p:nvPicPr>
          <p:cNvPr id="2057" name="Picture 9" descr="F:\我图网产品\设计中的\家长会\PNG\5-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326135" y="5733791"/>
            <a:ext cx="1441450" cy="930275"/>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691748">
            <a:off x="10647714" y="777513"/>
            <a:ext cx="777745" cy="763444"/>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rot="691748">
            <a:off x="823955" y="1641368"/>
            <a:ext cx="524326" cy="514685"/>
            <a:chOff x="10646778" y="4753862"/>
            <a:chExt cx="751521" cy="737702"/>
          </a:xfrm>
        </p:grpSpPr>
        <p:sp>
          <p:nvSpPr>
            <p:cNvPr id="3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46778" y="4762829"/>
              <a:ext cx="749726" cy="728735"/>
              <a:chOff x="11012539" y="4493889"/>
              <a:chExt cx="749726" cy="728735"/>
            </a:xfrm>
          </p:grpSpPr>
          <p:sp>
            <p:nvSpPr>
              <p:cNvPr id="4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rot="691748">
            <a:off x="10413082" y="2081494"/>
            <a:ext cx="445518" cy="437326"/>
            <a:chOff x="10646778" y="4753862"/>
            <a:chExt cx="751521" cy="737702"/>
          </a:xfrm>
        </p:grpSpPr>
        <p:sp>
          <p:nvSpPr>
            <p:cNvPr id="4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646778" y="4762829"/>
              <a:ext cx="749726" cy="728735"/>
              <a:chOff x="11012539" y="4493889"/>
              <a:chExt cx="749726" cy="728735"/>
            </a:xfrm>
          </p:grpSpPr>
          <p:sp>
            <p:nvSpPr>
              <p:cNvPr id="47" name="我图网搜索“QQ1E7369EB”"/>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691748">
            <a:off x="1388134" y="2213167"/>
            <a:ext cx="777745" cy="763444"/>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8357737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18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14:presetBounceEnd="44000">
                                      <p:stCondLst>
                                        <p:cond delay="2800"/>
                                      </p:stCondLst>
                                      <p:childTnLst>
                                        <p:set>
                                          <p:cBhvr>
                                            <p:cTn id="15" dur="1" fill="hold">
                                              <p:stCondLst>
                                                <p:cond delay="0"/>
                                              </p:stCondLst>
                                            </p:cTn>
                                            <p:tgtEl>
                                              <p:spTgt spid="2052"/>
                                            </p:tgtEl>
                                            <p:attrNameLst>
                                              <p:attrName>style.visibility</p:attrName>
                                            </p:attrNameLst>
                                          </p:cBhvr>
                                          <p:to>
                                            <p:strVal val="visible"/>
                                          </p:to>
                                        </p:set>
                                        <p:anim calcmode="lin" valueType="num" p14:bounceEnd="44000">
                                          <p:cBhvr additive="base">
                                            <p:cTn id="16" dur="2000" fill="hold"/>
                                            <p:tgtEl>
                                              <p:spTgt spid="2052"/>
                                            </p:tgtEl>
                                            <p:attrNameLst>
                                              <p:attrName>ppt_x</p:attrName>
                                            </p:attrNameLst>
                                          </p:cBhvr>
                                          <p:tavLst>
                                            <p:tav tm="0">
                                              <p:val>
                                                <p:strVal val="#ppt_x"/>
                                              </p:val>
                                            </p:tav>
                                            <p:tav tm="100000">
                                              <p:val>
                                                <p:strVal val="#ppt_x"/>
                                              </p:val>
                                            </p:tav>
                                          </p:tavLst>
                                        </p:anim>
                                        <p:anim calcmode="lin" valueType="num" p14:bounceEnd="44000">
                                          <p:cBhvr additive="base">
                                            <p:cTn id="17" dur="2000" fill="hold"/>
                                            <p:tgtEl>
                                              <p:spTgt spid="2052"/>
                                            </p:tgtEl>
                                            <p:attrNameLst>
                                              <p:attrName>ppt_y</p:attrName>
                                            </p:attrNameLst>
                                          </p:cBhvr>
                                          <p:tavLst>
                                            <p:tav tm="0">
                                              <p:val>
                                                <p:strVal val="1+#ppt_h/2"/>
                                              </p:val>
                                            </p:tav>
                                            <p:tav tm="100000">
                                              <p:val>
                                                <p:strVal val="#ppt_y"/>
                                              </p:val>
                                            </p:tav>
                                          </p:tavLst>
                                        </p:anim>
                                      </p:childTnLst>
                                    </p:cTn>
                                  </p:par>
                                  <p:par>
                                    <p:cTn id="18" presetID="38" presetClass="entr" presetSubtype="0" accel="50000" fill="hold" grpId="0" nodeType="withEffect">
                                      <p:stCondLst>
                                        <p:cond delay="3900"/>
                                      </p:stCondLst>
                                      <p:iterate type="lt">
                                        <p:tmPct val="50000"/>
                                      </p:iterate>
                                      <p:childTnLst>
                                        <p:set>
                                          <p:cBhvr>
                                            <p:cTn id="19" dur="1" fill="hold">
                                              <p:stCondLst>
                                                <p:cond delay="0"/>
                                              </p:stCondLst>
                                            </p:cTn>
                                            <p:tgtEl>
                                              <p:spTgt spid="23"/>
                                            </p:tgtEl>
                                            <p:attrNameLst>
                                              <p:attrName>style.visibility</p:attrName>
                                            </p:attrNameLst>
                                          </p:cBhvr>
                                          <p:to>
                                            <p:strVal val="visible"/>
                                          </p:to>
                                        </p:set>
                                        <p:set>
                                          <p:cBhvr>
                                            <p:cTn id="20" dur="91" fill="hold">
                                              <p:stCondLst>
                                                <p:cond delay="0"/>
                                              </p:stCondLst>
                                            </p:cTn>
                                            <p:tgtEl>
                                              <p:spTgt spid="23"/>
                                            </p:tgtEl>
                                            <p:attrNameLst>
                                              <p:attrName>style.rotation</p:attrName>
                                            </p:attrNameLst>
                                          </p:cBhvr>
                                          <p:to>
                                            <p:strVal val="-45.0"/>
                                          </p:to>
                                        </p:set>
                                        <p:anim calcmode="lin" valueType="num">
                                          <p:cBhvr>
                                            <p:cTn id="21" dur="91" fill="hold">
                                              <p:stCondLst>
                                                <p:cond delay="91"/>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22" dur="91"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23" dur="31" decel="50000" autoRev="1" fill="hold">
                                              <p:stCondLst>
                                                <p:cond delay="91"/>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24" dur="27" fill="hold">
                                              <p:stCondLst>
                                                <p:cond delay="173"/>
                                              </p:stCondLst>
                                            </p:cTn>
                                            <p:tgtEl>
                                              <p:spTgt spid="23"/>
                                            </p:tgtEl>
                                            <p:attrNameLst>
                                              <p:attrName>ppt_y</p:attrName>
                                            </p:attrNameLst>
                                          </p:cBhvr>
                                          <p:tavLst>
                                            <p:tav tm="0">
                                              <p:val>
                                                <p:strVal val="#ppt_y-(0.354*#ppt_w-0.172*#ppt_h)"/>
                                              </p:val>
                                            </p:tav>
                                            <p:tav tm="100000">
                                              <p:val>
                                                <p:strVal val="#ppt_y"/>
                                              </p:val>
                                            </p:tav>
                                          </p:tavLst>
                                        </p:anim>
                                      </p:childTnLst>
                                    </p:cTn>
                                  </p:par>
                                  <p:par>
                                    <p:cTn id="25" presetID="22" presetClass="entr" presetSubtype="1" fill="hold" grpId="0" nodeType="withEffect">
                                      <p:stCondLst>
                                        <p:cond delay="52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2500"/>
                                            <p:tgtEl>
                                              <p:spTgt spid="22"/>
                                            </p:tgtEl>
                                          </p:cBhvr>
                                        </p:animEffect>
                                      </p:childTnLst>
                                    </p:cTn>
                                  </p:par>
                                  <p:par>
                                    <p:cTn id="28" presetID="53" presetClass="entr" presetSubtype="16" fill="hold" nodeType="withEffect">
                                      <p:stCondLst>
                                        <p:cond delay="550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8" presetClass="emph" presetSubtype="0" repeatCount="indefinite" fill="hold" nodeType="withEffect">
                                      <p:stCondLst>
                                        <p:cond delay="5500"/>
                                      </p:stCondLst>
                                      <p:childTnLst>
                                        <p:animRot by="5400000">
                                          <p:cBhvr>
                                            <p:cTn id="34" dur="2000" fill="hold"/>
                                            <p:tgtEl>
                                              <p:spTgt spid="32"/>
                                            </p:tgtEl>
                                            <p:attrNameLst>
                                              <p:attrName>r</p:attrName>
                                            </p:attrNameLst>
                                          </p:cBhvr>
                                        </p:animRot>
                                      </p:childTnLst>
                                    </p:cTn>
                                  </p:par>
                                  <p:par>
                                    <p:cTn id="35" presetID="53" presetClass="entr" presetSubtype="16" fill="hold" nodeType="withEffect">
                                      <p:stCondLst>
                                        <p:cond delay="55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8" presetClass="emph" presetSubtype="0" repeatCount="indefinite" fill="hold" nodeType="withEffect">
                                      <p:stCondLst>
                                        <p:cond delay="5500"/>
                                      </p:stCondLst>
                                      <p:childTnLst>
                                        <p:animRot by="5400000">
                                          <p:cBhvr>
                                            <p:cTn id="41" dur="2000" fill="hold"/>
                                            <p:tgtEl>
                                              <p:spTgt spid="38"/>
                                            </p:tgtEl>
                                            <p:attrNameLst>
                                              <p:attrName>r</p:attrName>
                                            </p:attrNameLst>
                                          </p:cBhvr>
                                        </p:animRot>
                                      </p:childTnLst>
                                    </p:cTn>
                                  </p:par>
                                  <p:par>
                                    <p:cTn id="42" presetID="53" presetClass="entr" presetSubtype="16" fill="hold" nodeType="withEffect">
                                      <p:stCondLst>
                                        <p:cond delay="550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par>
                                    <p:cTn id="47" presetID="8" presetClass="emph" presetSubtype="0" repeatCount="indefinite" fill="hold" nodeType="withEffect">
                                      <p:stCondLst>
                                        <p:cond delay="5500"/>
                                      </p:stCondLst>
                                      <p:childTnLst>
                                        <p:animRot by="5400000">
                                          <p:cBhvr>
                                            <p:cTn id="48" dur="2000" fill="hold"/>
                                            <p:tgtEl>
                                              <p:spTgt spid="44"/>
                                            </p:tgtEl>
                                            <p:attrNameLst>
                                              <p:attrName>r</p:attrName>
                                            </p:attrNameLst>
                                          </p:cBhvr>
                                        </p:animRot>
                                      </p:childTnLst>
                                    </p:cTn>
                                  </p:par>
                                  <p:par>
                                    <p:cTn id="49" presetID="53" presetClass="entr" presetSubtype="16" fill="hold" nodeType="withEffect">
                                      <p:stCondLst>
                                        <p:cond delay="55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8" presetClass="emph" presetSubtype="0" repeatCount="indefinite" fill="hold" nodeType="withEffect">
                                      <p:stCondLst>
                                        <p:cond delay="5500"/>
                                      </p:stCondLst>
                                      <p:childTnLst>
                                        <p:animRot by="5400000">
                                          <p:cBhvr>
                                            <p:cTn id="55" dur="2000" fill="hold"/>
                                            <p:tgtEl>
                                              <p:spTgt spid="50"/>
                                            </p:tgtEl>
                                            <p:attrNameLst>
                                              <p:attrName>r</p:attrName>
                                            </p:attrNameLst>
                                          </p:cBhvr>
                                        </p:animRot>
                                      </p:childTnLst>
                                    </p:cTn>
                                  </p:par>
                                  <p:par>
                                    <p:cTn id="56" presetID="2" presetClass="entr" presetSubtype="8" fill="hold" nodeType="withEffect">
                                      <p:stCondLst>
                                        <p:cond delay="2000"/>
                                      </p:stCondLst>
                                      <p:childTnLst>
                                        <p:set>
                                          <p:cBhvr>
                                            <p:cTn id="57" dur="1" fill="hold">
                                              <p:stCondLst>
                                                <p:cond delay="0"/>
                                              </p:stCondLst>
                                            </p:cTn>
                                            <p:tgtEl>
                                              <p:spTgt spid="2057"/>
                                            </p:tgtEl>
                                            <p:attrNameLst>
                                              <p:attrName>style.visibility</p:attrName>
                                            </p:attrNameLst>
                                          </p:cBhvr>
                                          <p:to>
                                            <p:strVal val="visible"/>
                                          </p:to>
                                        </p:set>
                                        <p:anim calcmode="lin" valueType="num">
                                          <p:cBhvr additive="base">
                                            <p:cTn id="58" dur="5000" fill="hold"/>
                                            <p:tgtEl>
                                              <p:spTgt spid="2057"/>
                                            </p:tgtEl>
                                            <p:attrNameLst>
                                              <p:attrName>ppt_x</p:attrName>
                                            </p:attrNameLst>
                                          </p:cBhvr>
                                          <p:tavLst>
                                            <p:tav tm="0">
                                              <p:val>
                                                <p:strVal val="0-#ppt_w/2"/>
                                              </p:val>
                                            </p:tav>
                                            <p:tav tm="100000">
                                              <p:val>
                                                <p:strVal val="#ppt_x"/>
                                              </p:val>
                                            </p:tav>
                                          </p:tavLst>
                                        </p:anim>
                                        <p:anim calcmode="lin" valueType="num">
                                          <p:cBhvr additive="base">
                                            <p:cTn id="59" dur="5000" fill="hold"/>
                                            <p:tgtEl>
                                              <p:spTgt spid="20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18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par>
                                    <p:cTn id="14" presetID="2" presetClass="entr" presetSubtype="4" fill="hold" nodeType="withEffect">
                                      <p:stCondLst>
                                        <p:cond delay="2800"/>
                                      </p:stCondLst>
                                      <p:childTnLst>
                                        <p:set>
                                          <p:cBhvr>
                                            <p:cTn id="15" dur="1" fill="hold">
                                              <p:stCondLst>
                                                <p:cond delay="0"/>
                                              </p:stCondLst>
                                            </p:cTn>
                                            <p:tgtEl>
                                              <p:spTgt spid="2052"/>
                                            </p:tgtEl>
                                            <p:attrNameLst>
                                              <p:attrName>style.visibility</p:attrName>
                                            </p:attrNameLst>
                                          </p:cBhvr>
                                          <p:to>
                                            <p:strVal val="visible"/>
                                          </p:to>
                                        </p:set>
                                        <p:anim calcmode="lin" valueType="num">
                                          <p:cBhvr additive="base">
                                            <p:cTn id="16" dur="2000" fill="hold"/>
                                            <p:tgtEl>
                                              <p:spTgt spid="2052"/>
                                            </p:tgtEl>
                                            <p:attrNameLst>
                                              <p:attrName>ppt_x</p:attrName>
                                            </p:attrNameLst>
                                          </p:cBhvr>
                                          <p:tavLst>
                                            <p:tav tm="0">
                                              <p:val>
                                                <p:strVal val="#ppt_x"/>
                                              </p:val>
                                            </p:tav>
                                            <p:tav tm="100000">
                                              <p:val>
                                                <p:strVal val="#ppt_x"/>
                                              </p:val>
                                            </p:tav>
                                          </p:tavLst>
                                        </p:anim>
                                        <p:anim calcmode="lin" valueType="num">
                                          <p:cBhvr additive="base">
                                            <p:cTn id="17" dur="2000" fill="hold"/>
                                            <p:tgtEl>
                                              <p:spTgt spid="2052"/>
                                            </p:tgtEl>
                                            <p:attrNameLst>
                                              <p:attrName>ppt_y</p:attrName>
                                            </p:attrNameLst>
                                          </p:cBhvr>
                                          <p:tavLst>
                                            <p:tav tm="0">
                                              <p:val>
                                                <p:strVal val="1+#ppt_h/2"/>
                                              </p:val>
                                            </p:tav>
                                            <p:tav tm="100000">
                                              <p:val>
                                                <p:strVal val="#ppt_y"/>
                                              </p:val>
                                            </p:tav>
                                          </p:tavLst>
                                        </p:anim>
                                      </p:childTnLst>
                                    </p:cTn>
                                  </p:par>
                                  <p:par>
                                    <p:cTn id="18" presetID="38" presetClass="entr" presetSubtype="0" accel="50000" fill="hold" grpId="0" nodeType="withEffect">
                                      <p:stCondLst>
                                        <p:cond delay="3900"/>
                                      </p:stCondLst>
                                      <p:iterate type="lt">
                                        <p:tmPct val="50000"/>
                                      </p:iterate>
                                      <p:childTnLst>
                                        <p:set>
                                          <p:cBhvr>
                                            <p:cTn id="19" dur="1" fill="hold">
                                              <p:stCondLst>
                                                <p:cond delay="0"/>
                                              </p:stCondLst>
                                            </p:cTn>
                                            <p:tgtEl>
                                              <p:spTgt spid="23"/>
                                            </p:tgtEl>
                                            <p:attrNameLst>
                                              <p:attrName>style.visibility</p:attrName>
                                            </p:attrNameLst>
                                          </p:cBhvr>
                                          <p:to>
                                            <p:strVal val="visible"/>
                                          </p:to>
                                        </p:set>
                                        <p:set>
                                          <p:cBhvr>
                                            <p:cTn id="20" dur="91" fill="hold">
                                              <p:stCondLst>
                                                <p:cond delay="0"/>
                                              </p:stCondLst>
                                            </p:cTn>
                                            <p:tgtEl>
                                              <p:spTgt spid="23"/>
                                            </p:tgtEl>
                                            <p:attrNameLst>
                                              <p:attrName>style.rotation</p:attrName>
                                            </p:attrNameLst>
                                          </p:cBhvr>
                                          <p:to>
                                            <p:strVal val="-45.0"/>
                                          </p:to>
                                        </p:set>
                                        <p:anim calcmode="lin" valueType="num">
                                          <p:cBhvr>
                                            <p:cTn id="21" dur="91" fill="hold">
                                              <p:stCondLst>
                                                <p:cond delay="91"/>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22" dur="91"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23" dur="31" decel="50000" autoRev="1" fill="hold">
                                              <p:stCondLst>
                                                <p:cond delay="91"/>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24" dur="27" fill="hold">
                                              <p:stCondLst>
                                                <p:cond delay="173"/>
                                              </p:stCondLst>
                                            </p:cTn>
                                            <p:tgtEl>
                                              <p:spTgt spid="23"/>
                                            </p:tgtEl>
                                            <p:attrNameLst>
                                              <p:attrName>ppt_y</p:attrName>
                                            </p:attrNameLst>
                                          </p:cBhvr>
                                          <p:tavLst>
                                            <p:tav tm="0">
                                              <p:val>
                                                <p:strVal val="#ppt_y-(0.354*#ppt_w-0.172*#ppt_h)"/>
                                              </p:val>
                                            </p:tav>
                                            <p:tav tm="100000">
                                              <p:val>
                                                <p:strVal val="#ppt_y"/>
                                              </p:val>
                                            </p:tav>
                                          </p:tavLst>
                                        </p:anim>
                                      </p:childTnLst>
                                    </p:cTn>
                                  </p:par>
                                  <p:par>
                                    <p:cTn id="25" presetID="22" presetClass="entr" presetSubtype="1" fill="hold" grpId="0" nodeType="withEffect">
                                      <p:stCondLst>
                                        <p:cond delay="520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2500"/>
                                            <p:tgtEl>
                                              <p:spTgt spid="22"/>
                                            </p:tgtEl>
                                          </p:cBhvr>
                                        </p:animEffect>
                                      </p:childTnLst>
                                    </p:cTn>
                                  </p:par>
                                  <p:par>
                                    <p:cTn id="28" presetID="53" presetClass="entr" presetSubtype="16" fill="hold" nodeType="withEffect">
                                      <p:stCondLst>
                                        <p:cond delay="5500"/>
                                      </p:stCondLst>
                                      <p:childTnLst>
                                        <p:set>
                                          <p:cBhvr>
                                            <p:cTn id="29" dur="1" fill="hold">
                                              <p:stCondLst>
                                                <p:cond delay="0"/>
                                              </p:stCondLst>
                                            </p:cTn>
                                            <p:tgtEl>
                                              <p:spTgt spid="32"/>
                                            </p:tgtEl>
                                            <p:attrNameLst>
                                              <p:attrName>style.visibility</p:attrName>
                                            </p:attrNameLst>
                                          </p:cBhvr>
                                          <p:to>
                                            <p:strVal val="visible"/>
                                          </p:to>
                                        </p:set>
                                        <p:anim calcmode="lin" valueType="num">
                                          <p:cBhvr>
                                            <p:cTn id="30" dur="500" fill="hold"/>
                                            <p:tgtEl>
                                              <p:spTgt spid="32"/>
                                            </p:tgtEl>
                                            <p:attrNameLst>
                                              <p:attrName>ppt_w</p:attrName>
                                            </p:attrNameLst>
                                          </p:cBhvr>
                                          <p:tavLst>
                                            <p:tav tm="0">
                                              <p:val>
                                                <p:fltVal val="0"/>
                                              </p:val>
                                            </p:tav>
                                            <p:tav tm="100000">
                                              <p:val>
                                                <p:strVal val="#ppt_w"/>
                                              </p:val>
                                            </p:tav>
                                          </p:tavLst>
                                        </p:anim>
                                        <p:anim calcmode="lin" valueType="num">
                                          <p:cBhvr>
                                            <p:cTn id="31" dur="500" fill="hold"/>
                                            <p:tgtEl>
                                              <p:spTgt spid="32"/>
                                            </p:tgtEl>
                                            <p:attrNameLst>
                                              <p:attrName>ppt_h</p:attrName>
                                            </p:attrNameLst>
                                          </p:cBhvr>
                                          <p:tavLst>
                                            <p:tav tm="0">
                                              <p:val>
                                                <p:fltVal val="0"/>
                                              </p:val>
                                            </p:tav>
                                            <p:tav tm="100000">
                                              <p:val>
                                                <p:strVal val="#ppt_h"/>
                                              </p:val>
                                            </p:tav>
                                          </p:tavLst>
                                        </p:anim>
                                        <p:animEffect transition="in" filter="fade">
                                          <p:cBhvr>
                                            <p:cTn id="32" dur="500"/>
                                            <p:tgtEl>
                                              <p:spTgt spid="32"/>
                                            </p:tgtEl>
                                          </p:cBhvr>
                                        </p:animEffect>
                                      </p:childTnLst>
                                    </p:cTn>
                                  </p:par>
                                  <p:par>
                                    <p:cTn id="33" presetID="8" presetClass="emph" presetSubtype="0" repeatCount="indefinite" fill="hold" nodeType="withEffect">
                                      <p:stCondLst>
                                        <p:cond delay="5500"/>
                                      </p:stCondLst>
                                      <p:childTnLst>
                                        <p:animRot by="5400000">
                                          <p:cBhvr>
                                            <p:cTn id="34" dur="2000" fill="hold"/>
                                            <p:tgtEl>
                                              <p:spTgt spid="32"/>
                                            </p:tgtEl>
                                            <p:attrNameLst>
                                              <p:attrName>r</p:attrName>
                                            </p:attrNameLst>
                                          </p:cBhvr>
                                        </p:animRot>
                                      </p:childTnLst>
                                    </p:cTn>
                                  </p:par>
                                  <p:par>
                                    <p:cTn id="35" presetID="53" presetClass="entr" presetSubtype="16" fill="hold" nodeType="withEffect">
                                      <p:stCondLst>
                                        <p:cond delay="55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8" presetClass="emph" presetSubtype="0" repeatCount="indefinite" fill="hold" nodeType="withEffect">
                                      <p:stCondLst>
                                        <p:cond delay="5500"/>
                                      </p:stCondLst>
                                      <p:childTnLst>
                                        <p:animRot by="5400000">
                                          <p:cBhvr>
                                            <p:cTn id="41" dur="2000" fill="hold"/>
                                            <p:tgtEl>
                                              <p:spTgt spid="38"/>
                                            </p:tgtEl>
                                            <p:attrNameLst>
                                              <p:attrName>r</p:attrName>
                                            </p:attrNameLst>
                                          </p:cBhvr>
                                        </p:animRot>
                                      </p:childTnLst>
                                    </p:cTn>
                                  </p:par>
                                  <p:par>
                                    <p:cTn id="42" presetID="53" presetClass="entr" presetSubtype="16" fill="hold" nodeType="withEffect">
                                      <p:stCondLst>
                                        <p:cond delay="550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par>
                                    <p:cTn id="47" presetID="8" presetClass="emph" presetSubtype="0" repeatCount="indefinite" fill="hold" nodeType="withEffect">
                                      <p:stCondLst>
                                        <p:cond delay="5500"/>
                                      </p:stCondLst>
                                      <p:childTnLst>
                                        <p:animRot by="5400000">
                                          <p:cBhvr>
                                            <p:cTn id="48" dur="2000" fill="hold"/>
                                            <p:tgtEl>
                                              <p:spTgt spid="44"/>
                                            </p:tgtEl>
                                            <p:attrNameLst>
                                              <p:attrName>r</p:attrName>
                                            </p:attrNameLst>
                                          </p:cBhvr>
                                        </p:animRot>
                                      </p:childTnLst>
                                    </p:cTn>
                                  </p:par>
                                  <p:par>
                                    <p:cTn id="49" presetID="53" presetClass="entr" presetSubtype="16" fill="hold" nodeType="withEffect">
                                      <p:stCondLst>
                                        <p:cond delay="5500"/>
                                      </p:stCondLst>
                                      <p:childTnLst>
                                        <p:set>
                                          <p:cBhvr>
                                            <p:cTn id="50" dur="1" fill="hold">
                                              <p:stCondLst>
                                                <p:cond delay="0"/>
                                              </p:stCondLst>
                                            </p:cTn>
                                            <p:tgtEl>
                                              <p:spTgt spid="50"/>
                                            </p:tgtEl>
                                            <p:attrNameLst>
                                              <p:attrName>style.visibility</p:attrName>
                                            </p:attrNameLst>
                                          </p:cBhvr>
                                          <p:to>
                                            <p:strVal val="visible"/>
                                          </p:to>
                                        </p:set>
                                        <p:anim calcmode="lin" valueType="num">
                                          <p:cBhvr>
                                            <p:cTn id="51" dur="500" fill="hold"/>
                                            <p:tgtEl>
                                              <p:spTgt spid="50"/>
                                            </p:tgtEl>
                                            <p:attrNameLst>
                                              <p:attrName>ppt_w</p:attrName>
                                            </p:attrNameLst>
                                          </p:cBhvr>
                                          <p:tavLst>
                                            <p:tav tm="0">
                                              <p:val>
                                                <p:fltVal val="0"/>
                                              </p:val>
                                            </p:tav>
                                            <p:tav tm="100000">
                                              <p:val>
                                                <p:strVal val="#ppt_w"/>
                                              </p:val>
                                            </p:tav>
                                          </p:tavLst>
                                        </p:anim>
                                        <p:anim calcmode="lin" valueType="num">
                                          <p:cBhvr>
                                            <p:cTn id="52" dur="500" fill="hold"/>
                                            <p:tgtEl>
                                              <p:spTgt spid="50"/>
                                            </p:tgtEl>
                                            <p:attrNameLst>
                                              <p:attrName>ppt_h</p:attrName>
                                            </p:attrNameLst>
                                          </p:cBhvr>
                                          <p:tavLst>
                                            <p:tav tm="0">
                                              <p:val>
                                                <p:fltVal val="0"/>
                                              </p:val>
                                            </p:tav>
                                            <p:tav tm="100000">
                                              <p:val>
                                                <p:strVal val="#ppt_h"/>
                                              </p:val>
                                            </p:tav>
                                          </p:tavLst>
                                        </p:anim>
                                        <p:animEffect transition="in" filter="fade">
                                          <p:cBhvr>
                                            <p:cTn id="53" dur="500"/>
                                            <p:tgtEl>
                                              <p:spTgt spid="50"/>
                                            </p:tgtEl>
                                          </p:cBhvr>
                                        </p:animEffect>
                                      </p:childTnLst>
                                    </p:cTn>
                                  </p:par>
                                  <p:par>
                                    <p:cTn id="54" presetID="8" presetClass="emph" presetSubtype="0" repeatCount="indefinite" fill="hold" nodeType="withEffect">
                                      <p:stCondLst>
                                        <p:cond delay="5500"/>
                                      </p:stCondLst>
                                      <p:childTnLst>
                                        <p:animRot by="5400000">
                                          <p:cBhvr>
                                            <p:cTn id="55" dur="2000" fill="hold"/>
                                            <p:tgtEl>
                                              <p:spTgt spid="50"/>
                                            </p:tgtEl>
                                            <p:attrNameLst>
                                              <p:attrName>r</p:attrName>
                                            </p:attrNameLst>
                                          </p:cBhvr>
                                        </p:animRot>
                                      </p:childTnLst>
                                    </p:cTn>
                                  </p:par>
                                  <p:par>
                                    <p:cTn id="56" presetID="2" presetClass="entr" presetSubtype="8" fill="hold" nodeType="withEffect">
                                      <p:stCondLst>
                                        <p:cond delay="2000"/>
                                      </p:stCondLst>
                                      <p:childTnLst>
                                        <p:set>
                                          <p:cBhvr>
                                            <p:cTn id="57" dur="1" fill="hold">
                                              <p:stCondLst>
                                                <p:cond delay="0"/>
                                              </p:stCondLst>
                                            </p:cTn>
                                            <p:tgtEl>
                                              <p:spTgt spid="2057"/>
                                            </p:tgtEl>
                                            <p:attrNameLst>
                                              <p:attrName>style.visibility</p:attrName>
                                            </p:attrNameLst>
                                          </p:cBhvr>
                                          <p:to>
                                            <p:strVal val="visible"/>
                                          </p:to>
                                        </p:set>
                                        <p:anim calcmode="lin" valueType="num">
                                          <p:cBhvr additive="base">
                                            <p:cTn id="58" dur="5000" fill="hold"/>
                                            <p:tgtEl>
                                              <p:spTgt spid="2057"/>
                                            </p:tgtEl>
                                            <p:attrNameLst>
                                              <p:attrName>ppt_x</p:attrName>
                                            </p:attrNameLst>
                                          </p:cBhvr>
                                          <p:tavLst>
                                            <p:tav tm="0">
                                              <p:val>
                                                <p:strVal val="0-#ppt_w/2"/>
                                              </p:val>
                                            </p:tav>
                                            <p:tav tm="100000">
                                              <p:val>
                                                <p:strVal val="#ppt_x"/>
                                              </p:val>
                                            </p:tav>
                                          </p:tavLst>
                                        </p:anim>
                                        <p:anim calcmode="lin" valueType="num">
                                          <p:cBhvr additive="base">
                                            <p:cTn id="59" dur="5000" fill="hold"/>
                                            <p:tgtEl>
                                              <p:spTgt spid="20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7877"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691748">
            <a:off x="10446750" y="368499"/>
            <a:ext cx="698375" cy="685533"/>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rot="691748">
            <a:off x="9516891" y="1499348"/>
            <a:ext cx="470817" cy="462160"/>
            <a:chOff x="10646778" y="4753862"/>
            <a:chExt cx="751521" cy="737702"/>
          </a:xfrm>
        </p:grpSpPr>
        <p:sp>
          <p:nvSpPr>
            <p:cNvPr id="3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46778" y="4762829"/>
              <a:ext cx="749726" cy="728735"/>
              <a:chOff x="11012539" y="4493889"/>
              <a:chExt cx="749726" cy="728735"/>
            </a:xfrm>
          </p:grpSpPr>
          <p:sp>
            <p:nvSpPr>
              <p:cNvPr id="4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rot="691748">
            <a:off x="10208451" y="1220151"/>
            <a:ext cx="400052" cy="392696"/>
            <a:chOff x="10646778" y="4753862"/>
            <a:chExt cx="751521" cy="737702"/>
          </a:xfrm>
        </p:grpSpPr>
        <p:sp>
          <p:nvSpPr>
            <p:cNvPr id="4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646778" y="4762829"/>
              <a:ext cx="749726" cy="728735"/>
              <a:chOff x="11012539" y="4493889"/>
              <a:chExt cx="749726" cy="728735"/>
            </a:xfrm>
          </p:grpSpPr>
          <p:sp>
            <p:nvSpPr>
              <p:cNvPr id="4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691748">
            <a:off x="10899446" y="1323355"/>
            <a:ext cx="698375" cy="685533"/>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F:\我图网产品\设计中的\家长会\PNG\1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2211049" y="5394973"/>
            <a:ext cx="1175658" cy="67477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F:\我图网产品\设计中的\家长会\PNG\7-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853317">
            <a:off x="12354705" y="589301"/>
            <a:ext cx="1749425" cy="1369029"/>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485650" y="772781"/>
            <a:ext cx="4923850" cy="1015663"/>
            <a:chOff x="4418262" y="715631"/>
            <a:chExt cx="4923850" cy="1015663"/>
          </a:xfrm>
        </p:grpSpPr>
        <p:sp>
          <p:nvSpPr>
            <p:cNvPr id="59" name="文本框 36"/>
            <p:cNvSpPr txBox="1"/>
            <p:nvPr/>
          </p:nvSpPr>
          <p:spPr>
            <a:xfrm>
              <a:off x="4872070" y="715631"/>
              <a:ext cx="2008178" cy="1015663"/>
            </a:xfrm>
            <a:prstGeom prst="rect">
              <a:avLst/>
            </a:prstGeom>
            <a:noFill/>
          </p:spPr>
          <p:txBody>
            <a:bodyPr wrap="square" rtlCol="0">
              <a:spAutoFit/>
            </a:bodyPr>
            <a:lstStyle/>
            <a:p>
              <a:pPr algn="ctr"/>
              <a:r>
                <a:rPr lang="zh-CN" altLang="en-US" sz="6000" spc="600" dirty="0">
                  <a:solidFill>
                    <a:srgbClr val="F80271"/>
                  </a:solidFill>
                  <a:effectLst>
                    <a:outerShdw blurRad="38100" dist="38100" dir="2700000" algn="tl">
                      <a:srgbClr val="000000">
                        <a:alpha val="43137"/>
                      </a:srgbClr>
                    </a:outerShdw>
                  </a:effectLst>
                  <a:latin typeface="华康海报体W12(P)" panose="040B0C00000000000000" pitchFamily="82" charset="-122"/>
                  <a:ea typeface="华康海报体W12(P)" panose="040B0C00000000000000" pitchFamily="82" charset="-122"/>
                </a:rPr>
                <a:t>目录</a:t>
              </a:r>
            </a:p>
          </p:txBody>
        </p:sp>
        <p:sp>
          <p:nvSpPr>
            <p:cNvPr id="60" name="文本框 43"/>
            <p:cNvSpPr txBox="1"/>
            <p:nvPr/>
          </p:nvSpPr>
          <p:spPr>
            <a:xfrm>
              <a:off x="6802634" y="1002196"/>
              <a:ext cx="2539478" cy="646331"/>
            </a:xfrm>
            <a:prstGeom prst="rect">
              <a:avLst/>
            </a:prstGeom>
            <a:noFill/>
          </p:spPr>
          <p:txBody>
            <a:bodyPr wrap="none" rtlCol="0">
              <a:spAutoFit/>
            </a:bodyPr>
            <a:lstStyle/>
            <a:p>
              <a:r>
                <a:rPr lang="en-US" altLang="zh-CN" sz="3600" dirty="0">
                  <a:solidFill>
                    <a:srgbClr val="F80271"/>
                  </a:solidFill>
                  <a:effectLst>
                    <a:outerShdw blurRad="38100" dist="38100" dir="2700000" algn="tl">
                      <a:srgbClr val="000000">
                        <a:alpha val="43137"/>
                      </a:srgbClr>
                    </a:outerShdw>
                  </a:effectLst>
                  <a:latin typeface="华康海报体W12(P)" panose="040B0C00000000000000" pitchFamily="82" charset="-122"/>
                  <a:ea typeface="华康海报体W12(P)" panose="040B0C00000000000000" pitchFamily="82" charset="-122"/>
                </a:rPr>
                <a:t>Directory</a:t>
              </a:r>
              <a:endParaRPr lang="zh-CN" altLang="en-US" sz="3600" dirty="0">
                <a:solidFill>
                  <a:srgbClr val="F80271"/>
                </a:solidFill>
                <a:effectLst>
                  <a:outerShdw blurRad="38100" dist="38100" dir="2700000" algn="tl">
                    <a:srgbClr val="000000">
                      <a:alpha val="43137"/>
                    </a:srgbClr>
                  </a:outerShdw>
                </a:effectLst>
                <a:latin typeface="华康海报体W12(P)" panose="040B0C00000000000000" pitchFamily="82" charset="-122"/>
                <a:ea typeface="华康海报体W12(P)" panose="040B0C00000000000000" pitchFamily="82" charset="-122"/>
              </a:endParaRPr>
            </a:p>
          </p:txBody>
        </p:sp>
        <p:sp>
          <p:nvSpPr>
            <p:cNvPr id="66" name="五角星 2"/>
            <p:cNvSpPr/>
            <p:nvPr/>
          </p:nvSpPr>
          <p:spPr>
            <a:xfrm rot="461793">
              <a:off x="4418262" y="1086424"/>
              <a:ext cx="483833" cy="48666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9B4C9"/>
            </a:solidFill>
            <a:ln w="666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椭圆 74"/>
          <p:cNvSpPr/>
          <p:nvPr/>
        </p:nvSpPr>
        <p:spPr>
          <a:xfrm>
            <a:off x="6689748" y="2539389"/>
            <a:ext cx="1643449" cy="164344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6" name="直接连接符 75"/>
          <p:cNvCxnSpPr>
            <a:stCxn id="97" idx="7"/>
            <a:endCxn id="99" idx="3"/>
          </p:cNvCxnSpPr>
          <p:nvPr/>
        </p:nvCxnSpPr>
        <p:spPr>
          <a:xfrm>
            <a:off x="2363102" y="2780067"/>
            <a:ext cx="1684080" cy="1162093"/>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99" idx="5"/>
            <a:endCxn id="75" idx="1"/>
          </p:cNvCxnSpPr>
          <p:nvPr/>
        </p:nvCxnSpPr>
        <p:spPr>
          <a:xfrm flipV="1">
            <a:off x="5209275" y="2780067"/>
            <a:ext cx="1721151" cy="1162093"/>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78" name="文本框 8"/>
          <p:cNvSpPr txBox="1"/>
          <p:nvPr/>
        </p:nvSpPr>
        <p:spPr>
          <a:xfrm>
            <a:off x="3795353" y="4323434"/>
            <a:ext cx="1936374" cy="400110"/>
          </a:xfrm>
          <a:prstGeom prst="rect">
            <a:avLst/>
          </a:prstGeom>
          <a:noFill/>
        </p:spPr>
        <p:txBody>
          <a:bodyPr wrap="square" rtlCol="0">
            <a:spAutoFit/>
          </a:bodyPr>
          <a:lstStyle/>
          <a:p>
            <a:r>
              <a:rPr lang="zh-CN" altLang="en-US" sz="2000" b="1" dirty="0">
                <a:solidFill>
                  <a:srgbClr val="19B4C9"/>
                </a:solidFill>
                <a:latin typeface="微软雅黑" panose="020B0503020204020204" pitchFamily="34" charset="-122"/>
                <a:ea typeface="微软雅黑" panose="020B0503020204020204" pitchFamily="34" charset="-122"/>
              </a:rPr>
              <a:t>本班基本情况</a:t>
            </a:r>
          </a:p>
        </p:txBody>
      </p:sp>
      <p:sp>
        <p:nvSpPr>
          <p:cNvPr id="79" name="文本框 9"/>
          <p:cNvSpPr txBox="1"/>
          <p:nvPr/>
        </p:nvSpPr>
        <p:spPr>
          <a:xfrm>
            <a:off x="6579536" y="4323434"/>
            <a:ext cx="2120274" cy="400110"/>
          </a:xfrm>
          <a:prstGeom prst="rect">
            <a:avLst/>
          </a:prstGeom>
          <a:noFill/>
        </p:spPr>
        <p:txBody>
          <a:bodyPr wrap="square" rtlCol="0">
            <a:spAutoFit/>
          </a:bodyPr>
          <a:lstStyle/>
          <a:p>
            <a:r>
              <a:rPr lang="zh-CN" altLang="en-US" sz="2000" b="1" dirty="0">
                <a:solidFill>
                  <a:srgbClr val="19B4C9"/>
                </a:solidFill>
                <a:latin typeface="微软雅黑" panose="020B0503020204020204" pitchFamily="34" charset="-122"/>
                <a:ea typeface="微软雅黑" panose="020B0503020204020204" pitchFamily="34" charset="-122"/>
              </a:rPr>
              <a:t>给家长们的建议</a:t>
            </a:r>
          </a:p>
        </p:txBody>
      </p:sp>
      <p:sp>
        <p:nvSpPr>
          <p:cNvPr id="80" name="文本框 10"/>
          <p:cNvSpPr txBox="1"/>
          <p:nvPr/>
        </p:nvSpPr>
        <p:spPr>
          <a:xfrm>
            <a:off x="968661" y="4323434"/>
            <a:ext cx="1810634" cy="400110"/>
          </a:xfrm>
          <a:prstGeom prst="rect">
            <a:avLst/>
          </a:prstGeom>
          <a:noFill/>
        </p:spPr>
        <p:txBody>
          <a:bodyPr wrap="square" rtlCol="0">
            <a:spAutoFit/>
          </a:bodyPr>
          <a:lstStyle/>
          <a:p>
            <a:r>
              <a:rPr lang="zh-CN" altLang="en-US" sz="2000" b="1" dirty="0">
                <a:solidFill>
                  <a:srgbClr val="19B4C9"/>
                </a:solidFill>
                <a:latin typeface="微软雅黑" panose="020B0503020204020204" pitchFamily="34" charset="-122"/>
                <a:ea typeface="微软雅黑" panose="020B0503020204020204" pitchFamily="34" charset="-122"/>
              </a:rPr>
              <a:t>家长会的意义</a:t>
            </a:r>
            <a:endParaRPr lang="zh-CN" altLang="en-US" sz="2000" b="1" dirty="0">
              <a:solidFill>
                <a:srgbClr val="19B4C9"/>
              </a:solidFill>
            </a:endParaRPr>
          </a:p>
        </p:txBody>
      </p:sp>
      <p:sp>
        <p:nvSpPr>
          <p:cNvPr id="81" name="文本框 11"/>
          <p:cNvSpPr txBox="1"/>
          <p:nvPr/>
        </p:nvSpPr>
        <p:spPr>
          <a:xfrm>
            <a:off x="9418057" y="4323434"/>
            <a:ext cx="2221493" cy="400110"/>
          </a:xfrm>
          <a:prstGeom prst="rect">
            <a:avLst/>
          </a:prstGeom>
          <a:noFill/>
        </p:spPr>
        <p:txBody>
          <a:bodyPr wrap="square" rtlCol="0">
            <a:spAutoFit/>
          </a:bodyPr>
          <a:lstStyle/>
          <a:p>
            <a:r>
              <a:rPr lang="zh-CN" altLang="en-US" sz="2000" b="1" dirty="0">
                <a:solidFill>
                  <a:srgbClr val="19B4C9"/>
                </a:solidFill>
                <a:latin typeface="微软雅黑" panose="020B0503020204020204" pitchFamily="34" charset="-122"/>
                <a:ea typeface="微软雅黑" panose="020B0503020204020204" pitchFamily="34" charset="-122"/>
              </a:rPr>
              <a:t>新学期的工作安排</a:t>
            </a:r>
            <a:endParaRPr lang="en-US" altLang="zh-CN" sz="2000" b="1" dirty="0">
              <a:solidFill>
                <a:srgbClr val="19B4C9"/>
              </a:solidFill>
              <a:latin typeface="微软雅黑" panose="020B0503020204020204" pitchFamily="34" charset="-122"/>
              <a:ea typeface="微软雅黑" panose="020B0503020204020204" pitchFamily="34" charset="-122"/>
            </a:endParaRPr>
          </a:p>
        </p:txBody>
      </p:sp>
      <p:sp>
        <p:nvSpPr>
          <p:cNvPr id="82" name="十字星 81"/>
          <p:cNvSpPr/>
          <p:nvPr/>
        </p:nvSpPr>
        <p:spPr>
          <a:xfrm>
            <a:off x="4871443" y="3202363"/>
            <a:ext cx="317500" cy="317500"/>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sp>
        <p:nvSpPr>
          <p:cNvPr id="83" name="十字星 82"/>
          <p:cNvSpPr/>
          <p:nvPr/>
        </p:nvSpPr>
        <p:spPr>
          <a:xfrm>
            <a:off x="7841770" y="3202363"/>
            <a:ext cx="317500" cy="317500"/>
          </a:xfrm>
          <a:prstGeom prst="star4">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十字星 83"/>
          <p:cNvSpPr/>
          <p:nvPr/>
        </p:nvSpPr>
        <p:spPr>
          <a:xfrm rot="1004115">
            <a:off x="10940925" y="3202363"/>
            <a:ext cx="317500" cy="317500"/>
          </a:xfrm>
          <a:prstGeom prst="star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1177244" y="2771382"/>
            <a:ext cx="1172591" cy="1179462"/>
            <a:chOff x="1267237" y="4149067"/>
            <a:chExt cx="1172591" cy="1179462"/>
          </a:xfrm>
        </p:grpSpPr>
        <p:sp>
          <p:nvSpPr>
            <p:cNvPr id="86"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17"/>
            <p:cNvSpPr txBox="1"/>
            <p:nvPr/>
          </p:nvSpPr>
          <p:spPr>
            <a:xfrm>
              <a:off x="1496257" y="4521472"/>
              <a:ext cx="729687" cy="584775"/>
            </a:xfrm>
            <a:prstGeom prst="rect">
              <a:avLst/>
            </a:prstGeom>
            <a:noFill/>
            <a:ln>
              <a:noFill/>
            </a:ln>
          </p:spPr>
          <p:txBody>
            <a:bodyPr wrap="none" rtlCol="0">
              <a:spAutoFit/>
            </a:bodyPr>
            <a:lstStyle/>
            <a:p>
              <a:r>
                <a:rPr lang="en-US" altLang="zh-CN"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grpSp>
        <p:nvGrpSpPr>
          <p:cNvPr id="88" name="组合 87"/>
          <p:cNvGrpSpPr/>
          <p:nvPr/>
        </p:nvGrpSpPr>
        <p:grpSpPr>
          <a:xfrm>
            <a:off x="4074186" y="2791273"/>
            <a:ext cx="1133041" cy="1139680"/>
            <a:chOff x="4287746" y="3033409"/>
            <a:chExt cx="1133041" cy="1139680"/>
          </a:xfrm>
        </p:grpSpPr>
        <p:sp>
          <p:nvSpPr>
            <p:cNvPr id="89" name="五角星 2"/>
            <p:cNvSpPr/>
            <p:nvPr/>
          </p:nvSpPr>
          <p:spPr>
            <a:xfrm rot="20712691">
              <a:off x="4287746" y="3033409"/>
              <a:ext cx="1133041" cy="11396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5E80E"/>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20"/>
            <p:cNvSpPr txBox="1"/>
            <p:nvPr/>
          </p:nvSpPr>
          <p:spPr>
            <a:xfrm>
              <a:off x="4493999" y="330713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rPr>
                <a:t>02</a:t>
              </a:r>
              <a:endParaRPr lang="zh-CN" altLang="en-US"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endParaRPr>
            </a:p>
          </p:txBody>
        </p:sp>
      </p:grpSp>
      <p:grpSp>
        <p:nvGrpSpPr>
          <p:cNvPr id="91" name="组合 90"/>
          <p:cNvGrpSpPr/>
          <p:nvPr/>
        </p:nvGrpSpPr>
        <p:grpSpPr>
          <a:xfrm>
            <a:off x="6890186" y="2771382"/>
            <a:ext cx="1172591" cy="1179462"/>
            <a:chOff x="7103746" y="2312031"/>
            <a:chExt cx="1172591" cy="1179462"/>
          </a:xfrm>
        </p:grpSpPr>
        <p:sp>
          <p:nvSpPr>
            <p:cNvPr id="92" name="我图网搜索“QQ1E7369EB”"/>
            <p:cNvSpPr/>
            <p:nvPr/>
          </p:nvSpPr>
          <p:spPr>
            <a:xfrm rot="21134272">
              <a:off x="7103746" y="2312031"/>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23"/>
            <p:cNvSpPr txBox="1"/>
            <p:nvPr/>
          </p:nvSpPr>
          <p:spPr>
            <a:xfrm>
              <a:off x="7342314" y="264940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rPr>
                <a:t>03</a:t>
              </a:r>
              <a:endParaRPr lang="zh-CN" altLang="en-US"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endParaRPr>
            </a:p>
          </p:txBody>
        </p:sp>
      </p:grpSp>
      <p:grpSp>
        <p:nvGrpSpPr>
          <p:cNvPr id="94" name="组合 93"/>
          <p:cNvGrpSpPr/>
          <p:nvPr/>
        </p:nvGrpSpPr>
        <p:grpSpPr>
          <a:xfrm>
            <a:off x="9896998" y="2771382"/>
            <a:ext cx="1172591" cy="1179462"/>
            <a:chOff x="10110558" y="2773348"/>
            <a:chExt cx="1172591" cy="1179462"/>
          </a:xfrm>
        </p:grpSpPr>
        <p:sp>
          <p:nvSpPr>
            <p:cNvPr id="95" name="五角星 2"/>
            <p:cNvSpPr/>
            <p:nvPr/>
          </p:nvSpPr>
          <p:spPr>
            <a:xfrm rot="1517109">
              <a:off x="10110558" y="2773348"/>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5B76"/>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FF798F"/>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26"/>
            <p:cNvSpPr txBox="1"/>
            <p:nvPr/>
          </p:nvSpPr>
          <p:spPr>
            <a:xfrm>
              <a:off x="10315548" y="3143073"/>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rPr>
                <a:t>04</a:t>
              </a:r>
              <a:endParaRPr lang="zh-CN" altLang="en-US" sz="3200" dirty="0">
                <a:ln w="25400">
                  <a:solidFill>
                    <a:schemeClr val="bg1"/>
                  </a:solidFill>
                </a:ln>
                <a:solidFill>
                  <a:srgbClr val="19B4C9"/>
                </a:solidFill>
                <a:latin typeface="方正超粗黑简体" panose="03000509000000000000" pitchFamily="65" charset="-122"/>
                <a:ea typeface="方正超粗黑简体" panose="03000509000000000000" pitchFamily="65" charset="-122"/>
              </a:endParaRPr>
            </a:p>
          </p:txBody>
        </p:sp>
      </p:grpSp>
      <p:sp>
        <p:nvSpPr>
          <p:cNvPr id="97" name="椭圆 96"/>
          <p:cNvSpPr/>
          <p:nvPr/>
        </p:nvSpPr>
        <p:spPr>
          <a:xfrm>
            <a:off x="960331" y="2539389"/>
            <a:ext cx="1643449" cy="164344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十字星 97"/>
          <p:cNvSpPr/>
          <p:nvPr/>
        </p:nvSpPr>
        <p:spPr>
          <a:xfrm rot="20953261">
            <a:off x="2151204" y="3202363"/>
            <a:ext cx="317500" cy="317500"/>
          </a:xfrm>
          <a:prstGeom prst="star4">
            <a:avLst/>
          </a:prstGeom>
          <a:solidFill>
            <a:srgbClr val="06E5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p:cNvSpPr/>
          <p:nvPr/>
        </p:nvSpPr>
        <p:spPr>
          <a:xfrm>
            <a:off x="3806504" y="2539389"/>
            <a:ext cx="1643449" cy="164344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p:cNvSpPr/>
          <p:nvPr/>
        </p:nvSpPr>
        <p:spPr>
          <a:xfrm>
            <a:off x="9610062" y="2539389"/>
            <a:ext cx="1643449" cy="164344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1" name="直接连接符 100"/>
          <p:cNvCxnSpPr>
            <a:stCxn id="75" idx="7"/>
            <a:endCxn id="100" idx="3"/>
          </p:cNvCxnSpPr>
          <p:nvPr/>
        </p:nvCxnSpPr>
        <p:spPr>
          <a:xfrm>
            <a:off x="8092519" y="2780067"/>
            <a:ext cx="1758221" cy="1162093"/>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3"/>
          <p:cNvSpPr txBox="1"/>
          <p:nvPr/>
        </p:nvSpPr>
        <p:spPr>
          <a:xfrm>
            <a:off x="3514602" y="5420141"/>
            <a:ext cx="5952278" cy="1015663"/>
          </a:xfrm>
          <a:prstGeom prst="rect">
            <a:avLst/>
          </a:prstGeom>
          <a:noFill/>
        </p:spPr>
        <p:txBody>
          <a:bodyPr wrap="square" rtlCol="0">
            <a:spAutoFit/>
          </a:bodyPr>
          <a:lstStyle/>
          <a:p>
            <a:r>
              <a:rPr lang="zh-CN" altLang="en-US" sz="3000" dirty="0">
                <a:solidFill>
                  <a:srgbClr val="EA6310"/>
                </a:solidFill>
                <a:effectLst/>
                <a:latin typeface="华康海报体W12(P)" panose="040B0C00000000000000" pitchFamily="82" charset="-122"/>
                <a:ea typeface="华康海报体W12(P)" panose="040B0C00000000000000" pitchFamily="82" charset="-122"/>
              </a:rPr>
              <a:t>促进</a:t>
            </a:r>
            <a:r>
              <a:rPr lang="zh-CN" altLang="en-US" sz="3000" b="1" dirty="0">
                <a:solidFill>
                  <a:srgbClr val="EA6310"/>
                </a:solidFill>
                <a:effectLst/>
                <a:latin typeface="华康海报体W12(P)" panose="040B0C00000000000000" pitchFamily="82" charset="-122"/>
                <a:ea typeface="华康海报体W12(P)" panose="040B0C00000000000000" pitchFamily="82" charset="-122"/>
              </a:rPr>
              <a:t>交流</a:t>
            </a:r>
            <a:r>
              <a:rPr lang="zh-CN" altLang="en-US" sz="3000" dirty="0">
                <a:solidFill>
                  <a:srgbClr val="EA6310"/>
                </a:solidFill>
                <a:effectLst/>
                <a:latin typeface="华康海报体W12(P)" panose="040B0C00000000000000" pitchFamily="82" charset="-122"/>
                <a:ea typeface="华康海报体W12(P)" panose="040B0C00000000000000" pitchFamily="82" charset="-122"/>
              </a:rPr>
              <a:t>与</a:t>
            </a:r>
            <a:r>
              <a:rPr lang="zh-CN" altLang="en-US" sz="3000" b="1" dirty="0">
                <a:solidFill>
                  <a:srgbClr val="EA6310"/>
                </a:solidFill>
                <a:effectLst/>
                <a:latin typeface="华康海报体W12(P)" panose="040B0C00000000000000" pitchFamily="82" charset="-122"/>
                <a:ea typeface="华康海报体W12(P)" panose="040B0C00000000000000" pitchFamily="82" charset="-122"/>
              </a:rPr>
              <a:t>合作</a:t>
            </a:r>
            <a:r>
              <a:rPr lang="zh-CN" altLang="en-US" sz="3000" dirty="0">
                <a:solidFill>
                  <a:srgbClr val="EA6310"/>
                </a:solidFill>
                <a:effectLst/>
                <a:latin typeface="华康海报体W12(P)" panose="040B0C00000000000000" pitchFamily="82" charset="-122"/>
                <a:ea typeface="华康海报体W12(P)" panose="040B0C00000000000000" pitchFamily="82" charset="-122"/>
              </a:rPr>
              <a:t>，达成教育</a:t>
            </a:r>
            <a:r>
              <a:rPr lang="zh-CN" altLang="en-US" sz="3000" b="1" dirty="0">
                <a:solidFill>
                  <a:srgbClr val="EA6310"/>
                </a:solidFill>
                <a:effectLst/>
                <a:latin typeface="华康海报体W12(P)" panose="040B0C00000000000000" pitchFamily="82" charset="-122"/>
                <a:ea typeface="华康海报体W12(P)" panose="040B0C00000000000000" pitchFamily="82" charset="-122"/>
              </a:rPr>
              <a:t>共识</a:t>
            </a:r>
            <a:r>
              <a:rPr lang="zh-CN" altLang="en-US" sz="3000" dirty="0">
                <a:solidFill>
                  <a:srgbClr val="EA6310"/>
                </a:solidFill>
                <a:effectLst>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rPr>
              <a:t>。</a:t>
            </a:r>
          </a:p>
          <a:p>
            <a:endParaRPr lang="zh-CN" altLang="en-US" sz="3000" dirty="0">
              <a:solidFill>
                <a:srgbClr val="EA6310"/>
              </a:solidFill>
              <a:effectLst>
                <a:outerShdw blurRad="50800" dist="38100" dir="5400000" algn="t" rotWithShape="0">
                  <a:prstClr val="black">
                    <a:alpha val="40000"/>
                  </a:prstClr>
                </a:outerShdw>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endParaRPr>
          </a:p>
        </p:txBody>
      </p:sp>
    </p:spTree>
    <p:extLst>
      <p:ext uri="{BB962C8B-B14F-4D97-AF65-F5344CB8AC3E}">
        <p14:creationId xmlns:p14="http://schemas.microsoft.com/office/powerpoint/2010/main" val="2288190943"/>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5000" fill="hold"/>
                                            <p:tgtEl>
                                              <p:spTgt spid="56"/>
                                            </p:tgtEl>
                                            <p:attrNameLst>
                                              <p:attrName>ppt_x</p:attrName>
                                            </p:attrNameLst>
                                          </p:cBhvr>
                                          <p:tavLst>
                                            <p:tav tm="0">
                                              <p:val>
                                                <p:strVal val="0-#ppt_w/2"/>
                                              </p:val>
                                            </p:tav>
                                            <p:tav tm="100000">
                                              <p:val>
                                                <p:strVal val="#ppt_x"/>
                                              </p:val>
                                            </p:tav>
                                          </p:tavLst>
                                        </p:anim>
                                        <p:anim calcmode="lin" valueType="num">
                                          <p:cBhvr additive="base">
                                            <p:cTn id="49" dur="5000" fill="hold"/>
                                            <p:tgtEl>
                                              <p:spTgt spid="56"/>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350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1000" fill="hold"/>
                                            <p:tgtEl>
                                              <p:spTgt spid="58"/>
                                            </p:tgtEl>
                                            <p:attrNameLst>
                                              <p:attrName>ppt_x</p:attrName>
                                            </p:attrNameLst>
                                          </p:cBhvr>
                                          <p:tavLst>
                                            <p:tav tm="0">
                                              <p:val>
                                                <p:strVal val="0-#ppt_w/2"/>
                                              </p:val>
                                            </p:tav>
                                            <p:tav tm="100000">
                                              <p:val>
                                                <p:strVal val="#ppt_x"/>
                                              </p:val>
                                            </p:tav>
                                          </p:tavLst>
                                        </p:anim>
                                        <p:anim calcmode="lin" valueType="num">
                                          <p:cBhvr additive="base">
                                            <p:cTn id="53" dur="1000" fill="hold"/>
                                            <p:tgtEl>
                                              <p:spTgt spid="5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350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1000" fill="hold"/>
                                            <p:tgtEl>
                                              <p:spTgt spid="2"/>
                                            </p:tgtEl>
                                            <p:attrNameLst>
                                              <p:attrName>ppt_x</p:attrName>
                                            </p:attrNameLst>
                                          </p:cBhvr>
                                          <p:tavLst>
                                            <p:tav tm="0">
                                              <p:val>
                                                <p:strVal val="0-#ppt_w/2"/>
                                              </p:val>
                                            </p:tav>
                                            <p:tav tm="100000">
                                              <p:val>
                                                <p:strVal val="#ppt_x"/>
                                              </p:val>
                                            </p:tav>
                                          </p:tavLst>
                                        </p:anim>
                                        <p:anim calcmode="lin" valueType="num">
                                          <p:cBhvr additive="base">
                                            <p:cTn id="57" dur="1000" fill="hold"/>
                                            <p:tgtEl>
                                              <p:spTgt spid="2"/>
                                            </p:tgtEl>
                                            <p:attrNameLst>
                                              <p:attrName>ppt_y</p:attrName>
                                            </p:attrNameLst>
                                          </p:cBhvr>
                                          <p:tavLst>
                                            <p:tav tm="0">
                                              <p:val>
                                                <p:strVal val="#ppt_y"/>
                                              </p:val>
                                            </p:tav>
                                            <p:tav tm="100000">
                                              <p:val>
                                                <p:strVal val="#ppt_y"/>
                                              </p:val>
                                            </p:tav>
                                          </p:tavLst>
                                        </p:anim>
                                      </p:childTnLst>
                                    </p:cTn>
                                  </p:par>
                                  <p:par>
                                    <p:cTn id="58" presetID="31" presetClass="entr" presetSubtype="0" fill="hold" grpId="0" nodeType="withEffect">
                                      <p:stCondLst>
                                        <p:cond delay="5000"/>
                                      </p:stCondLst>
                                      <p:childTnLst>
                                        <p:set>
                                          <p:cBhvr>
                                            <p:cTn id="59" dur="1" fill="hold">
                                              <p:stCondLst>
                                                <p:cond delay="0"/>
                                              </p:stCondLst>
                                            </p:cTn>
                                            <p:tgtEl>
                                              <p:spTgt spid="98"/>
                                            </p:tgtEl>
                                            <p:attrNameLst>
                                              <p:attrName>style.visibility</p:attrName>
                                            </p:attrNameLst>
                                          </p:cBhvr>
                                          <p:to>
                                            <p:strVal val="visible"/>
                                          </p:to>
                                        </p:set>
                                        <p:anim calcmode="lin" valueType="num">
                                          <p:cBhvr>
                                            <p:cTn id="60" dur="1000" fill="hold"/>
                                            <p:tgtEl>
                                              <p:spTgt spid="98"/>
                                            </p:tgtEl>
                                            <p:attrNameLst>
                                              <p:attrName>ppt_w</p:attrName>
                                            </p:attrNameLst>
                                          </p:cBhvr>
                                          <p:tavLst>
                                            <p:tav tm="0">
                                              <p:val>
                                                <p:fltVal val="0"/>
                                              </p:val>
                                            </p:tav>
                                            <p:tav tm="100000">
                                              <p:val>
                                                <p:strVal val="#ppt_w"/>
                                              </p:val>
                                            </p:tav>
                                          </p:tavLst>
                                        </p:anim>
                                        <p:anim calcmode="lin" valueType="num">
                                          <p:cBhvr>
                                            <p:cTn id="61" dur="1000" fill="hold"/>
                                            <p:tgtEl>
                                              <p:spTgt spid="98"/>
                                            </p:tgtEl>
                                            <p:attrNameLst>
                                              <p:attrName>ppt_h</p:attrName>
                                            </p:attrNameLst>
                                          </p:cBhvr>
                                          <p:tavLst>
                                            <p:tav tm="0">
                                              <p:val>
                                                <p:fltVal val="0"/>
                                              </p:val>
                                            </p:tav>
                                            <p:tav tm="100000">
                                              <p:val>
                                                <p:strVal val="#ppt_h"/>
                                              </p:val>
                                            </p:tav>
                                          </p:tavLst>
                                        </p:anim>
                                        <p:anim calcmode="lin" valueType="num">
                                          <p:cBhvr>
                                            <p:cTn id="62" dur="1000" fill="hold"/>
                                            <p:tgtEl>
                                              <p:spTgt spid="98"/>
                                            </p:tgtEl>
                                            <p:attrNameLst>
                                              <p:attrName>style.rotation</p:attrName>
                                            </p:attrNameLst>
                                          </p:cBhvr>
                                          <p:tavLst>
                                            <p:tav tm="0">
                                              <p:val>
                                                <p:fltVal val="90"/>
                                              </p:val>
                                            </p:tav>
                                            <p:tav tm="100000">
                                              <p:val>
                                                <p:fltVal val="0"/>
                                              </p:val>
                                            </p:tav>
                                          </p:tavLst>
                                        </p:anim>
                                        <p:animEffect transition="in" filter="fade">
                                          <p:cBhvr>
                                            <p:cTn id="63" dur="1000"/>
                                            <p:tgtEl>
                                              <p:spTgt spid="98"/>
                                            </p:tgtEl>
                                          </p:cBhvr>
                                        </p:animEffect>
                                      </p:childTnLst>
                                    </p:cTn>
                                  </p:par>
                                  <p:par>
                                    <p:cTn id="64" presetID="53" presetClass="entr" presetSubtype="16" fill="hold" nodeType="withEffect">
                                      <p:stCondLst>
                                        <p:cond delay="6000"/>
                                      </p:stCondLst>
                                      <p:childTnLst>
                                        <p:set>
                                          <p:cBhvr>
                                            <p:cTn id="65" dur="1" fill="hold">
                                              <p:stCondLst>
                                                <p:cond delay="0"/>
                                              </p:stCondLst>
                                            </p:cTn>
                                            <p:tgtEl>
                                              <p:spTgt spid="85"/>
                                            </p:tgtEl>
                                            <p:attrNameLst>
                                              <p:attrName>style.visibility</p:attrName>
                                            </p:attrNameLst>
                                          </p:cBhvr>
                                          <p:to>
                                            <p:strVal val="visible"/>
                                          </p:to>
                                        </p:set>
                                        <p:anim calcmode="lin" valueType="num">
                                          <p:cBhvr>
                                            <p:cTn id="66" dur="750" fill="hold"/>
                                            <p:tgtEl>
                                              <p:spTgt spid="85"/>
                                            </p:tgtEl>
                                            <p:attrNameLst>
                                              <p:attrName>ppt_w</p:attrName>
                                            </p:attrNameLst>
                                          </p:cBhvr>
                                          <p:tavLst>
                                            <p:tav tm="0">
                                              <p:val>
                                                <p:fltVal val="0"/>
                                              </p:val>
                                            </p:tav>
                                            <p:tav tm="100000">
                                              <p:val>
                                                <p:strVal val="#ppt_w"/>
                                              </p:val>
                                            </p:tav>
                                          </p:tavLst>
                                        </p:anim>
                                        <p:anim calcmode="lin" valueType="num">
                                          <p:cBhvr>
                                            <p:cTn id="67" dur="750" fill="hold"/>
                                            <p:tgtEl>
                                              <p:spTgt spid="85"/>
                                            </p:tgtEl>
                                            <p:attrNameLst>
                                              <p:attrName>ppt_h</p:attrName>
                                            </p:attrNameLst>
                                          </p:cBhvr>
                                          <p:tavLst>
                                            <p:tav tm="0">
                                              <p:val>
                                                <p:fltVal val="0"/>
                                              </p:val>
                                            </p:tav>
                                            <p:tav tm="100000">
                                              <p:val>
                                                <p:strVal val="#ppt_h"/>
                                              </p:val>
                                            </p:tav>
                                          </p:tavLst>
                                        </p:anim>
                                        <p:animEffect transition="in" filter="fade">
                                          <p:cBhvr>
                                            <p:cTn id="68" dur="750"/>
                                            <p:tgtEl>
                                              <p:spTgt spid="85"/>
                                            </p:tgtEl>
                                          </p:cBhvr>
                                        </p:animEffect>
                                      </p:childTnLst>
                                    </p:cTn>
                                  </p:par>
                                  <p:par>
                                    <p:cTn id="69" presetID="53" presetClass="entr" presetSubtype="16" fill="hold" grpId="0" nodeType="withEffect">
                                      <p:stCondLst>
                                        <p:cond delay="6700"/>
                                      </p:stCondLst>
                                      <p:childTnLst>
                                        <p:set>
                                          <p:cBhvr>
                                            <p:cTn id="70" dur="1" fill="hold">
                                              <p:stCondLst>
                                                <p:cond delay="0"/>
                                              </p:stCondLst>
                                            </p:cTn>
                                            <p:tgtEl>
                                              <p:spTgt spid="97"/>
                                            </p:tgtEl>
                                            <p:attrNameLst>
                                              <p:attrName>style.visibility</p:attrName>
                                            </p:attrNameLst>
                                          </p:cBhvr>
                                          <p:to>
                                            <p:strVal val="visible"/>
                                          </p:to>
                                        </p:set>
                                        <p:anim calcmode="lin" valueType="num">
                                          <p:cBhvr>
                                            <p:cTn id="71" dur="500" fill="hold"/>
                                            <p:tgtEl>
                                              <p:spTgt spid="97"/>
                                            </p:tgtEl>
                                            <p:attrNameLst>
                                              <p:attrName>ppt_w</p:attrName>
                                            </p:attrNameLst>
                                          </p:cBhvr>
                                          <p:tavLst>
                                            <p:tav tm="0">
                                              <p:val>
                                                <p:fltVal val="0"/>
                                              </p:val>
                                            </p:tav>
                                            <p:tav tm="100000">
                                              <p:val>
                                                <p:strVal val="#ppt_w"/>
                                              </p:val>
                                            </p:tav>
                                          </p:tavLst>
                                        </p:anim>
                                        <p:anim calcmode="lin" valueType="num">
                                          <p:cBhvr>
                                            <p:cTn id="72" dur="500" fill="hold"/>
                                            <p:tgtEl>
                                              <p:spTgt spid="97"/>
                                            </p:tgtEl>
                                            <p:attrNameLst>
                                              <p:attrName>ppt_h</p:attrName>
                                            </p:attrNameLst>
                                          </p:cBhvr>
                                          <p:tavLst>
                                            <p:tav tm="0">
                                              <p:val>
                                                <p:fltVal val="0"/>
                                              </p:val>
                                            </p:tav>
                                            <p:tav tm="100000">
                                              <p:val>
                                                <p:strVal val="#ppt_h"/>
                                              </p:val>
                                            </p:tav>
                                          </p:tavLst>
                                        </p:anim>
                                        <p:animEffect transition="in" filter="fade">
                                          <p:cBhvr>
                                            <p:cTn id="73" dur="500"/>
                                            <p:tgtEl>
                                              <p:spTgt spid="97"/>
                                            </p:tgtEl>
                                          </p:cBhvr>
                                        </p:animEffect>
                                      </p:childTnLst>
                                    </p:cTn>
                                  </p:par>
                                  <p:par>
                                    <p:cTn id="74" presetID="8" presetClass="emph" presetSubtype="0" repeatCount="indefinite" fill="hold" grpId="1" nodeType="withEffect">
                                      <p:stCondLst>
                                        <p:cond delay="7200"/>
                                      </p:stCondLst>
                                      <p:childTnLst>
                                        <p:animRot by="21600000">
                                          <p:cBhvr>
                                            <p:cTn id="75" dur="9000" fill="hold"/>
                                            <p:tgtEl>
                                              <p:spTgt spid="97"/>
                                            </p:tgtEl>
                                            <p:attrNameLst>
                                              <p:attrName>r</p:attrName>
                                            </p:attrNameLst>
                                          </p:cBhvr>
                                        </p:animRot>
                                      </p:childTnLst>
                                    </p:cTn>
                                  </p:par>
                                  <p:par>
                                    <p:cTn id="76" presetID="42" presetClass="entr" presetSubtype="0" fill="hold" grpId="0" nodeType="withEffect">
                                      <p:stCondLst>
                                        <p:cond delay="7200"/>
                                      </p:stCondLst>
                                      <p:childTnLst>
                                        <p:set>
                                          <p:cBhvr>
                                            <p:cTn id="77" dur="1" fill="hold">
                                              <p:stCondLst>
                                                <p:cond delay="0"/>
                                              </p:stCondLst>
                                            </p:cTn>
                                            <p:tgtEl>
                                              <p:spTgt spid="80"/>
                                            </p:tgtEl>
                                            <p:attrNameLst>
                                              <p:attrName>style.visibility</p:attrName>
                                            </p:attrNameLst>
                                          </p:cBhvr>
                                          <p:to>
                                            <p:strVal val="visible"/>
                                          </p:to>
                                        </p:set>
                                        <p:animEffect transition="in" filter="fade">
                                          <p:cBhvr>
                                            <p:cTn id="78" dur="1000"/>
                                            <p:tgtEl>
                                              <p:spTgt spid="80"/>
                                            </p:tgtEl>
                                          </p:cBhvr>
                                        </p:animEffect>
                                        <p:anim calcmode="lin" valueType="num">
                                          <p:cBhvr>
                                            <p:cTn id="79" dur="1000" fill="hold"/>
                                            <p:tgtEl>
                                              <p:spTgt spid="80"/>
                                            </p:tgtEl>
                                            <p:attrNameLst>
                                              <p:attrName>ppt_x</p:attrName>
                                            </p:attrNameLst>
                                          </p:cBhvr>
                                          <p:tavLst>
                                            <p:tav tm="0">
                                              <p:val>
                                                <p:strVal val="#ppt_x"/>
                                              </p:val>
                                            </p:tav>
                                            <p:tav tm="100000">
                                              <p:val>
                                                <p:strVal val="#ppt_x"/>
                                              </p:val>
                                            </p:tav>
                                          </p:tavLst>
                                        </p:anim>
                                        <p:anim calcmode="lin" valueType="num">
                                          <p:cBhvr>
                                            <p:cTn id="80" dur="1000" fill="hold"/>
                                            <p:tgtEl>
                                              <p:spTgt spid="80"/>
                                            </p:tgtEl>
                                            <p:attrNameLst>
                                              <p:attrName>ppt_y</p:attrName>
                                            </p:attrNameLst>
                                          </p:cBhvr>
                                          <p:tavLst>
                                            <p:tav tm="0">
                                              <p:val>
                                                <p:strVal val="#ppt_y+.1"/>
                                              </p:val>
                                            </p:tav>
                                            <p:tav tm="100000">
                                              <p:val>
                                                <p:strVal val="#ppt_y"/>
                                              </p:val>
                                            </p:tav>
                                          </p:tavLst>
                                        </p:anim>
                                      </p:childTnLst>
                                    </p:cTn>
                                  </p:par>
                                  <p:par>
                                    <p:cTn id="81" presetID="22" presetClass="entr" presetSubtype="8" fill="hold" nodeType="withEffect">
                                      <p:stCondLst>
                                        <p:cond delay="7250"/>
                                      </p:stCondLst>
                                      <p:childTnLst>
                                        <p:set>
                                          <p:cBhvr>
                                            <p:cTn id="82" dur="1" fill="hold">
                                              <p:stCondLst>
                                                <p:cond delay="0"/>
                                              </p:stCondLst>
                                            </p:cTn>
                                            <p:tgtEl>
                                              <p:spTgt spid="76"/>
                                            </p:tgtEl>
                                            <p:attrNameLst>
                                              <p:attrName>style.visibility</p:attrName>
                                            </p:attrNameLst>
                                          </p:cBhvr>
                                          <p:to>
                                            <p:strVal val="visible"/>
                                          </p:to>
                                        </p:set>
                                        <p:animEffect transition="in" filter="wipe(left)">
                                          <p:cBhvr>
                                            <p:cTn id="83" dur="500"/>
                                            <p:tgtEl>
                                              <p:spTgt spid="76"/>
                                            </p:tgtEl>
                                          </p:cBhvr>
                                        </p:animEffect>
                                      </p:childTnLst>
                                    </p:cTn>
                                  </p:par>
                                  <p:par>
                                    <p:cTn id="84" presetID="31" presetClass="entr" presetSubtype="0" fill="hold" grpId="0" nodeType="withEffect">
                                      <p:stCondLst>
                                        <p:cond delay="7750"/>
                                      </p:stCondLst>
                                      <p:childTnLst>
                                        <p:set>
                                          <p:cBhvr>
                                            <p:cTn id="85" dur="1" fill="hold">
                                              <p:stCondLst>
                                                <p:cond delay="0"/>
                                              </p:stCondLst>
                                            </p:cTn>
                                            <p:tgtEl>
                                              <p:spTgt spid="82"/>
                                            </p:tgtEl>
                                            <p:attrNameLst>
                                              <p:attrName>style.visibility</p:attrName>
                                            </p:attrNameLst>
                                          </p:cBhvr>
                                          <p:to>
                                            <p:strVal val="visible"/>
                                          </p:to>
                                        </p:set>
                                        <p:anim calcmode="lin" valueType="num">
                                          <p:cBhvr>
                                            <p:cTn id="86" dur="1000" fill="hold"/>
                                            <p:tgtEl>
                                              <p:spTgt spid="82"/>
                                            </p:tgtEl>
                                            <p:attrNameLst>
                                              <p:attrName>ppt_w</p:attrName>
                                            </p:attrNameLst>
                                          </p:cBhvr>
                                          <p:tavLst>
                                            <p:tav tm="0">
                                              <p:val>
                                                <p:fltVal val="0"/>
                                              </p:val>
                                            </p:tav>
                                            <p:tav tm="100000">
                                              <p:val>
                                                <p:strVal val="#ppt_w"/>
                                              </p:val>
                                            </p:tav>
                                          </p:tavLst>
                                        </p:anim>
                                        <p:anim calcmode="lin" valueType="num">
                                          <p:cBhvr>
                                            <p:cTn id="87" dur="1000" fill="hold"/>
                                            <p:tgtEl>
                                              <p:spTgt spid="82"/>
                                            </p:tgtEl>
                                            <p:attrNameLst>
                                              <p:attrName>ppt_h</p:attrName>
                                            </p:attrNameLst>
                                          </p:cBhvr>
                                          <p:tavLst>
                                            <p:tav tm="0">
                                              <p:val>
                                                <p:fltVal val="0"/>
                                              </p:val>
                                            </p:tav>
                                            <p:tav tm="100000">
                                              <p:val>
                                                <p:strVal val="#ppt_h"/>
                                              </p:val>
                                            </p:tav>
                                          </p:tavLst>
                                        </p:anim>
                                        <p:anim calcmode="lin" valueType="num">
                                          <p:cBhvr>
                                            <p:cTn id="88" dur="1000" fill="hold"/>
                                            <p:tgtEl>
                                              <p:spTgt spid="82"/>
                                            </p:tgtEl>
                                            <p:attrNameLst>
                                              <p:attrName>style.rotation</p:attrName>
                                            </p:attrNameLst>
                                          </p:cBhvr>
                                          <p:tavLst>
                                            <p:tav tm="0">
                                              <p:val>
                                                <p:fltVal val="90"/>
                                              </p:val>
                                            </p:tav>
                                            <p:tav tm="100000">
                                              <p:val>
                                                <p:fltVal val="0"/>
                                              </p:val>
                                            </p:tav>
                                          </p:tavLst>
                                        </p:anim>
                                        <p:animEffect transition="in" filter="fade">
                                          <p:cBhvr>
                                            <p:cTn id="89" dur="1000"/>
                                            <p:tgtEl>
                                              <p:spTgt spid="82"/>
                                            </p:tgtEl>
                                          </p:cBhvr>
                                        </p:animEffect>
                                      </p:childTnLst>
                                    </p:cTn>
                                  </p:par>
                                  <p:par>
                                    <p:cTn id="90" presetID="53" presetClass="entr" presetSubtype="16" fill="hold" nodeType="withEffect">
                                      <p:stCondLst>
                                        <p:cond delay="8750"/>
                                      </p:stCondLst>
                                      <p:childTnLst>
                                        <p:set>
                                          <p:cBhvr>
                                            <p:cTn id="91" dur="1" fill="hold">
                                              <p:stCondLst>
                                                <p:cond delay="0"/>
                                              </p:stCondLst>
                                            </p:cTn>
                                            <p:tgtEl>
                                              <p:spTgt spid="88"/>
                                            </p:tgtEl>
                                            <p:attrNameLst>
                                              <p:attrName>style.visibility</p:attrName>
                                            </p:attrNameLst>
                                          </p:cBhvr>
                                          <p:to>
                                            <p:strVal val="visible"/>
                                          </p:to>
                                        </p:set>
                                        <p:anim calcmode="lin" valueType="num">
                                          <p:cBhvr>
                                            <p:cTn id="92" dur="500" fill="hold"/>
                                            <p:tgtEl>
                                              <p:spTgt spid="88"/>
                                            </p:tgtEl>
                                            <p:attrNameLst>
                                              <p:attrName>ppt_w</p:attrName>
                                            </p:attrNameLst>
                                          </p:cBhvr>
                                          <p:tavLst>
                                            <p:tav tm="0">
                                              <p:val>
                                                <p:fltVal val="0"/>
                                              </p:val>
                                            </p:tav>
                                            <p:tav tm="100000">
                                              <p:val>
                                                <p:strVal val="#ppt_w"/>
                                              </p:val>
                                            </p:tav>
                                          </p:tavLst>
                                        </p:anim>
                                        <p:anim calcmode="lin" valueType="num">
                                          <p:cBhvr>
                                            <p:cTn id="93" dur="500" fill="hold"/>
                                            <p:tgtEl>
                                              <p:spTgt spid="88"/>
                                            </p:tgtEl>
                                            <p:attrNameLst>
                                              <p:attrName>ppt_h</p:attrName>
                                            </p:attrNameLst>
                                          </p:cBhvr>
                                          <p:tavLst>
                                            <p:tav tm="0">
                                              <p:val>
                                                <p:fltVal val="0"/>
                                              </p:val>
                                            </p:tav>
                                            <p:tav tm="100000">
                                              <p:val>
                                                <p:strVal val="#ppt_h"/>
                                              </p:val>
                                            </p:tav>
                                          </p:tavLst>
                                        </p:anim>
                                        <p:animEffect transition="in" filter="fade">
                                          <p:cBhvr>
                                            <p:cTn id="94" dur="500"/>
                                            <p:tgtEl>
                                              <p:spTgt spid="88"/>
                                            </p:tgtEl>
                                          </p:cBhvr>
                                        </p:animEffect>
                                      </p:childTnLst>
                                    </p:cTn>
                                  </p:par>
                                  <p:par>
                                    <p:cTn id="95" presetID="53" presetClass="entr" presetSubtype="16" fill="hold" grpId="0" nodeType="withEffect">
                                      <p:stCondLst>
                                        <p:cond delay="9250"/>
                                      </p:stCondLst>
                                      <p:childTnLst>
                                        <p:set>
                                          <p:cBhvr>
                                            <p:cTn id="96" dur="1" fill="hold">
                                              <p:stCondLst>
                                                <p:cond delay="0"/>
                                              </p:stCondLst>
                                            </p:cTn>
                                            <p:tgtEl>
                                              <p:spTgt spid="99"/>
                                            </p:tgtEl>
                                            <p:attrNameLst>
                                              <p:attrName>style.visibility</p:attrName>
                                            </p:attrNameLst>
                                          </p:cBhvr>
                                          <p:to>
                                            <p:strVal val="visible"/>
                                          </p:to>
                                        </p:set>
                                        <p:anim calcmode="lin" valueType="num">
                                          <p:cBhvr>
                                            <p:cTn id="97" dur="500" fill="hold"/>
                                            <p:tgtEl>
                                              <p:spTgt spid="99"/>
                                            </p:tgtEl>
                                            <p:attrNameLst>
                                              <p:attrName>ppt_w</p:attrName>
                                            </p:attrNameLst>
                                          </p:cBhvr>
                                          <p:tavLst>
                                            <p:tav tm="0">
                                              <p:val>
                                                <p:fltVal val="0"/>
                                              </p:val>
                                            </p:tav>
                                            <p:tav tm="100000">
                                              <p:val>
                                                <p:strVal val="#ppt_w"/>
                                              </p:val>
                                            </p:tav>
                                          </p:tavLst>
                                        </p:anim>
                                        <p:anim calcmode="lin" valueType="num">
                                          <p:cBhvr>
                                            <p:cTn id="98" dur="500" fill="hold"/>
                                            <p:tgtEl>
                                              <p:spTgt spid="99"/>
                                            </p:tgtEl>
                                            <p:attrNameLst>
                                              <p:attrName>ppt_h</p:attrName>
                                            </p:attrNameLst>
                                          </p:cBhvr>
                                          <p:tavLst>
                                            <p:tav tm="0">
                                              <p:val>
                                                <p:fltVal val="0"/>
                                              </p:val>
                                            </p:tav>
                                            <p:tav tm="100000">
                                              <p:val>
                                                <p:strVal val="#ppt_h"/>
                                              </p:val>
                                            </p:tav>
                                          </p:tavLst>
                                        </p:anim>
                                        <p:animEffect transition="in" filter="fade">
                                          <p:cBhvr>
                                            <p:cTn id="99" dur="500"/>
                                            <p:tgtEl>
                                              <p:spTgt spid="99"/>
                                            </p:tgtEl>
                                          </p:cBhvr>
                                        </p:animEffect>
                                      </p:childTnLst>
                                    </p:cTn>
                                  </p:par>
                                  <p:par>
                                    <p:cTn id="100" presetID="8" presetClass="emph" presetSubtype="0" repeatCount="indefinite" fill="hold" grpId="1" nodeType="withEffect">
                                      <p:stCondLst>
                                        <p:cond delay="9700"/>
                                      </p:stCondLst>
                                      <p:childTnLst>
                                        <p:animRot by="21600000">
                                          <p:cBhvr>
                                            <p:cTn id="101" dur="7000" fill="hold"/>
                                            <p:tgtEl>
                                              <p:spTgt spid="99"/>
                                            </p:tgtEl>
                                            <p:attrNameLst>
                                              <p:attrName>r</p:attrName>
                                            </p:attrNameLst>
                                          </p:cBhvr>
                                        </p:animRot>
                                      </p:childTnLst>
                                    </p:cTn>
                                  </p:par>
                                  <p:par>
                                    <p:cTn id="102" presetID="42" presetClass="entr" presetSubtype="0" fill="hold" grpId="0" nodeType="withEffect">
                                      <p:stCondLst>
                                        <p:cond delay="9700"/>
                                      </p:stCondLst>
                                      <p:childTnLst>
                                        <p:set>
                                          <p:cBhvr>
                                            <p:cTn id="103" dur="1" fill="hold">
                                              <p:stCondLst>
                                                <p:cond delay="0"/>
                                              </p:stCondLst>
                                            </p:cTn>
                                            <p:tgtEl>
                                              <p:spTgt spid="78"/>
                                            </p:tgtEl>
                                            <p:attrNameLst>
                                              <p:attrName>style.visibility</p:attrName>
                                            </p:attrNameLst>
                                          </p:cBhvr>
                                          <p:to>
                                            <p:strVal val="visible"/>
                                          </p:to>
                                        </p:set>
                                        <p:animEffect transition="in" filter="fade">
                                          <p:cBhvr>
                                            <p:cTn id="104" dur="1000"/>
                                            <p:tgtEl>
                                              <p:spTgt spid="78"/>
                                            </p:tgtEl>
                                          </p:cBhvr>
                                        </p:animEffect>
                                        <p:anim calcmode="lin" valueType="num">
                                          <p:cBhvr>
                                            <p:cTn id="105" dur="1000" fill="hold"/>
                                            <p:tgtEl>
                                              <p:spTgt spid="78"/>
                                            </p:tgtEl>
                                            <p:attrNameLst>
                                              <p:attrName>ppt_x</p:attrName>
                                            </p:attrNameLst>
                                          </p:cBhvr>
                                          <p:tavLst>
                                            <p:tav tm="0">
                                              <p:val>
                                                <p:strVal val="#ppt_x"/>
                                              </p:val>
                                            </p:tav>
                                            <p:tav tm="100000">
                                              <p:val>
                                                <p:strVal val="#ppt_x"/>
                                              </p:val>
                                            </p:tav>
                                          </p:tavLst>
                                        </p:anim>
                                        <p:anim calcmode="lin" valueType="num">
                                          <p:cBhvr>
                                            <p:cTn id="106" dur="1000" fill="hold"/>
                                            <p:tgtEl>
                                              <p:spTgt spid="78"/>
                                            </p:tgtEl>
                                            <p:attrNameLst>
                                              <p:attrName>ppt_y</p:attrName>
                                            </p:attrNameLst>
                                          </p:cBhvr>
                                          <p:tavLst>
                                            <p:tav tm="0">
                                              <p:val>
                                                <p:strVal val="#ppt_y+.1"/>
                                              </p:val>
                                            </p:tav>
                                            <p:tav tm="100000">
                                              <p:val>
                                                <p:strVal val="#ppt_y"/>
                                              </p:val>
                                            </p:tav>
                                          </p:tavLst>
                                        </p:anim>
                                      </p:childTnLst>
                                    </p:cTn>
                                  </p:par>
                                  <p:par>
                                    <p:cTn id="107" presetID="22" presetClass="entr" presetSubtype="8" fill="hold" nodeType="withEffect">
                                      <p:stCondLst>
                                        <p:cond delay="9750"/>
                                      </p:stCondLst>
                                      <p:childTnLst>
                                        <p:set>
                                          <p:cBhvr>
                                            <p:cTn id="108" dur="1" fill="hold">
                                              <p:stCondLst>
                                                <p:cond delay="0"/>
                                              </p:stCondLst>
                                            </p:cTn>
                                            <p:tgtEl>
                                              <p:spTgt spid="77"/>
                                            </p:tgtEl>
                                            <p:attrNameLst>
                                              <p:attrName>style.visibility</p:attrName>
                                            </p:attrNameLst>
                                          </p:cBhvr>
                                          <p:to>
                                            <p:strVal val="visible"/>
                                          </p:to>
                                        </p:set>
                                        <p:animEffect transition="in" filter="wipe(left)">
                                          <p:cBhvr>
                                            <p:cTn id="109" dur="500"/>
                                            <p:tgtEl>
                                              <p:spTgt spid="77"/>
                                            </p:tgtEl>
                                          </p:cBhvr>
                                        </p:animEffect>
                                      </p:childTnLst>
                                    </p:cTn>
                                  </p:par>
                                  <p:par>
                                    <p:cTn id="110" presetID="31" presetClass="entr" presetSubtype="0" fill="hold" grpId="0" nodeType="withEffect">
                                      <p:stCondLst>
                                        <p:cond delay="10250"/>
                                      </p:stCondLst>
                                      <p:childTnLst>
                                        <p:set>
                                          <p:cBhvr>
                                            <p:cTn id="111" dur="1" fill="hold">
                                              <p:stCondLst>
                                                <p:cond delay="0"/>
                                              </p:stCondLst>
                                            </p:cTn>
                                            <p:tgtEl>
                                              <p:spTgt spid="83"/>
                                            </p:tgtEl>
                                            <p:attrNameLst>
                                              <p:attrName>style.visibility</p:attrName>
                                            </p:attrNameLst>
                                          </p:cBhvr>
                                          <p:to>
                                            <p:strVal val="visible"/>
                                          </p:to>
                                        </p:set>
                                        <p:anim calcmode="lin" valueType="num">
                                          <p:cBhvr>
                                            <p:cTn id="112" dur="1000" fill="hold"/>
                                            <p:tgtEl>
                                              <p:spTgt spid="83"/>
                                            </p:tgtEl>
                                            <p:attrNameLst>
                                              <p:attrName>ppt_w</p:attrName>
                                            </p:attrNameLst>
                                          </p:cBhvr>
                                          <p:tavLst>
                                            <p:tav tm="0">
                                              <p:val>
                                                <p:fltVal val="0"/>
                                              </p:val>
                                            </p:tav>
                                            <p:tav tm="100000">
                                              <p:val>
                                                <p:strVal val="#ppt_w"/>
                                              </p:val>
                                            </p:tav>
                                          </p:tavLst>
                                        </p:anim>
                                        <p:anim calcmode="lin" valueType="num">
                                          <p:cBhvr>
                                            <p:cTn id="113" dur="1000" fill="hold"/>
                                            <p:tgtEl>
                                              <p:spTgt spid="83"/>
                                            </p:tgtEl>
                                            <p:attrNameLst>
                                              <p:attrName>ppt_h</p:attrName>
                                            </p:attrNameLst>
                                          </p:cBhvr>
                                          <p:tavLst>
                                            <p:tav tm="0">
                                              <p:val>
                                                <p:fltVal val="0"/>
                                              </p:val>
                                            </p:tav>
                                            <p:tav tm="100000">
                                              <p:val>
                                                <p:strVal val="#ppt_h"/>
                                              </p:val>
                                            </p:tav>
                                          </p:tavLst>
                                        </p:anim>
                                        <p:anim calcmode="lin" valueType="num">
                                          <p:cBhvr>
                                            <p:cTn id="114" dur="1000" fill="hold"/>
                                            <p:tgtEl>
                                              <p:spTgt spid="83"/>
                                            </p:tgtEl>
                                            <p:attrNameLst>
                                              <p:attrName>style.rotation</p:attrName>
                                            </p:attrNameLst>
                                          </p:cBhvr>
                                          <p:tavLst>
                                            <p:tav tm="0">
                                              <p:val>
                                                <p:fltVal val="90"/>
                                              </p:val>
                                            </p:tav>
                                            <p:tav tm="100000">
                                              <p:val>
                                                <p:fltVal val="0"/>
                                              </p:val>
                                            </p:tav>
                                          </p:tavLst>
                                        </p:anim>
                                        <p:animEffect transition="in" filter="fade">
                                          <p:cBhvr>
                                            <p:cTn id="115" dur="1000"/>
                                            <p:tgtEl>
                                              <p:spTgt spid="83"/>
                                            </p:tgtEl>
                                          </p:cBhvr>
                                        </p:animEffect>
                                      </p:childTnLst>
                                    </p:cTn>
                                  </p:par>
                                  <p:par>
                                    <p:cTn id="116" presetID="53" presetClass="entr" presetSubtype="16" fill="hold" nodeType="withEffect">
                                      <p:stCondLst>
                                        <p:cond delay="11250"/>
                                      </p:stCondLst>
                                      <p:childTnLst>
                                        <p:set>
                                          <p:cBhvr>
                                            <p:cTn id="117" dur="1" fill="hold">
                                              <p:stCondLst>
                                                <p:cond delay="0"/>
                                              </p:stCondLst>
                                            </p:cTn>
                                            <p:tgtEl>
                                              <p:spTgt spid="91"/>
                                            </p:tgtEl>
                                            <p:attrNameLst>
                                              <p:attrName>style.visibility</p:attrName>
                                            </p:attrNameLst>
                                          </p:cBhvr>
                                          <p:to>
                                            <p:strVal val="visible"/>
                                          </p:to>
                                        </p:set>
                                        <p:anim calcmode="lin" valueType="num">
                                          <p:cBhvr>
                                            <p:cTn id="118" dur="500" fill="hold"/>
                                            <p:tgtEl>
                                              <p:spTgt spid="91"/>
                                            </p:tgtEl>
                                            <p:attrNameLst>
                                              <p:attrName>ppt_w</p:attrName>
                                            </p:attrNameLst>
                                          </p:cBhvr>
                                          <p:tavLst>
                                            <p:tav tm="0">
                                              <p:val>
                                                <p:fltVal val="0"/>
                                              </p:val>
                                            </p:tav>
                                            <p:tav tm="100000">
                                              <p:val>
                                                <p:strVal val="#ppt_w"/>
                                              </p:val>
                                            </p:tav>
                                          </p:tavLst>
                                        </p:anim>
                                        <p:anim calcmode="lin" valueType="num">
                                          <p:cBhvr>
                                            <p:cTn id="119" dur="500" fill="hold"/>
                                            <p:tgtEl>
                                              <p:spTgt spid="91"/>
                                            </p:tgtEl>
                                            <p:attrNameLst>
                                              <p:attrName>ppt_h</p:attrName>
                                            </p:attrNameLst>
                                          </p:cBhvr>
                                          <p:tavLst>
                                            <p:tav tm="0">
                                              <p:val>
                                                <p:fltVal val="0"/>
                                              </p:val>
                                            </p:tav>
                                            <p:tav tm="100000">
                                              <p:val>
                                                <p:strVal val="#ppt_h"/>
                                              </p:val>
                                            </p:tav>
                                          </p:tavLst>
                                        </p:anim>
                                        <p:animEffect transition="in" filter="fade">
                                          <p:cBhvr>
                                            <p:cTn id="120" dur="500"/>
                                            <p:tgtEl>
                                              <p:spTgt spid="91"/>
                                            </p:tgtEl>
                                          </p:cBhvr>
                                        </p:animEffect>
                                      </p:childTnLst>
                                    </p:cTn>
                                  </p:par>
                                  <p:par>
                                    <p:cTn id="121" presetID="53" presetClass="entr" presetSubtype="16" fill="hold" grpId="0" nodeType="withEffect">
                                      <p:stCondLst>
                                        <p:cond delay="11750"/>
                                      </p:stCondLst>
                                      <p:childTnLst>
                                        <p:set>
                                          <p:cBhvr>
                                            <p:cTn id="122" dur="1" fill="hold">
                                              <p:stCondLst>
                                                <p:cond delay="0"/>
                                              </p:stCondLst>
                                            </p:cTn>
                                            <p:tgtEl>
                                              <p:spTgt spid="75"/>
                                            </p:tgtEl>
                                            <p:attrNameLst>
                                              <p:attrName>style.visibility</p:attrName>
                                            </p:attrNameLst>
                                          </p:cBhvr>
                                          <p:to>
                                            <p:strVal val="visible"/>
                                          </p:to>
                                        </p:set>
                                        <p:anim calcmode="lin" valueType="num">
                                          <p:cBhvr>
                                            <p:cTn id="123" dur="500" fill="hold"/>
                                            <p:tgtEl>
                                              <p:spTgt spid="75"/>
                                            </p:tgtEl>
                                            <p:attrNameLst>
                                              <p:attrName>ppt_w</p:attrName>
                                            </p:attrNameLst>
                                          </p:cBhvr>
                                          <p:tavLst>
                                            <p:tav tm="0">
                                              <p:val>
                                                <p:fltVal val="0"/>
                                              </p:val>
                                            </p:tav>
                                            <p:tav tm="100000">
                                              <p:val>
                                                <p:strVal val="#ppt_w"/>
                                              </p:val>
                                            </p:tav>
                                          </p:tavLst>
                                        </p:anim>
                                        <p:anim calcmode="lin" valueType="num">
                                          <p:cBhvr>
                                            <p:cTn id="124" dur="500" fill="hold"/>
                                            <p:tgtEl>
                                              <p:spTgt spid="75"/>
                                            </p:tgtEl>
                                            <p:attrNameLst>
                                              <p:attrName>ppt_h</p:attrName>
                                            </p:attrNameLst>
                                          </p:cBhvr>
                                          <p:tavLst>
                                            <p:tav tm="0">
                                              <p:val>
                                                <p:fltVal val="0"/>
                                              </p:val>
                                            </p:tav>
                                            <p:tav tm="100000">
                                              <p:val>
                                                <p:strVal val="#ppt_h"/>
                                              </p:val>
                                            </p:tav>
                                          </p:tavLst>
                                        </p:anim>
                                        <p:animEffect transition="in" filter="fade">
                                          <p:cBhvr>
                                            <p:cTn id="125" dur="500"/>
                                            <p:tgtEl>
                                              <p:spTgt spid="75"/>
                                            </p:tgtEl>
                                          </p:cBhvr>
                                        </p:animEffect>
                                      </p:childTnLst>
                                    </p:cTn>
                                  </p:par>
                                  <p:par>
                                    <p:cTn id="126" presetID="8" presetClass="emph" presetSubtype="0" repeatCount="indefinite" fill="hold" grpId="1" nodeType="withEffect">
                                      <p:stCondLst>
                                        <p:cond delay="12400"/>
                                      </p:stCondLst>
                                      <p:childTnLst>
                                        <p:animRot by="10800000">
                                          <p:cBhvr>
                                            <p:cTn id="127" dur="5000" fill="hold"/>
                                            <p:tgtEl>
                                              <p:spTgt spid="75"/>
                                            </p:tgtEl>
                                            <p:attrNameLst>
                                              <p:attrName>r</p:attrName>
                                            </p:attrNameLst>
                                          </p:cBhvr>
                                        </p:animRot>
                                      </p:childTnLst>
                                    </p:cTn>
                                  </p:par>
                                  <p:par>
                                    <p:cTn id="128" presetID="42" presetClass="entr" presetSubtype="0" fill="hold" grpId="0" nodeType="withEffect">
                                      <p:stCondLst>
                                        <p:cond delay="12400"/>
                                      </p:stCondLst>
                                      <p:childTnLst>
                                        <p:set>
                                          <p:cBhvr>
                                            <p:cTn id="129" dur="1" fill="hold">
                                              <p:stCondLst>
                                                <p:cond delay="0"/>
                                              </p:stCondLst>
                                            </p:cTn>
                                            <p:tgtEl>
                                              <p:spTgt spid="79"/>
                                            </p:tgtEl>
                                            <p:attrNameLst>
                                              <p:attrName>style.visibility</p:attrName>
                                            </p:attrNameLst>
                                          </p:cBhvr>
                                          <p:to>
                                            <p:strVal val="visible"/>
                                          </p:to>
                                        </p:set>
                                        <p:animEffect transition="in" filter="fade">
                                          <p:cBhvr>
                                            <p:cTn id="130" dur="1000"/>
                                            <p:tgtEl>
                                              <p:spTgt spid="79"/>
                                            </p:tgtEl>
                                          </p:cBhvr>
                                        </p:animEffect>
                                        <p:anim calcmode="lin" valueType="num">
                                          <p:cBhvr>
                                            <p:cTn id="131" dur="1000" fill="hold"/>
                                            <p:tgtEl>
                                              <p:spTgt spid="79"/>
                                            </p:tgtEl>
                                            <p:attrNameLst>
                                              <p:attrName>ppt_x</p:attrName>
                                            </p:attrNameLst>
                                          </p:cBhvr>
                                          <p:tavLst>
                                            <p:tav tm="0">
                                              <p:val>
                                                <p:strVal val="#ppt_x"/>
                                              </p:val>
                                            </p:tav>
                                            <p:tav tm="100000">
                                              <p:val>
                                                <p:strVal val="#ppt_x"/>
                                              </p:val>
                                            </p:tav>
                                          </p:tavLst>
                                        </p:anim>
                                        <p:anim calcmode="lin" valueType="num">
                                          <p:cBhvr>
                                            <p:cTn id="132" dur="1000" fill="hold"/>
                                            <p:tgtEl>
                                              <p:spTgt spid="79"/>
                                            </p:tgtEl>
                                            <p:attrNameLst>
                                              <p:attrName>ppt_y</p:attrName>
                                            </p:attrNameLst>
                                          </p:cBhvr>
                                          <p:tavLst>
                                            <p:tav tm="0">
                                              <p:val>
                                                <p:strVal val="#ppt_y+.1"/>
                                              </p:val>
                                            </p:tav>
                                            <p:tav tm="100000">
                                              <p:val>
                                                <p:strVal val="#ppt_y"/>
                                              </p:val>
                                            </p:tav>
                                          </p:tavLst>
                                        </p:anim>
                                      </p:childTnLst>
                                    </p:cTn>
                                  </p:par>
                                  <p:par>
                                    <p:cTn id="133" presetID="22" presetClass="entr" presetSubtype="8" fill="hold" nodeType="withEffect">
                                      <p:stCondLst>
                                        <p:cond delay="12250"/>
                                      </p:stCondLst>
                                      <p:childTnLst>
                                        <p:set>
                                          <p:cBhvr>
                                            <p:cTn id="134" dur="1" fill="hold">
                                              <p:stCondLst>
                                                <p:cond delay="0"/>
                                              </p:stCondLst>
                                            </p:cTn>
                                            <p:tgtEl>
                                              <p:spTgt spid="101"/>
                                            </p:tgtEl>
                                            <p:attrNameLst>
                                              <p:attrName>style.visibility</p:attrName>
                                            </p:attrNameLst>
                                          </p:cBhvr>
                                          <p:to>
                                            <p:strVal val="visible"/>
                                          </p:to>
                                        </p:set>
                                        <p:animEffect transition="in" filter="wipe(left)">
                                          <p:cBhvr>
                                            <p:cTn id="135" dur="500"/>
                                            <p:tgtEl>
                                              <p:spTgt spid="101"/>
                                            </p:tgtEl>
                                          </p:cBhvr>
                                        </p:animEffect>
                                      </p:childTnLst>
                                    </p:cTn>
                                  </p:par>
                                  <p:par>
                                    <p:cTn id="136" presetID="31" presetClass="entr" presetSubtype="0" fill="hold" grpId="0" nodeType="withEffect">
                                      <p:stCondLst>
                                        <p:cond delay="12750"/>
                                      </p:stCondLst>
                                      <p:childTnLst>
                                        <p:set>
                                          <p:cBhvr>
                                            <p:cTn id="137" dur="1" fill="hold">
                                              <p:stCondLst>
                                                <p:cond delay="0"/>
                                              </p:stCondLst>
                                            </p:cTn>
                                            <p:tgtEl>
                                              <p:spTgt spid="84"/>
                                            </p:tgtEl>
                                            <p:attrNameLst>
                                              <p:attrName>style.visibility</p:attrName>
                                            </p:attrNameLst>
                                          </p:cBhvr>
                                          <p:to>
                                            <p:strVal val="visible"/>
                                          </p:to>
                                        </p:set>
                                        <p:anim calcmode="lin" valueType="num">
                                          <p:cBhvr>
                                            <p:cTn id="138" dur="1000" fill="hold"/>
                                            <p:tgtEl>
                                              <p:spTgt spid="84"/>
                                            </p:tgtEl>
                                            <p:attrNameLst>
                                              <p:attrName>ppt_w</p:attrName>
                                            </p:attrNameLst>
                                          </p:cBhvr>
                                          <p:tavLst>
                                            <p:tav tm="0">
                                              <p:val>
                                                <p:fltVal val="0"/>
                                              </p:val>
                                            </p:tav>
                                            <p:tav tm="100000">
                                              <p:val>
                                                <p:strVal val="#ppt_w"/>
                                              </p:val>
                                            </p:tav>
                                          </p:tavLst>
                                        </p:anim>
                                        <p:anim calcmode="lin" valueType="num">
                                          <p:cBhvr>
                                            <p:cTn id="139" dur="1000" fill="hold"/>
                                            <p:tgtEl>
                                              <p:spTgt spid="84"/>
                                            </p:tgtEl>
                                            <p:attrNameLst>
                                              <p:attrName>ppt_h</p:attrName>
                                            </p:attrNameLst>
                                          </p:cBhvr>
                                          <p:tavLst>
                                            <p:tav tm="0">
                                              <p:val>
                                                <p:fltVal val="0"/>
                                              </p:val>
                                            </p:tav>
                                            <p:tav tm="100000">
                                              <p:val>
                                                <p:strVal val="#ppt_h"/>
                                              </p:val>
                                            </p:tav>
                                          </p:tavLst>
                                        </p:anim>
                                        <p:anim calcmode="lin" valueType="num">
                                          <p:cBhvr>
                                            <p:cTn id="140" dur="1000" fill="hold"/>
                                            <p:tgtEl>
                                              <p:spTgt spid="84"/>
                                            </p:tgtEl>
                                            <p:attrNameLst>
                                              <p:attrName>style.rotation</p:attrName>
                                            </p:attrNameLst>
                                          </p:cBhvr>
                                          <p:tavLst>
                                            <p:tav tm="0">
                                              <p:val>
                                                <p:fltVal val="90"/>
                                              </p:val>
                                            </p:tav>
                                            <p:tav tm="100000">
                                              <p:val>
                                                <p:fltVal val="0"/>
                                              </p:val>
                                            </p:tav>
                                          </p:tavLst>
                                        </p:anim>
                                        <p:animEffect transition="in" filter="fade">
                                          <p:cBhvr>
                                            <p:cTn id="141" dur="1000"/>
                                            <p:tgtEl>
                                              <p:spTgt spid="84"/>
                                            </p:tgtEl>
                                          </p:cBhvr>
                                        </p:animEffect>
                                      </p:childTnLst>
                                    </p:cTn>
                                  </p:par>
                                  <p:par>
                                    <p:cTn id="142" presetID="53" presetClass="entr" presetSubtype="16" fill="hold" grpId="0" nodeType="withEffect">
                                      <p:stCondLst>
                                        <p:cond delay="13500"/>
                                      </p:stCondLst>
                                      <p:childTnLst>
                                        <p:set>
                                          <p:cBhvr>
                                            <p:cTn id="143" dur="1" fill="hold">
                                              <p:stCondLst>
                                                <p:cond delay="0"/>
                                              </p:stCondLst>
                                            </p:cTn>
                                            <p:tgtEl>
                                              <p:spTgt spid="100"/>
                                            </p:tgtEl>
                                            <p:attrNameLst>
                                              <p:attrName>style.visibility</p:attrName>
                                            </p:attrNameLst>
                                          </p:cBhvr>
                                          <p:to>
                                            <p:strVal val="visible"/>
                                          </p:to>
                                        </p:set>
                                        <p:anim calcmode="lin" valueType="num">
                                          <p:cBhvr>
                                            <p:cTn id="144" dur="500" fill="hold"/>
                                            <p:tgtEl>
                                              <p:spTgt spid="100"/>
                                            </p:tgtEl>
                                            <p:attrNameLst>
                                              <p:attrName>ppt_w</p:attrName>
                                            </p:attrNameLst>
                                          </p:cBhvr>
                                          <p:tavLst>
                                            <p:tav tm="0">
                                              <p:val>
                                                <p:fltVal val="0"/>
                                              </p:val>
                                            </p:tav>
                                            <p:tav tm="100000">
                                              <p:val>
                                                <p:strVal val="#ppt_w"/>
                                              </p:val>
                                            </p:tav>
                                          </p:tavLst>
                                        </p:anim>
                                        <p:anim calcmode="lin" valueType="num">
                                          <p:cBhvr>
                                            <p:cTn id="145" dur="500" fill="hold"/>
                                            <p:tgtEl>
                                              <p:spTgt spid="100"/>
                                            </p:tgtEl>
                                            <p:attrNameLst>
                                              <p:attrName>ppt_h</p:attrName>
                                            </p:attrNameLst>
                                          </p:cBhvr>
                                          <p:tavLst>
                                            <p:tav tm="0">
                                              <p:val>
                                                <p:fltVal val="0"/>
                                              </p:val>
                                            </p:tav>
                                            <p:tav tm="100000">
                                              <p:val>
                                                <p:strVal val="#ppt_h"/>
                                              </p:val>
                                            </p:tav>
                                          </p:tavLst>
                                        </p:anim>
                                        <p:animEffect transition="in" filter="fade">
                                          <p:cBhvr>
                                            <p:cTn id="146" dur="500"/>
                                            <p:tgtEl>
                                              <p:spTgt spid="100"/>
                                            </p:tgtEl>
                                          </p:cBhvr>
                                        </p:animEffect>
                                      </p:childTnLst>
                                    </p:cTn>
                                  </p:par>
                                  <p:par>
                                    <p:cTn id="147" presetID="53" presetClass="entr" presetSubtype="16" fill="hold" nodeType="withEffect">
                                      <p:stCondLst>
                                        <p:cond delay="14000"/>
                                      </p:stCondLst>
                                      <p:childTnLst>
                                        <p:set>
                                          <p:cBhvr>
                                            <p:cTn id="148" dur="1" fill="hold">
                                              <p:stCondLst>
                                                <p:cond delay="0"/>
                                              </p:stCondLst>
                                            </p:cTn>
                                            <p:tgtEl>
                                              <p:spTgt spid="94"/>
                                            </p:tgtEl>
                                            <p:attrNameLst>
                                              <p:attrName>style.visibility</p:attrName>
                                            </p:attrNameLst>
                                          </p:cBhvr>
                                          <p:to>
                                            <p:strVal val="visible"/>
                                          </p:to>
                                        </p:set>
                                        <p:anim calcmode="lin" valueType="num">
                                          <p:cBhvr>
                                            <p:cTn id="149" dur="500" fill="hold"/>
                                            <p:tgtEl>
                                              <p:spTgt spid="94"/>
                                            </p:tgtEl>
                                            <p:attrNameLst>
                                              <p:attrName>ppt_w</p:attrName>
                                            </p:attrNameLst>
                                          </p:cBhvr>
                                          <p:tavLst>
                                            <p:tav tm="0">
                                              <p:val>
                                                <p:fltVal val="0"/>
                                              </p:val>
                                            </p:tav>
                                            <p:tav tm="100000">
                                              <p:val>
                                                <p:strVal val="#ppt_w"/>
                                              </p:val>
                                            </p:tav>
                                          </p:tavLst>
                                        </p:anim>
                                        <p:anim calcmode="lin" valueType="num">
                                          <p:cBhvr>
                                            <p:cTn id="150" dur="500" fill="hold"/>
                                            <p:tgtEl>
                                              <p:spTgt spid="94"/>
                                            </p:tgtEl>
                                            <p:attrNameLst>
                                              <p:attrName>ppt_h</p:attrName>
                                            </p:attrNameLst>
                                          </p:cBhvr>
                                          <p:tavLst>
                                            <p:tav tm="0">
                                              <p:val>
                                                <p:fltVal val="0"/>
                                              </p:val>
                                            </p:tav>
                                            <p:tav tm="100000">
                                              <p:val>
                                                <p:strVal val="#ppt_h"/>
                                              </p:val>
                                            </p:tav>
                                          </p:tavLst>
                                        </p:anim>
                                        <p:animEffect transition="in" filter="fade">
                                          <p:cBhvr>
                                            <p:cTn id="151" dur="500"/>
                                            <p:tgtEl>
                                              <p:spTgt spid="94"/>
                                            </p:tgtEl>
                                          </p:cBhvr>
                                        </p:animEffect>
                                      </p:childTnLst>
                                    </p:cTn>
                                  </p:par>
                                  <p:par>
                                    <p:cTn id="152" presetID="8" presetClass="emph" presetSubtype="0" repeatCount="indefinite" fill="hold" grpId="1" nodeType="withEffect">
                                      <p:stCondLst>
                                        <p:cond delay="14100"/>
                                      </p:stCondLst>
                                      <p:childTnLst>
                                        <p:animRot by="5400000">
                                          <p:cBhvr>
                                            <p:cTn id="153" dur="3000" fill="hold"/>
                                            <p:tgtEl>
                                              <p:spTgt spid="100"/>
                                            </p:tgtEl>
                                            <p:attrNameLst>
                                              <p:attrName>r</p:attrName>
                                            </p:attrNameLst>
                                          </p:cBhvr>
                                        </p:animRot>
                                      </p:childTnLst>
                                    </p:cTn>
                                  </p:par>
                                  <p:par>
                                    <p:cTn id="154" presetID="42" presetClass="entr" presetSubtype="0" fill="hold" grpId="0" nodeType="withEffect">
                                      <p:stCondLst>
                                        <p:cond delay="14100"/>
                                      </p:stCondLst>
                                      <p:childTnLst>
                                        <p:set>
                                          <p:cBhvr>
                                            <p:cTn id="155" dur="1" fill="hold">
                                              <p:stCondLst>
                                                <p:cond delay="0"/>
                                              </p:stCondLst>
                                            </p:cTn>
                                            <p:tgtEl>
                                              <p:spTgt spid="81"/>
                                            </p:tgtEl>
                                            <p:attrNameLst>
                                              <p:attrName>style.visibility</p:attrName>
                                            </p:attrNameLst>
                                          </p:cBhvr>
                                          <p:to>
                                            <p:strVal val="visible"/>
                                          </p:to>
                                        </p:set>
                                        <p:animEffect transition="in" filter="fade">
                                          <p:cBhvr>
                                            <p:cTn id="156" dur="1000"/>
                                            <p:tgtEl>
                                              <p:spTgt spid="81"/>
                                            </p:tgtEl>
                                          </p:cBhvr>
                                        </p:animEffect>
                                        <p:anim calcmode="lin" valueType="num">
                                          <p:cBhvr>
                                            <p:cTn id="157" dur="1000" fill="hold"/>
                                            <p:tgtEl>
                                              <p:spTgt spid="81"/>
                                            </p:tgtEl>
                                            <p:attrNameLst>
                                              <p:attrName>ppt_x</p:attrName>
                                            </p:attrNameLst>
                                          </p:cBhvr>
                                          <p:tavLst>
                                            <p:tav tm="0">
                                              <p:val>
                                                <p:strVal val="#ppt_x"/>
                                              </p:val>
                                            </p:tav>
                                            <p:tav tm="100000">
                                              <p:val>
                                                <p:strVal val="#ppt_x"/>
                                              </p:val>
                                            </p:tav>
                                          </p:tavLst>
                                        </p:anim>
                                        <p:anim calcmode="lin" valueType="num">
                                          <p:cBhvr>
                                            <p:cTn id="158" dur="1000" fill="hold"/>
                                            <p:tgtEl>
                                              <p:spTgt spid="81"/>
                                            </p:tgtEl>
                                            <p:attrNameLst>
                                              <p:attrName>ppt_y</p:attrName>
                                            </p:attrNameLst>
                                          </p:cBhvr>
                                          <p:tavLst>
                                            <p:tav tm="0">
                                              <p:val>
                                                <p:strVal val="#ppt_y+.1"/>
                                              </p:val>
                                            </p:tav>
                                            <p:tav tm="100000">
                                              <p:val>
                                                <p:strVal val="#ppt_y"/>
                                              </p:val>
                                            </p:tav>
                                          </p:tavLst>
                                        </p:anim>
                                      </p:childTnLst>
                                    </p:cTn>
                                  </p:par>
                                  <p:par>
                                    <p:cTn id="159" presetID="22" presetClass="entr" presetSubtype="8" fill="hold" grpId="0" nodeType="withEffect">
                                      <p:stCondLst>
                                        <p:cond delay="5800"/>
                                      </p:stCondLst>
                                      <p:childTnLst>
                                        <p:set>
                                          <p:cBhvr>
                                            <p:cTn id="160" dur="1" fill="hold">
                                              <p:stCondLst>
                                                <p:cond delay="0"/>
                                              </p:stCondLst>
                                            </p:cTn>
                                            <p:tgtEl>
                                              <p:spTgt spid="103"/>
                                            </p:tgtEl>
                                            <p:attrNameLst>
                                              <p:attrName>style.visibility</p:attrName>
                                            </p:attrNameLst>
                                          </p:cBhvr>
                                          <p:to>
                                            <p:strVal val="visible"/>
                                          </p:to>
                                        </p:set>
                                        <p:animEffect transition="in" filter="wipe(left)">
                                          <p:cBhvr>
                                            <p:cTn id="161" dur="2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8" grpId="0"/>
          <p:bldP spid="79" grpId="0"/>
          <p:bldP spid="80" grpId="0"/>
          <p:bldP spid="81" grpId="0"/>
          <p:bldP spid="82" grpId="0" animBg="1"/>
          <p:bldP spid="83" grpId="0" animBg="1"/>
          <p:bldP spid="84" grpId="0" animBg="1"/>
          <p:bldP spid="97" grpId="0" animBg="1"/>
          <p:bldP spid="97" grpId="1" animBg="1"/>
          <p:bldP spid="98" grpId="0" animBg="1"/>
          <p:bldP spid="99" grpId="0" animBg="1"/>
          <p:bldP spid="99" grpId="1" animBg="1"/>
          <p:bldP spid="100" grpId="0" animBg="1"/>
          <p:bldP spid="100" grpId="1" animBg="1"/>
          <p:bldP spid="10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6"/>
                                            </p:tgtEl>
                                            <p:attrNameLst>
                                              <p:attrName>style.visibility</p:attrName>
                                            </p:attrNameLst>
                                          </p:cBhvr>
                                          <p:to>
                                            <p:strVal val="visible"/>
                                          </p:to>
                                        </p:set>
                                        <p:anim calcmode="lin" valueType="num">
                                          <p:cBhvr additive="base">
                                            <p:cTn id="48" dur="5000" fill="hold"/>
                                            <p:tgtEl>
                                              <p:spTgt spid="56"/>
                                            </p:tgtEl>
                                            <p:attrNameLst>
                                              <p:attrName>ppt_x</p:attrName>
                                            </p:attrNameLst>
                                          </p:cBhvr>
                                          <p:tavLst>
                                            <p:tav tm="0">
                                              <p:val>
                                                <p:strVal val="0-#ppt_w/2"/>
                                              </p:val>
                                            </p:tav>
                                            <p:tav tm="100000">
                                              <p:val>
                                                <p:strVal val="#ppt_x"/>
                                              </p:val>
                                            </p:tav>
                                          </p:tavLst>
                                        </p:anim>
                                        <p:anim calcmode="lin" valueType="num">
                                          <p:cBhvr additive="base">
                                            <p:cTn id="49" dur="5000" fill="hold"/>
                                            <p:tgtEl>
                                              <p:spTgt spid="56"/>
                                            </p:tgtEl>
                                            <p:attrNameLst>
                                              <p:attrName>ppt_y</p:attrName>
                                            </p:attrNameLst>
                                          </p:cBhvr>
                                          <p:tavLst>
                                            <p:tav tm="0">
                                              <p:val>
                                                <p:strVal val="#ppt_y"/>
                                              </p:val>
                                            </p:tav>
                                            <p:tav tm="100000">
                                              <p:val>
                                                <p:strVal val="#ppt_y"/>
                                              </p:val>
                                            </p:tav>
                                          </p:tavLst>
                                        </p:anim>
                                      </p:childTnLst>
                                    </p:cTn>
                                  </p:par>
                                  <p:par>
                                    <p:cTn id="50" presetID="2" presetClass="entr" presetSubtype="8" fill="hold" nodeType="withEffect">
                                      <p:stCondLst>
                                        <p:cond delay="350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1000" fill="hold"/>
                                            <p:tgtEl>
                                              <p:spTgt spid="58"/>
                                            </p:tgtEl>
                                            <p:attrNameLst>
                                              <p:attrName>ppt_x</p:attrName>
                                            </p:attrNameLst>
                                          </p:cBhvr>
                                          <p:tavLst>
                                            <p:tav tm="0">
                                              <p:val>
                                                <p:strVal val="0-#ppt_w/2"/>
                                              </p:val>
                                            </p:tav>
                                            <p:tav tm="100000">
                                              <p:val>
                                                <p:strVal val="#ppt_x"/>
                                              </p:val>
                                            </p:tav>
                                          </p:tavLst>
                                        </p:anim>
                                        <p:anim calcmode="lin" valueType="num">
                                          <p:cBhvr additive="base">
                                            <p:cTn id="53" dur="1000" fill="hold"/>
                                            <p:tgtEl>
                                              <p:spTgt spid="5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350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1000" fill="hold"/>
                                            <p:tgtEl>
                                              <p:spTgt spid="2"/>
                                            </p:tgtEl>
                                            <p:attrNameLst>
                                              <p:attrName>ppt_x</p:attrName>
                                            </p:attrNameLst>
                                          </p:cBhvr>
                                          <p:tavLst>
                                            <p:tav tm="0">
                                              <p:val>
                                                <p:strVal val="0-#ppt_w/2"/>
                                              </p:val>
                                            </p:tav>
                                            <p:tav tm="100000">
                                              <p:val>
                                                <p:strVal val="#ppt_x"/>
                                              </p:val>
                                            </p:tav>
                                          </p:tavLst>
                                        </p:anim>
                                        <p:anim calcmode="lin" valueType="num">
                                          <p:cBhvr additive="base">
                                            <p:cTn id="57" dur="1000" fill="hold"/>
                                            <p:tgtEl>
                                              <p:spTgt spid="2"/>
                                            </p:tgtEl>
                                            <p:attrNameLst>
                                              <p:attrName>ppt_y</p:attrName>
                                            </p:attrNameLst>
                                          </p:cBhvr>
                                          <p:tavLst>
                                            <p:tav tm="0">
                                              <p:val>
                                                <p:strVal val="#ppt_y"/>
                                              </p:val>
                                            </p:tav>
                                            <p:tav tm="100000">
                                              <p:val>
                                                <p:strVal val="#ppt_y"/>
                                              </p:val>
                                            </p:tav>
                                          </p:tavLst>
                                        </p:anim>
                                      </p:childTnLst>
                                    </p:cTn>
                                  </p:par>
                                  <p:par>
                                    <p:cTn id="58" presetID="31" presetClass="entr" presetSubtype="0" fill="hold" grpId="0" nodeType="withEffect">
                                      <p:stCondLst>
                                        <p:cond delay="5000"/>
                                      </p:stCondLst>
                                      <p:childTnLst>
                                        <p:set>
                                          <p:cBhvr>
                                            <p:cTn id="59" dur="1" fill="hold">
                                              <p:stCondLst>
                                                <p:cond delay="0"/>
                                              </p:stCondLst>
                                            </p:cTn>
                                            <p:tgtEl>
                                              <p:spTgt spid="98"/>
                                            </p:tgtEl>
                                            <p:attrNameLst>
                                              <p:attrName>style.visibility</p:attrName>
                                            </p:attrNameLst>
                                          </p:cBhvr>
                                          <p:to>
                                            <p:strVal val="visible"/>
                                          </p:to>
                                        </p:set>
                                        <p:anim calcmode="lin" valueType="num">
                                          <p:cBhvr>
                                            <p:cTn id="60" dur="1000" fill="hold"/>
                                            <p:tgtEl>
                                              <p:spTgt spid="98"/>
                                            </p:tgtEl>
                                            <p:attrNameLst>
                                              <p:attrName>ppt_w</p:attrName>
                                            </p:attrNameLst>
                                          </p:cBhvr>
                                          <p:tavLst>
                                            <p:tav tm="0">
                                              <p:val>
                                                <p:fltVal val="0"/>
                                              </p:val>
                                            </p:tav>
                                            <p:tav tm="100000">
                                              <p:val>
                                                <p:strVal val="#ppt_w"/>
                                              </p:val>
                                            </p:tav>
                                          </p:tavLst>
                                        </p:anim>
                                        <p:anim calcmode="lin" valueType="num">
                                          <p:cBhvr>
                                            <p:cTn id="61" dur="1000" fill="hold"/>
                                            <p:tgtEl>
                                              <p:spTgt spid="98"/>
                                            </p:tgtEl>
                                            <p:attrNameLst>
                                              <p:attrName>ppt_h</p:attrName>
                                            </p:attrNameLst>
                                          </p:cBhvr>
                                          <p:tavLst>
                                            <p:tav tm="0">
                                              <p:val>
                                                <p:fltVal val="0"/>
                                              </p:val>
                                            </p:tav>
                                            <p:tav tm="100000">
                                              <p:val>
                                                <p:strVal val="#ppt_h"/>
                                              </p:val>
                                            </p:tav>
                                          </p:tavLst>
                                        </p:anim>
                                        <p:anim calcmode="lin" valueType="num">
                                          <p:cBhvr>
                                            <p:cTn id="62" dur="1000" fill="hold"/>
                                            <p:tgtEl>
                                              <p:spTgt spid="98"/>
                                            </p:tgtEl>
                                            <p:attrNameLst>
                                              <p:attrName>style.rotation</p:attrName>
                                            </p:attrNameLst>
                                          </p:cBhvr>
                                          <p:tavLst>
                                            <p:tav tm="0">
                                              <p:val>
                                                <p:fltVal val="90"/>
                                              </p:val>
                                            </p:tav>
                                            <p:tav tm="100000">
                                              <p:val>
                                                <p:fltVal val="0"/>
                                              </p:val>
                                            </p:tav>
                                          </p:tavLst>
                                        </p:anim>
                                        <p:animEffect transition="in" filter="fade">
                                          <p:cBhvr>
                                            <p:cTn id="63" dur="1000"/>
                                            <p:tgtEl>
                                              <p:spTgt spid="98"/>
                                            </p:tgtEl>
                                          </p:cBhvr>
                                        </p:animEffect>
                                      </p:childTnLst>
                                    </p:cTn>
                                  </p:par>
                                  <p:par>
                                    <p:cTn id="64" presetID="53" presetClass="entr" presetSubtype="16" fill="hold" nodeType="withEffect">
                                      <p:stCondLst>
                                        <p:cond delay="6000"/>
                                      </p:stCondLst>
                                      <p:childTnLst>
                                        <p:set>
                                          <p:cBhvr>
                                            <p:cTn id="65" dur="1" fill="hold">
                                              <p:stCondLst>
                                                <p:cond delay="0"/>
                                              </p:stCondLst>
                                            </p:cTn>
                                            <p:tgtEl>
                                              <p:spTgt spid="85"/>
                                            </p:tgtEl>
                                            <p:attrNameLst>
                                              <p:attrName>style.visibility</p:attrName>
                                            </p:attrNameLst>
                                          </p:cBhvr>
                                          <p:to>
                                            <p:strVal val="visible"/>
                                          </p:to>
                                        </p:set>
                                        <p:anim calcmode="lin" valueType="num">
                                          <p:cBhvr>
                                            <p:cTn id="66" dur="750" fill="hold"/>
                                            <p:tgtEl>
                                              <p:spTgt spid="85"/>
                                            </p:tgtEl>
                                            <p:attrNameLst>
                                              <p:attrName>ppt_w</p:attrName>
                                            </p:attrNameLst>
                                          </p:cBhvr>
                                          <p:tavLst>
                                            <p:tav tm="0">
                                              <p:val>
                                                <p:fltVal val="0"/>
                                              </p:val>
                                            </p:tav>
                                            <p:tav tm="100000">
                                              <p:val>
                                                <p:strVal val="#ppt_w"/>
                                              </p:val>
                                            </p:tav>
                                          </p:tavLst>
                                        </p:anim>
                                        <p:anim calcmode="lin" valueType="num">
                                          <p:cBhvr>
                                            <p:cTn id="67" dur="750" fill="hold"/>
                                            <p:tgtEl>
                                              <p:spTgt spid="85"/>
                                            </p:tgtEl>
                                            <p:attrNameLst>
                                              <p:attrName>ppt_h</p:attrName>
                                            </p:attrNameLst>
                                          </p:cBhvr>
                                          <p:tavLst>
                                            <p:tav tm="0">
                                              <p:val>
                                                <p:fltVal val="0"/>
                                              </p:val>
                                            </p:tav>
                                            <p:tav tm="100000">
                                              <p:val>
                                                <p:strVal val="#ppt_h"/>
                                              </p:val>
                                            </p:tav>
                                          </p:tavLst>
                                        </p:anim>
                                        <p:animEffect transition="in" filter="fade">
                                          <p:cBhvr>
                                            <p:cTn id="68" dur="750"/>
                                            <p:tgtEl>
                                              <p:spTgt spid="85"/>
                                            </p:tgtEl>
                                          </p:cBhvr>
                                        </p:animEffect>
                                      </p:childTnLst>
                                    </p:cTn>
                                  </p:par>
                                  <p:par>
                                    <p:cTn id="69" presetID="53" presetClass="entr" presetSubtype="16" fill="hold" grpId="0" nodeType="withEffect">
                                      <p:stCondLst>
                                        <p:cond delay="6700"/>
                                      </p:stCondLst>
                                      <p:childTnLst>
                                        <p:set>
                                          <p:cBhvr>
                                            <p:cTn id="70" dur="1" fill="hold">
                                              <p:stCondLst>
                                                <p:cond delay="0"/>
                                              </p:stCondLst>
                                            </p:cTn>
                                            <p:tgtEl>
                                              <p:spTgt spid="97"/>
                                            </p:tgtEl>
                                            <p:attrNameLst>
                                              <p:attrName>style.visibility</p:attrName>
                                            </p:attrNameLst>
                                          </p:cBhvr>
                                          <p:to>
                                            <p:strVal val="visible"/>
                                          </p:to>
                                        </p:set>
                                        <p:anim calcmode="lin" valueType="num">
                                          <p:cBhvr>
                                            <p:cTn id="71" dur="500" fill="hold"/>
                                            <p:tgtEl>
                                              <p:spTgt spid="97"/>
                                            </p:tgtEl>
                                            <p:attrNameLst>
                                              <p:attrName>ppt_w</p:attrName>
                                            </p:attrNameLst>
                                          </p:cBhvr>
                                          <p:tavLst>
                                            <p:tav tm="0">
                                              <p:val>
                                                <p:fltVal val="0"/>
                                              </p:val>
                                            </p:tav>
                                            <p:tav tm="100000">
                                              <p:val>
                                                <p:strVal val="#ppt_w"/>
                                              </p:val>
                                            </p:tav>
                                          </p:tavLst>
                                        </p:anim>
                                        <p:anim calcmode="lin" valueType="num">
                                          <p:cBhvr>
                                            <p:cTn id="72" dur="500" fill="hold"/>
                                            <p:tgtEl>
                                              <p:spTgt spid="97"/>
                                            </p:tgtEl>
                                            <p:attrNameLst>
                                              <p:attrName>ppt_h</p:attrName>
                                            </p:attrNameLst>
                                          </p:cBhvr>
                                          <p:tavLst>
                                            <p:tav tm="0">
                                              <p:val>
                                                <p:fltVal val="0"/>
                                              </p:val>
                                            </p:tav>
                                            <p:tav tm="100000">
                                              <p:val>
                                                <p:strVal val="#ppt_h"/>
                                              </p:val>
                                            </p:tav>
                                          </p:tavLst>
                                        </p:anim>
                                        <p:animEffect transition="in" filter="fade">
                                          <p:cBhvr>
                                            <p:cTn id="73" dur="500"/>
                                            <p:tgtEl>
                                              <p:spTgt spid="97"/>
                                            </p:tgtEl>
                                          </p:cBhvr>
                                        </p:animEffect>
                                      </p:childTnLst>
                                    </p:cTn>
                                  </p:par>
                                  <p:par>
                                    <p:cTn id="74" presetID="8" presetClass="emph" presetSubtype="0" repeatCount="indefinite" fill="hold" grpId="1" nodeType="withEffect">
                                      <p:stCondLst>
                                        <p:cond delay="7200"/>
                                      </p:stCondLst>
                                      <p:childTnLst>
                                        <p:animRot by="21600000">
                                          <p:cBhvr>
                                            <p:cTn id="75" dur="9000" fill="hold"/>
                                            <p:tgtEl>
                                              <p:spTgt spid="97"/>
                                            </p:tgtEl>
                                            <p:attrNameLst>
                                              <p:attrName>r</p:attrName>
                                            </p:attrNameLst>
                                          </p:cBhvr>
                                        </p:animRot>
                                      </p:childTnLst>
                                    </p:cTn>
                                  </p:par>
                                  <p:par>
                                    <p:cTn id="76" presetID="42" presetClass="entr" presetSubtype="0" fill="hold" grpId="0" nodeType="withEffect">
                                      <p:stCondLst>
                                        <p:cond delay="7200"/>
                                      </p:stCondLst>
                                      <p:childTnLst>
                                        <p:set>
                                          <p:cBhvr>
                                            <p:cTn id="77" dur="1" fill="hold">
                                              <p:stCondLst>
                                                <p:cond delay="0"/>
                                              </p:stCondLst>
                                            </p:cTn>
                                            <p:tgtEl>
                                              <p:spTgt spid="80"/>
                                            </p:tgtEl>
                                            <p:attrNameLst>
                                              <p:attrName>style.visibility</p:attrName>
                                            </p:attrNameLst>
                                          </p:cBhvr>
                                          <p:to>
                                            <p:strVal val="visible"/>
                                          </p:to>
                                        </p:set>
                                        <p:animEffect transition="in" filter="fade">
                                          <p:cBhvr>
                                            <p:cTn id="78" dur="1000"/>
                                            <p:tgtEl>
                                              <p:spTgt spid="80"/>
                                            </p:tgtEl>
                                          </p:cBhvr>
                                        </p:animEffect>
                                        <p:anim calcmode="lin" valueType="num">
                                          <p:cBhvr>
                                            <p:cTn id="79" dur="1000" fill="hold"/>
                                            <p:tgtEl>
                                              <p:spTgt spid="80"/>
                                            </p:tgtEl>
                                            <p:attrNameLst>
                                              <p:attrName>ppt_x</p:attrName>
                                            </p:attrNameLst>
                                          </p:cBhvr>
                                          <p:tavLst>
                                            <p:tav tm="0">
                                              <p:val>
                                                <p:strVal val="#ppt_x"/>
                                              </p:val>
                                            </p:tav>
                                            <p:tav tm="100000">
                                              <p:val>
                                                <p:strVal val="#ppt_x"/>
                                              </p:val>
                                            </p:tav>
                                          </p:tavLst>
                                        </p:anim>
                                        <p:anim calcmode="lin" valueType="num">
                                          <p:cBhvr>
                                            <p:cTn id="80" dur="1000" fill="hold"/>
                                            <p:tgtEl>
                                              <p:spTgt spid="80"/>
                                            </p:tgtEl>
                                            <p:attrNameLst>
                                              <p:attrName>ppt_y</p:attrName>
                                            </p:attrNameLst>
                                          </p:cBhvr>
                                          <p:tavLst>
                                            <p:tav tm="0">
                                              <p:val>
                                                <p:strVal val="#ppt_y+.1"/>
                                              </p:val>
                                            </p:tav>
                                            <p:tav tm="100000">
                                              <p:val>
                                                <p:strVal val="#ppt_y"/>
                                              </p:val>
                                            </p:tav>
                                          </p:tavLst>
                                        </p:anim>
                                      </p:childTnLst>
                                    </p:cTn>
                                  </p:par>
                                  <p:par>
                                    <p:cTn id="81" presetID="22" presetClass="entr" presetSubtype="8" fill="hold" nodeType="withEffect">
                                      <p:stCondLst>
                                        <p:cond delay="7250"/>
                                      </p:stCondLst>
                                      <p:childTnLst>
                                        <p:set>
                                          <p:cBhvr>
                                            <p:cTn id="82" dur="1" fill="hold">
                                              <p:stCondLst>
                                                <p:cond delay="0"/>
                                              </p:stCondLst>
                                            </p:cTn>
                                            <p:tgtEl>
                                              <p:spTgt spid="76"/>
                                            </p:tgtEl>
                                            <p:attrNameLst>
                                              <p:attrName>style.visibility</p:attrName>
                                            </p:attrNameLst>
                                          </p:cBhvr>
                                          <p:to>
                                            <p:strVal val="visible"/>
                                          </p:to>
                                        </p:set>
                                        <p:animEffect transition="in" filter="wipe(left)">
                                          <p:cBhvr>
                                            <p:cTn id="83" dur="500"/>
                                            <p:tgtEl>
                                              <p:spTgt spid="76"/>
                                            </p:tgtEl>
                                          </p:cBhvr>
                                        </p:animEffect>
                                      </p:childTnLst>
                                    </p:cTn>
                                  </p:par>
                                  <p:par>
                                    <p:cTn id="84" presetID="31" presetClass="entr" presetSubtype="0" fill="hold" grpId="0" nodeType="withEffect">
                                      <p:stCondLst>
                                        <p:cond delay="7750"/>
                                      </p:stCondLst>
                                      <p:childTnLst>
                                        <p:set>
                                          <p:cBhvr>
                                            <p:cTn id="85" dur="1" fill="hold">
                                              <p:stCondLst>
                                                <p:cond delay="0"/>
                                              </p:stCondLst>
                                            </p:cTn>
                                            <p:tgtEl>
                                              <p:spTgt spid="82"/>
                                            </p:tgtEl>
                                            <p:attrNameLst>
                                              <p:attrName>style.visibility</p:attrName>
                                            </p:attrNameLst>
                                          </p:cBhvr>
                                          <p:to>
                                            <p:strVal val="visible"/>
                                          </p:to>
                                        </p:set>
                                        <p:anim calcmode="lin" valueType="num">
                                          <p:cBhvr>
                                            <p:cTn id="86" dur="1000" fill="hold"/>
                                            <p:tgtEl>
                                              <p:spTgt spid="82"/>
                                            </p:tgtEl>
                                            <p:attrNameLst>
                                              <p:attrName>ppt_w</p:attrName>
                                            </p:attrNameLst>
                                          </p:cBhvr>
                                          <p:tavLst>
                                            <p:tav tm="0">
                                              <p:val>
                                                <p:fltVal val="0"/>
                                              </p:val>
                                            </p:tav>
                                            <p:tav tm="100000">
                                              <p:val>
                                                <p:strVal val="#ppt_w"/>
                                              </p:val>
                                            </p:tav>
                                          </p:tavLst>
                                        </p:anim>
                                        <p:anim calcmode="lin" valueType="num">
                                          <p:cBhvr>
                                            <p:cTn id="87" dur="1000" fill="hold"/>
                                            <p:tgtEl>
                                              <p:spTgt spid="82"/>
                                            </p:tgtEl>
                                            <p:attrNameLst>
                                              <p:attrName>ppt_h</p:attrName>
                                            </p:attrNameLst>
                                          </p:cBhvr>
                                          <p:tavLst>
                                            <p:tav tm="0">
                                              <p:val>
                                                <p:fltVal val="0"/>
                                              </p:val>
                                            </p:tav>
                                            <p:tav tm="100000">
                                              <p:val>
                                                <p:strVal val="#ppt_h"/>
                                              </p:val>
                                            </p:tav>
                                          </p:tavLst>
                                        </p:anim>
                                        <p:anim calcmode="lin" valueType="num">
                                          <p:cBhvr>
                                            <p:cTn id="88" dur="1000" fill="hold"/>
                                            <p:tgtEl>
                                              <p:spTgt spid="82"/>
                                            </p:tgtEl>
                                            <p:attrNameLst>
                                              <p:attrName>style.rotation</p:attrName>
                                            </p:attrNameLst>
                                          </p:cBhvr>
                                          <p:tavLst>
                                            <p:tav tm="0">
                                              <p:val>
                                                <p:fltVal val="90"/>
                                              </p:val>
                                            </p:tav>
                                            <p:tav tm="100000">
                                              <p:val>
                                                <p:fltVal val="0"/>
                                              </p:val>
                                            </p:tav>
                                          </p:tavLst>
                                        </p:anim>
                                        <p:animEffect transition="in" filter="fade">
                                          <p:cBhvr>
                                            <p:cTn id="89" dur="1000"/>
                                            <p:tgtEl>
                                              <p:spTgt spid="82"/>
                                            </p:tgtEl>
                                          </p:cBhvr>
                                        </p:animEffect>
                                      </p:childTnLst>
                                    </p:cTn>
                                  </p:par>
                                  <p:par>
                                    <p:cTn id="90" presetID="53" presetClass="entr" presetSubtype="16" fill="hold" nodeType="withEffect">
                                      <p:stCondLst>
                                        <p:cond delay="8750"/>
                                      </p:stCondLst>
                                      <p:childTnLst>
                                        <p:set>
                                          <p:cBhvr>
                                            <p:cTn id="91" dur="1" fill="hold">
                                              <p:stCondLst>
                                                <p:cond delay="0"/>
                                              </p:stCondLst>
                                            </p:cTn>
                                            <p:tgtEl>
                                              <p:spTgt spid="88"/>
                                            </p:tgtEl>
                                            <p:attrNameLst>
                                              <p:attrName>style.visibility</p:attrName>
                                            </p:attrNameLst>
                                          </p:cBhvr>
                                          <p:to>
                                            <p:strVal val="visible"/>
                                          </p:to>
                                        </p:set>
                                        <p:anim calcmode="lin" valueType="num">
                                          <p:cBhvr>
                                            <p:cTn id="92" dur="500" fill="hold"/>
                                            <p:tgtEl>
                                              <p:spTgt spid="88"/>
                                            </p:tgtEl>
                                            <p:attrNameLst>
                                              <p:attrName>ppt_w</p:attrName>
                                            </p:attrNameLst>
                                          </p:cBhvr>
                                          <p:tavLst>
                                            <p:tav tm="0">
                                              <p:val>
                                                <p:fltVal val="0"/>
                                              </p:val>
                                            </p:tav>
                                            <p:tav tm="100000">
                                              <p:val>
                                                <p:strVal val="#ppt_w"/>
                                              </p:val>
                                            </p:tav>
                                          </p:tavLst>
                                        </p:anim>
                                        <p:anim calcmode="lin" valueType="num">
                                          <p:cBhvr>
                                            <p:cTn id="93" dur="500" fill="hold"/>
                                            <p:tgtEl>
                                              <p:spTgt spid="88"/>
                                            </p:tgtEl>
                                            <p:attrNameLst>
                                              <p:attrName>ppt_h</p:attrName>
                                            </p:attrNameLst>
                                          </p:cBhvr>
                                          <p:tavLst>
                                            <p:tav tm="0">
                                              <p:val>
                                                <p:fltVal val="0"/>
                                              </p:val>
                                            </p:tav>
                                            <p:tav tm="100000">
                                              <p:val>
                                                <p:strVal val="#ppt_h"/>
                                              </p:val>
                                            </p:tav>
                                          </p:tavLst>
                                        </p:anim>
                                        <p:animEffect transition="in" filter="fade">
                                          <p:cBhvr>
                                            <p:cTn id="94" dur="500"/>
                                            <p:tgtEl>
                                              <p:spTgt spid="88"/>
                                            </p:tgtEl>
                                          </p:cBhvr>
                                        </p:animEffect>
                                      </p:childTnLst>
                                    </p:cTn>
                                  </p:par>
                                  <p:par>
                                    <p:cTn id="95" presetID="53" presetClass="entr" presetSubtype="16" fill="hold" grpId="0" nodeType="withEffect">
                                      <p:stCondLst>
                                        <p:cond delay="9250"/>
                                      </p:stCondLst>
                                      <p:childTnLst>
                                        <p:set>
                                          <p:cBhvr>
                                            <p:cTn id="96" dur="1" fill="hold">
                                              <p:stCondLst>
                                                <p:cond delay="0"/>
                                              </p:stCondLst>
                                            </p:cTn>
                                            <p:tgtEl>
                                              <p:spTgt spid="99"/>
                                            </p:tgtEl>
                                            <p:attrNameLst>
                                              <p:attrName>style.visibility</p:attrName>
                                            </p:attrNameLst>
                                          </p:cBhvr>
                                          <p:to>
                                            <p:strVal val="visible"/>
                                          </p:to>
                                        </p:set>
                                        <p:anim calcmode="lin" valueType="num">
                                          <p:cBhvr>
                                            <p:cTn id="97" dur="500" fill="hold"/>
                                            <p:tgtEl>
                                              <p:spTgt spid="99"/>
                                            </p:tgtEl>
                                            <p:attrNameLst>
                                              <p:attrName>ppt_w</p:attrName>
                                            </p:attrNameLst>
                                          </p:cBhvr>
                                          <p:tavLst>
                                            <p:tav tm="0">
                                              <p:val>
                                                <p:fltVal val="0"/>
                                              </p:val>
                                            </p:tav>
                                            <p:tav tm="100000">
                                              <p:val>
                                                <p:strVal val="#ppt_w"/>
                                              </p:val>
                                            </p:tav>
                                          </p:tavLst>
                                        </p:anim>
                                        <p:anim calcmode="lin" valueType="num">
                                          <p:cBhvr>
                                            <p:cTn id="98" dur="500" fill="hold"/>
                                            <p:tgtEl>
                                              <p:spTgt spid="99"/>
                                            </p:tgtEl>
                                            <p:attrNameLst>
                                              <p:attrName>ppt_h</p:attrName>
                                            </p:attrNameLst>
                                          </p:cBhvr>
                                          <p:tavLst>
                                            <p:tav tm="0">
                                              <p:val>
                                                <p:fltVal val="0"/>
                                              </p:val>
                                            </p:tav>
                                            <p:tav tm="100000">
                                              <p:val>
                                                <p:strVal val="#ppt_h"/>
                                              </p:val>
                                            </p:tav>
                                          </p:tavLst>
                                        </p:anim>
                                        <p:animEffect transition="in" filter="fade">
                                          <p:cBhvr>
                                            <p:cTn id="99" dur="500"/>
                                            <p:tgtEl>
                                              <p:spTgt spid="99"/>
                                            </p:tgtEl>
                                          </p:cBhvr>
                                        </p:animEffect>
                                      </p:childTnLst>
                                    </p:cTn>
                                  </p:par>
                                  <p:par>
                                    <p:cTn id="100" presetID="8" presetClass="emph" presetSubtype="0" repeatCount="indefinite" fill="hold" grpId="1" nodeType="withEffect">
                                      <p:stCondLst>
                                        <p:cond delay="9700"/>
                                      </p:stCondLst>
                                      <p:childTnLst>
                                        <p:animRot by="21600000">
                                          <p:cBhvr>
                                            <p:cTn id="101" dur="7000" fill="hold"/>
                                            <p:tgtEl>
                                              <p:spTgt spid="99"/>
                                            </p:tgtEl>
                                            <p:attrNameLst>
                                              <p:attrName>r</p:attrName>
                                            </p:attrNameLst>
                                          </p:cBhvr>
                                        </p:animRot>
                                      </p:childTnLst>
                                    </p:cTn>
                                  </p:par>
                                  <p:par>
                                    <p:cTn id="102" presetID="42" presetClass="entr" presetSubtype="0" fill="hold" grpId="0" nodeType="withEffect">
                                      <p:stCondLst>
                                        <p:cond delay="9700"/>
                                      </p:stCondLst>
                                      <p:childTnLst>
                                        <p:set>
                                          <p:cBhvr>
                                            <p:cTn id="103" dur="1" fill="hold">
                                              <p:stCondLst>
                                                <p:cond delay="0"/>
                                              </p:stCondLst>
                                            </p:cTn>
                                            <p:tgtEl>
                                              <p:spTgt spid="78"/>
                                            </p:tgtEl>
                                            <p:attrNameLst>
                                              <p:attrName>style.visibility</p:attrName>
                                            </p:attrNameLst>
                                          </p:cBhvr>
                                          <p:to>
                                            <p:strVal val="visible"/>
                                          </p:to>
                                        </p:set>
                                        <p:animEffect transition="in" filter="fade">
                                          <p:cBhvr>
                                            <p:cTn id="104" dur="1000"/>
                                            <p:tgtEl>
                                              <p:spTgt spid="78"/>
                                            </p:tgtEl>
                                          </p:cBhvr>
                                        </p:animEffect>
                                        <p:anim calcmode="lin" valueType="num">
                                          <p:cBhvr>
                                            <p:cTn id="105" dur="1000" fill="hold"/>
                                            <p:tgtEl>
                                              <p:spTgt spid="78"/>
                                            </p:tgtEl>
                                            <p:attrNameLst>
                                              <p:attrName>ppt_x</p:attrName>
                                            </p:attrNameLst>
                                          </p:cBhvr>
                                          <p:tavLst>
                                            <p:tav tm="0">
                                              <p:val>
                                                <p:strVal val="#ppt_x"/>
                                              </p:val>
                                            </p:tav>
                                            <p:tav tm="100000">
                                              <p:val>
                                                <p:strVal val="#ppt_x"/>
                                              </p:val>
                                            </p:tav>
                                          </p:tavLst>
                                        </p:anim>
                                        <p:anim calcmode="lin" valueType="num">
                                          <p:cBhvr>
                                            <p:cTn id="106" dur="1000" fill="hold"/>
                                            <p:tgtEl>
                                              <p:spTgt spid="78"/>
                                            </p:tgtEl>
                                            <p:attrNameLst>
                                              <p:attrName>ppt_y</p:attrName>
                                            </p:attrNameLst>
                                          </p:cBhvr>
                                          <p:tavLst>
                                            <p:tav tm="0">
                                              <p:val>
                                                <p:strVal val="#ppt_y+.1"/>
                                              </p:val>
                                            </p:tav>
                                            <p:tav tm="100000">
                                              <p:val>
                                                <p:strVal val="#ppt_y"/>
                                              </p:val>
                                            </p:tav>
                                          </p:tavLst>
                                        </p:anim>
                                      </p:childTnLst>
                                    </p:cTn>
                                  </p:par>
                                  <p:par>
                                    <p:cTn id="107" presetID="22" presetClass="entr" presetSubtype="8" fill="hold" nodeType="withEffect">
                                      <p:stCondLst>
                                        <p:cond delay="9750"/>
                                      </p:stCondLst>
                                      <p:childTnLst>
                                        <p:set>
                                          <p:cBhvr>
                                            <p:cTn id="108" dur="1" fill="hold">
                                              <p:stCondLst>
                                                <p:cond delay="0"/>
                                              </p:stCondLst>
                                            </p:cTn>
                                            <p:tgtEl>
                                              <p:spTgt spid="77"/>
                                            </p:tgtEl>
                                            <p:attrNameLst>
                                              <p:attrName>style.visibility</p:attrName>
                                            </p:attrNameLst>
                                          </p:cBhvr>
                                          <p:to>
                                            <p:strVal val="visible"/>
                                          </p:to>
                                        </p:set>
                                        <p:animEffect transition="in" filter="wipe(left)">
                                          <p:cBhvr>
                                            <p:cTn id="109" dur="500"/>
                                            <p:tgtEl>
                                              <p:spTgt spid="77"/>
                                            </p:tgtEl>
                                          </p:cBhvr>
                                        </p:animEffect>
                                      </p:childTnLst>
                                    </p:cTn>
                                  </p:par>
                                  <p:par>
                                    <p:cTn id="110" presetID="31" presetClass="entr" presetSubtype="0" fill="hold" grpId="0" nodeType="withEffect">
                                      <p:stCondLst>
                                        <p:cond delay="10250"/>
                                      </p:stCondLst>
                                      <p:childTnLst>
                                        <p:set>
                                          <p:cBhvr>
                                            <p:cTn id="111" dur="1" fill="hold">
                                              <p:stCondLst>
                                                <p:cond delay="0"/>
                                              </p:stCondLst>
                                            </p:cTn>
                                            <p:tgtEl>
                                              <p:spTgt spid="83"/>
                                            </p:tgtEl>
                                            <p:attrNameLst>
                                              <p:attrName>style.visibility</p:attrName>
                                            </p:attrNameLst>
                                          </p:cBhvr>
                                          <p:to>
                                            <p:strVal val="visible"/>
                                          </p:to>
                                        </p:set>
                                        <p:anim calcmode="lin" valueType="num">
                                          <p:cBhvr>
                                            <p:cTn id="112" dur="1000" fill="hold"/>
                                            <p:tgtEl>
                                              <p:spTgt spid="83"/>
                                            </p:tgtEl>
                                            <p:attrNameLst>
                                              <p:attrName>ppt_w</p:attrName>
                                            </p:attrNameLst>
                                          </p:cBhvr>
                                          <p:tavLst>
                                            <p:tav tm="0">
                                              <p:val>
                                                <p:fltVal val="0"/>
                                              </p:val>
                                            </p:tav>
                                            <p:tav tm="100000">
                                              <p:val>
                                                <p:strVal val="#ppt_w"/>
                                              </p:val>
                                            </p:tav>
                                          </p:tavLst>
                                        </p:anim>
                                        <p:anim calcmode="lin" valueType="num">
                                          <p:cBhvr>
                                            <p:cTn id="113" dur="1000" fill="hold"/>
                                            <p:tgtEl>
                                              <p:spTgt spid="83"/>
                                            </p:tgtEl>
                                            <p:attrNameLst>
                                              <p:attrName>ppt_h</p:attrName>
                                            </p:attrNameLst>
                                          </p:cBhvr>
                                          <p:tavLst>
                                            <p:tav tm="0">
                                              <p:val>
                                                <p:fltVal val="0"/>
                                              </p:val>
                                            </p:tav>
                                            <p:tav tm="100000">
                                              <p:val>
                                                <p:strVal val="#ppt_h"/>
                                              </p:val>
                                            </p:tav>
                                          </p:tavLst>
                                        </p:anim>
                                        <p:anim calcmode="lin" valueType="num">
                                          <p:cBhvr>
                                            <p:cTn id="114" dur="1000" fill="hold"/>
                                            <p:tgtEl>
                                              <p:spTgt spid="83"/>
                                            </p:tgtEl>
                                            <p:attrNameLst>
                                              <p:attrName>style.rotation</p:attrName>
                                            </p:attrNameLst>
                                          </p:cBhvr>
                                          <p:tavLst>
                                            <p:tav tm="0">
                                              <p:val>
                                                <p:fltVal val="90"/>
                                              </p:val>
                                            </p:tav>
                                            <p:tav tm="100000">
                                              <p:val>
                                                <p:fltVal val="0"/>
                                              </p:val>
                                            </p:tav>
                                          </p:tavLst>
                                        </p:anim>
                                        <p:animEffect transition="in" filter="fade">
                                          <p:cBhvr>
                                            <p:cTn id="115" dur="1000"/>
                                            <p:tgtEl>
                                              <p:spTgt spid="83"/>
                                            </p:tgtEl>
                                          </p:cBhvr>
                                        </p:animEffect>
                                      </p:childTnLst>
                                    </p:cTn>
                                  </p:par>
                                  <p:par>
                                    <p:cTn id="116" presetID="53" presetClass="entr" presetSubtype="16" fill="hold" nodeType="withEffect">
                                      <p:stCondLst>
                                        <p:cond delay="11250"/>
                                      </p:stCondLst>
                                      <p:childTnLst>
                                        <p:set>
                                          <p:cBhvr>
                                            <p:cTn id="117" dur="1" fill="hold">
                                              <p:stCondLst>
                                                <p:cond delay="0"/>
                                              </p:stCondLst>
                                            </p:cTn>
                                            <p:tgtEl>
                                              <p:spTgt spid="91"/>
                                            </p:tgtEl>
                                            <p:attrNameLst>
                                              <p:attrName>style.visibility</p:attrName>
                                            </p:attrNameLst>
                                          </p:cBhvr>
                                          <p:to>
                                            <p:strVal val="visible"/>
                                          </p:to>
                                        </p:set>
                                        <p:anim calcmode="lin" valueType="num">
                                          <p:cBhvr>
                                            <p:cTn id="118" dur="500" fill="hold"/>
                                            <p:tgtEl>
                                              <p:spTgt spid="91"/>
                                            </p:tgtEl>
                                            <p:attrNameLst>
                                              <p:attrName>ppt_w</p:attrName>
                                            </p:attrNameLst>
                                          </p:cBhvr>
                                          <p:tavLst>
                                            <p:tav tm="0">
                                              <p:val>
                                                <p:fltVal val="0"/>
                                              </p:val>
                                            </p:tav>
                                            <p:tav tm="100000">
                                              <p:val>
                                                <p:strVal val="#ppt_w"/>
                                              </p:val>
                                            </p:tav>
                                          </p:tavLst>
                                        </p:anim>
                                        <p:anim calcmode="lin" valueType="num">
                                          <p:cBhvr>
                                            <p:cTn id="119" dur="500" fill="hold"/>
                                            <p:tgtEl>
                                              <p:spTgt spid="91"/>
                                            </p:tgtEl>
                                            <p:attrNameLst>
                                              <p:attrName>ppt_h</p:attrName>
                                            </p:attrNameLst>
                                          </p:cBhvr>
                                          <p:tavLst>
                                            <p:tav tm="0">
                                              <p:val>
                                                <p:fltVal val="0"/>
                                              </p:val>
                                            </p:tav>
                                            <p:tav tm="100000">
                                              <p:val>
                                                <p:strVal val="#ppt_h"/>
                                              </p:val>
                                            </p:tav>
                                          </p:tavLst>
                                        </p:anim>
                                        <p:animEffect transition="in" filter="fade">
                                          <p:cBhvr>
                                            <p:cTn id="120" dur="500"/>
                                            <p:tgtEl>
                                              <p:spTgt spid="91"/>
                                            </p:tgtEl>
                                          </p:cBhvr>
                                        </p:animEffect>
                                      </p:childTnLst>
                                    </p:cTn>
                                  </p:par>
                                  <p:par>
                                    <p:cTn id="121" presetID="53" presetClass="entr" presetSubtype="16" fill="hold" grpId="0" nodeType="withEffect">
                                      <p:stCondLst>
                                        <p:cond delay="11750"/>
                                      </p:stCondLst>
                                      <p:childTnLst>
                                        <p:set>
                                          <p:cBhvr>
                                            <p:cTn id="122" dur="1" fill="hold">
                                              <p:stCondLst>
                                                <p:cond delay="0"/>
                                              </p:stCondLst>
                                            </p:cTn>
                                            <p:tgtEl>
                                              <p:spTgt spid="75"/>
                                            </p:tgtEl>
                                            <p:attrNameLst>
                                              <p:attrName>style.visibility</p:attrName>
                                            </p:attrNameLst>
                                          </p:cBhvr>
                                          <p:to>
                                            <p:strVal val="visible"/>
                                          </p:to>
                                        </p:set>
                                        <p:anim calcmode="lin" valueType="num">
                                          <p:cBhvr>
                                            <p:cTn id="123" dur="500" fill="hold"/>
                                            <p:tgtEl>
                                              <p:spTgt spid="75"/>
                                            </p:tgtEl>
                                            <p:attrNameLst>
                                              <p:attrName>ppt_w</p:attrName>
                                            </p:attrNameLst>
                                          </p:cBhvr>
                                          <p:tavLst>
                                            <p:tav tm="0">
                                              <p:val>
                                                <p:fltVal val="0"/>
                                              </p:val>
                                            </p:tav>
                                            <p:tav tm="100000">
                                              <p:val>
                                                <p:strVal val="#ppt_w"/>
                                              </p:val>
                                            </p:tav>
                                          </p:tavLst>
                                        </p:anim>
                                        <p:anim calcmode="lin" valueType="num">
                                          <p:cBhvr>
                                            <p:cTn id="124" dur="500" fill="hold"/>
                                            <p:tgtEl>
                                              <p:spTgt spid="75"/>
                                            </p:tgtEl>
                                            <p:attrNameLst>
                                              <p:attrName>ppt_h</p:attrName>
                                            </p:attrNameLst>
                                          </p:cBhvr>
                                          <p:tavLst>
                                            <p:tav tm="0">
                                              <p:val>
                                                <p:fltVal val="0"/>
                                              </p:val>
                                            </p:tav>
                                            <p:tav tm="100000">
                                              <p:val>
                                                <p:strVal val="#ppt_h"/>
                                              </p:val>
                                            </p:tav>
                                          </p:tavLst>
                                        </p:anim>
                                        <p:animEffect transition="in" filter="fade">
                                          <p:cBhvr>
                                            <p:cTn id="125" dur="500"/>
                                            <p:tgtEl>
                                              <p:spTgt spid="75"/>
                                            </p:tgtEl>
                                          </p:cBhvr>
                                        </p:animEffect>
                                      </p:childTnLst>
                                    </p:cTn>
                                  </p:par>
                                  <p:par>
                                    <p:cTn id="126" presetID="8" presetClass="emph" presetSubtype="0" repeatCount="indefinite" fill="hold" grpId="1" nodeType="withEffect">
                                      <p:stCondLst>
                                        <p:cond delay="12400"/>
                                      </p:stCondLst>
                                      <p:childTnLst>
                                        <p:animRot by="10800000">
                                          <p:cBhvr>
                                            <p:cTn id="127" dur="5000" fill="hold"/>
                                            <p:tgtEl>
                                              <p:spTgt spid="75"/>
                                            </p:tgtEl>
                                            <p:attrNameLst>
                                              <p:attrName>r</p:attrName>
                                            </p:attrNameLst>
                                          </p:cBhvr>
                                        </p:animRot>
                                      </p:childTnLst>
                                    </p:cTn>
                                  </p:par>
                                  <p:par>
                                    <p:cTn id="128" presetID="42" presetClass="entr" presetSubtype="0" fill="hold" grpId="0" nodeType="withEffect">
                                      <p:stCondLst>
                                        <p:cond delay="12400"/>
                                      </p:stCondLst>
                                      <p:childTnLst>
                                        <p:set>
                                          <p:cBhvr>
                                            <p:cTn id="129" dur="1" fill="hold">
                                              <p:stCondLst>
                                                <p:cond delay="0"/>
                                              </p:stCondLst>
                                            </p:cTn>
                                            <p:tgtEl>
                                              <p:spTgt spid="79"/>
                                            </p:tgtEl>
                                            <p:attrNameLst>
                                              <p:attrName>style.visibility</p:attrName>
                                            </p:attrNameLst>
                                          </p:cBhvr>
                                          <p:to>
                                            <p:strVal val="visible"/>
                                          </p:to>
                                        </p:set>
                                        <p:animEffect transition="in" filter="fade">
                                          <p:cBhvr>
                                            <p:cTn id="130" dur="1000"/>
                                            <p:tgtEl>
                                              <p:spTgt spid="79"/>
                                            </p:tgtEl>
                                          </p:cBhvr>
                                        </p:animEffect>
                                        <p:anim calcmode="lin" valueType="num">
                                          <p:cBhvr>
                                            <p:cTn id="131" dur="1000" fill="hold"/>
                                            <p:tgtEl>
                                              <p:spTgt spid="79"/>
                                            </p:tgtEl>
                                            <p:attrNameLst>
                                              <p:attrName>ppt_x</p:attrName>
                                            </p:attrNameLst>
                                          </p:cBhvr>
                                          <p:tavLst>
                                            <p:tav tm="0">
                                              <p:val>
                                                <p:strVal val="#ppt_x"/>
                                              </p:val>
                                            </p:tav>
                                            <p:tav tm="100000">
                                              <p:val>
                                                <p:strVal val="#ppt_x"/>
                                              </p:val>
                                            </p:tav>
                                          </p:tavLst>
                                        </p:anim>
                                        <p:anim calcmode="lin" valueType="num">
                                          <p:cBhvr>
                                            <p:cTn id="132" dur="1000" fill="hold"/>
                                            <p:tgtEl>
                                              <p:spTgt spid="79"/>
                                            </p:tgtEl>
                                            <p:attrNameLst>
                                              <p:attrName>ppt_y</p:attrName>
                                            </p:attrNameLst>
                                          </p:cBhvr>
                                          <p:tavLst>
                                            <p:tav tm="0">
                                              <p:val>
                                                <p:strVal val="#ppt_y+.1"/>
                                              </p:val>
                                            </p:tav>
                                            <p:tav tm="100000">
                                              <p:val>
                                                <p:strVal val="#ppt_y"/>
                                              </p:val>
                                            </p:tav>
                                          </p:tavLst>
                                        </p:anim>
                                      </p:childTnLst>
                                    </p:cTn>
                                  </p:par>
                                  <p:par>
                                    <p:cTn id="133" presetID="22" presetClass="entr" presetSubtype="8" fill="hold" nodeType="withEffect">
                                      <p:stCondLst>
                                        <p:cond delay="12250"/>
                                      </p:stCondLst>
                                      <p:childTnLst>
                                        <p:set>
                                          <p:cBhvr>
                                            <p:cTn id="134" dur="1" fill="hold">
                                              <p:stCondLst>
                                                <p:cond delay="0"/>
                                              </p:stCondLst>
                                            </p:cTn>
                                            <p:tgtEl>
                                              <p:spTgt spid="101"/>
                                            </p:tgtEl>
                                            <p:attrNameLst>
                                              <p:attrName>style.visibility</p:attrName>
                                            </p:attrNameLst>
                                          </p:cBhvr>
                                          <p:to>
                                            <p:strVal val="visible"/>
                                          </p:to>
                                        </p:set>
                                        <p:animEffect transition="in" filter="wipe(left)">
                                          <p:cBhvr>
                                            <p:cTn id="135" dur="500"/>
                                            <p:tgtEl>
                                              <p:spTgt spid="101"/>
                                            </p:tgtEl>
                                          </p:cBhvr>
                                        </p:animEffect>
                                      </p:childTnLst>
                                    </p:cTn>
                                  </p:par>
                                  <p:par>
                                    <p:cTn id="136" presetID="31" presetClass="entr" presetSubtype="0" fill="hold" grpId="0" nodeType="withEffect">
                                      <p:stCondLst>
                                        <p:cond delay="12750"/>
                                      </p:stCondLst>
                                      <p:childTnLst>
                                        <p:set>
                                          <p:cBhvr>
                                            <p:cTn id="137" dur="1" fill="hold">
                                              <p:stCondLst>
                                                <p:cond delay="0"/>
                                              </p:stCondLst>
                                            </p:cTn>
                                            <p:tgtEl>
                                              <p:spTgt spid="84"/>
                                            </p:tgtEl>
                                            <p:attrNameLst>
                                              <p:attrName>style.visibility</p:attrName>
                                            </p:attrNameLst>
                                          </p:cBhvr>
                                          <p:to>
                                            <p:strVal val="visible"/>
                                          </p:to>
                                        </p:set>
                                        <p:anim calcmode="lin" valueType="num">
                                          <p:cBhvr>
                                            <p:cTn id="138" dur="1000" fill="hold"/>
                                            <p:tgtEl>
                                              <p:spTgt spid="84"/>
                                            </p:tgtEl>
                                            <p:attrNameLst>
                                              <p:attrName>ppt_w</p:attrName>
                                            </p:attrNameLst>
                                          </p:cBhvr>
                                          <p:tavLst>
                                            <p:tav tm="0">
                                              <p:val>
                                                <p:fltVal val="0"/>
                                              </p:val>
                                            </p:tav>
                                            <p:tav tm="100000">
                                              <p:val>
                                                <p:strVal val="#ppt_w"/>
                                              </p:val>
                                            </p:tav>
                                          </p:tavLst>
                                        </p:anim>
                                        <p:anim calcmode="lin" valueType="num">
                                          <p:cBhvr>
                                            <p:cTn id="139" dur="1000" fill="hold"/>
                                            <p:tgtEl>
                                              <p:spTgt spid="84"/>
                                            </p:tgtEl>
                                            <p:attrNameLst>
                                              <p:attrName>ppt_h</p:attrName>
                                            </p:attrNameLst>
                                          </p:cBhvr>
                                          <p:tavLst>
                                            <p:tav tm="0">
                                              <p:val>
                                                <p:fltVal val="0"/>
                                              </p:val>
                                            </p:tav>
                                            <p:tav tm="100000">
                                              <p:val>
                                                <p:strVal val="#ppt_h"/>
                                              </p:val>
                                            </p:tav>
                                          </p:tavLst>
                                        </p:anim>
                                        <p:anim calcmode="lin" valueType="num">
                                          <p:cBhvr>
                                            <p:cTn id="140" dur="1000" fill="hold"/>
                                            <p:tgtEl>
                                              <p:spTgt spid="84"/>
                                            </p:tgtEl>
                                            <p:attrNameLst>
                                              <p:attrName>style.rotation</p:attrName>
                                            </p:attrNameLst>
                                          </p:cBhvr>
                                          <p:tavLst>
                                            <p:tav tm="0">
                                              <p:val>
                                                <p:fltVal val="90"/>
                                              </p:val>
                                            </p:tav>
                                            <p:tav tm="100000">
                                              <p:val>
                                                <p:fltVal val="0"/>
                                              </p:val>
                                            </p:tav>
                                          </p:tavLst>
                                        </p:anim>
                                        <p:animEffect transition="in" filter="fade">
                                          <p:cBhvr>
                                            <p:cTn id="141" dur="1000"/>
                                            <p:tgtEl>
                                              <p:spTgt spid="84"/>
                                            </p:tgtEl>
                                          </p:cBhvr>
                                        </p:animEffect>
                                      </p:childTnLst>
                                    </p:cTn>
                                  </p:par>
                                  <p:par>
                                    <p:cTn id="142" presetID="53" presetClass="entr" presetSubtype="16" fill="hold" grpId="0" nodeType="withEffect">
                                      <p:stCondLst>
                                        <p:cond delay="13500"/>
                                      </p:stCondLst>
                                      <p:childTnLst>
                                        <p:set>
                                          <p:cBhvr>
                                            <p:cTn id="143" dur="1" fill="hold">
                                              <p:stCondLst>
                                                <p:cond delay="0"/>
                                              </p:stCondLst>
                                            </p:cTn>
                                            <p:tgtEl>
                                              <p:spTgt spid="100"/>
                                            </p:tgtEl>
                                            <p:attrNameLst>
                                              <p:attrName>style.visibility</p:attrName>
                                            </p:attrNameLst>
                                          </p:cBhvr>
                                          <p:to>
                                            <p:strVal val="visible"/>
                                          </p:to>
                                        </p:set>
                                        <p:anim calcmode="lin" valueType="num">
                                          <p:cBhvr>
                                            <p:cTn id="144" dur="500" fill="hold"/>
                                            <p:tgtEl>
                                              <p:spTgt spid="100"/>
                                            </p:tgtEl>
                                            <p:attrNameLst>
                                              <p:attrName>ppt_w</p:attrName>
                                            </p:attrNameLst>
                                          </p:cBhvr>
                                          <p:tavLst>
                                            <p:tav tm="0">
                                              <p:val>
                                                <p:fltVal val="0"/>
                                              </p:val>
                                            </p:tav>
                                            <p:tav tm="100000">
                                              <p:val>
                                                <p:strVal val="#ppt_w"/>
                                              </p:val>
                                            </p:tav>
                                          </p:tavLst>
                                        </p:anim>
                                        <p:anim calcmode="lin" valueType="num">
                                          <p:cBhvr>
                                            <p:cTn id="145" dur="500" fill="hold"/>
                                            <p:tgtEl>
                                              <p:spTgt spid="100"/>
                                            </p:tgtEl>
                                            <p:attrNameLst>
                                              <p:attrName>ppt_h</p:attrName>
                                            </p:attrNameLst>
                                          </p:cBhvr>
                                          <p:tavLst>
                                            <p:tav tm="0">
                                              <p:val>
                                                <p:fltVal val="0"/>
                                              </p:val>
                                            </p:tav>
                                            <p:tav tm="100000">
                                              <p:val>
                                                <p:strVal val="#ppt_h"/>
                                              </p:val>
                                            </p:tav>
                                          </p:tavLst>
                                        </p:anim>
                                        <p:animEffect transition="in" filter="fade">
                                          <p:cBhvr>
                                            <p:cTn id="146" dur="500"/>
                                            <p:tgtEl>
                                              <p:spTgt spid="100"/>
                                            </p:tgtEl>
                                          </p:cBhvr>
                                        </p:animEffect>
                                      </p:childTnLst>
                                    </p:cTn>
                                  </p:par>
                                  <p:par>
                                    <p:cTn id="147" presetID="53" presetClass="entr" presetSubtype="16" fill="hold" nodeType="withEffect">
                                      <p:stCondLst>
                                        <p:cond delay="14000"/>
                                      </p:stCondLst>
                                      <p:childTnLst>
                                        <p:set>
                                          <p:cBhvr>
                                            <p:cTn id="148" dur="1" fill="hold">
                                              <p:stCondLst>
                                                <p:cond delay="0"/>
                                              </p:stCondLst>
                                            </p:cTn>
                                            <p:tgtEl>
                                              <p:spTgt spid="94"/>
                                            </p:tgtEl>
                                            <p:attrNameLst>
                                              <p:attrName>style.visibility</p:attrName>
                                            </p:attrNameLst>
                                          </p:cBhvr>
                                          <p:to>
                                            <p:strVal val="visible"/>
                                          </p:to>
                                        </p:set>
                                        <p:anim calcmode="lin" valueType="num">
                                          <p:cBhvr>
                                            <p:cTn id="149" dur="500" fill="hold"/>
                                            <p:tgtEl>
                                              <p:spTgt spid="94"/>
                                            </p:tgtEl>
                                            <p:attrNameLst>
                                              <p:attrName>ppt_w</p:attrName>
                                            </p:attrNameLst>
                                          </p:cBhvr>
                                          <p:tavLst>
                                            <p:tav tm="0">
                                              <p:val>
                                                <p:fltVal val="0"/>
                                              </p:val>
                                            </p:tav>
                                            <p:tav tm="100000">
                                              <p:val>
                                                <p:strVal val="#ppt_w"/>
                                              </p:val>
                                            </p:tav>
                                          </p:tavLst>
                                        </p:anim>
                                        <p:anim calcmode="lin" valueType="num">
                                          <p:cBhvr>
                                            <p:cTn id="150" dur="500" fill="hold"/>
                                            <p:tgtEl>
                                              <p:spTgt spid="94"/>
                                            </p:tgtEl>
                                            <p:attrNameLst>
                                              <p:attrName>ppt_h</p:attrName>
                                            </p:attrNameLst>
                                          </p:cBhvr>
                                          <p:tavLst>
                                            <p:tav tm="0">
                                              <p:val>
                                                <p:fltVal val="0"/>
                                              </p:val>
                                            </p:tav>
                                            <p:tav tm="100000">
                                              <p:val>
                                                <p:strVal val="#ppt_h"/>
                                              </p:val>
                                            </p:tav>
                                          </p:tavLst>
                                        </p:anim>
                                        <p:animEffect transition="in" filter="fade">
                                          <p:cBhvr>
                                            <p:cTn id="151" dur="500"/>
                                            <p:tgtEl>
                                              <p:spTgt spid="94"/>
                                            </p:tgtEl>
                                          </p:cBhvr>
                                        </p:animEffect>
                                      </p:childTnLst>
                                    </p:cTn>
                                  </p:par>
                                  <p:par>
                                    <p:cTn id="152" presetID="8" presetClass="emph" presetSubtype="0" repeatCount="indefinite" fill="hold" grpId="1" nodeType="withEffect">
                                      <p:stCondLst>
                                        <p:cond delay="14100"/>
                                      </p:stCondLst>
                                      <p:childTnLst>
                                        <p:animRot by="5400000">
                                          <p:cBhvr>
                                            <p:cTn id="153" dur="3000" fill="hold"/>
                                            <p:tgtEl>
                                              <p:spTgt spid="100"/>
                                            </p:tgtEl>
                                            <p:attrNameLst>
                                              <p:attrName>r</p:attrName>
                                            </p:attrNameLst>
                                          </p:cBhvr>
                                        </p:animRot>
                                      </p:childTnLst>
                                    </p:cTn>
                                  </p:par>
                                  <p:par>
                                    <p:cTn id="154" presetID="42" presetClass="entr" presetSubtype="0" fill="hold" grpId="0" nodeType="withEffect">
                                      <p:stCondLst>
                                        <p:cond delay="14100"/>
                                      </p:stCondLst>
                                      <p:childTnLst>
                                        <p:set>
                                          <p:cBhvr>
                                            <p:cTn id="155" dur="1" fill="hold">
                                              <p:stCondLst>
                                                <p:cond delay="0"/>
                                              </p:stCondLst>
                                            </p:cTn>
                                            <p:tgtEl>
                                              <p:spTgt spid="81"/>
                                            </p:tgtEl>
                                            <p:attrNameLst>
                                              <p:attrName>style.visibility</p:attrName>
                                            </p:attrNameLst>
                                          </p:cBhvr>
                                          <p:to>
                                            <p:strVal val="visible"/>
                                          </p:to>
                                        </p:set>
                                        <p:animEffect transition="in" filter="fade">
                                          <p:cBhvr>
                                            <p:cTn id="156" dur="1000"/>
                                            <p:tgtEl>
                                              <p:spTgt spid="81"/>
                                            </p:tgtEl>
                                          </p:cBhvr>
                                        </p:animEffect>
                                        <p:anim calcmode="lin" valueType="num">
                                          <p:cBhvr>
                                            <p:cTn id="157" dur="1000" fill="hold"/>
                                            <p:tgtEl>
                                              <p:spTgt spid="81"/>
                                            </p:tgtEl>
                                            <p:attrNameLst>
                                              <p:attrName>ppt_x</p:attrName>
                                            </p:attrNameLst>
                                          </p:cBhvr>
                                          <p:tavLst>
                                            <p:tav tm="0">
                                              <p:val>
                                                <p:strVal val="#ppt_x"/>
                                              </p:val>
                                            </p:tav>
                                            <p:tav tm="100000">
                                              <p:val>
                                                <p:strVal val="#ppt_x"/>
                                              </p:val>
                                            </p:tav>
                                          </p:tavLst>
                                        </p:anim>
                                        <p:anim calcmode="lin" valueType="num">
                                          <p:cBhvr>
                                            <p:cTn id="158" dur="1000" fill="hold"/>
                                            <p:tgtEl>
                                              <p:spTgt spid="81"/>
                                            </p:tgtEl>
                                            <p:attrNameLst>
                                              <p:attrName>ppt_y</p:attrName>
                                            </p:attrNameLst>
                                          </p:cBhvr>
                                          <p:tavLst>
                                            <p:tav tm="0">
                                              <p:val>
                                                <p:strVal val="#ppt_y+.1"/>
                                              </p:val>
                                            </p:tav>
                                            <p:tav tm="100000">
                                              <p:val>
                                                <p:strVal val="#ppt_y"/>
                                              </p:val>
                                            </p:tav>
                                          </p:tavLst>
                                        </p:anim>
                                      </p:childTnLst>
                                    </p:cTn>
                                  </p:par>
                                  <p:par>
                                    <p:cTn id="159" presetID="22" presetClass="entr" presetSubtype="8" fill="hold" grpId="0" nodeType="withEffect">
                                      <p:stCondLst>
                                        <p:cond delay="5800"/>
                                      </p:stCondLst>
                                      <p:childTnLst>
                                        <p:set>
                                          <p:cBhvr>
                                            <p:cTn id="160" dur="1" fill="hold">
                                              <p:stCondLst>
                                                <p:cond delay="0"/>
                                              </p:stCondLst>
                                            </p:cTn>
                                            <p:tgtEl>
                                              <p:spTgt spid="103"/>
                                            </p:tgtEl>
                                            <p:attrNameLst>
                                              <p:attrName>style.visibility</p:attrName>
                                            </p:attrNameLst>
                                          </p:cBhvr>
                                          <p:to>
                                            <p:strVal val="visible"/>
                                          </p:to>
                                        </p:set>
                                        <p:animEffect transition="in" filter="wipe(left)">
                                          <p:cBhvr>
                                            <p:cTn id="161" dur="2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5" grpId="1" animBg="1"/>
          <p:bldP spid="78" grpId="0"/>
          <p:bldP spid="79" grpId="0"/>
          <p:bldP spid="80" grpId="0"/>
          <p:bldP spid="81" grpId="0"/>
          <p:bldP spid="82" grpId="0" animBg="1"/>
          <p:bldP spid="83" grpId="0" animBg="1"/>
          <p:bldP spid="84" grpId="0" animBg="1"/>
          <p:bldP spid="97" grpId="0" animBg="1"/>
          <p:bldP spid="97" grpId="1" animBg="1"/>
          <p:bldP spid="98" grpId="0" animBg="1"/>
          <p:bldP spid="99" grpId="0" animBg="1"/>
          <p:bldP spid="99" grpId="1" animBg="1"/>
          <p:bldP spid="100" grpId="0" animBg="1"/>
          <p:bldP spid="100" grpId="1" animBg="1"/>
          <p:bldP spid="10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smCheck">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7877"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691748">
            <a:off x="10446750" y="368499"/>
            <a:ext cx="698375" cy="685533"/>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rot="691748">
            <a:off x="9516891" y="1499348"/>
            <a:ext cx="470817" cy="462160"/>
            <a:chOff x="10646778" y="4753862"/>
            <a:chExt cx="751521" cy="737702"/>
          </a:xfrm>
        </p:grpSpPr>
        <p:sp>
          <p:nvSpPr>
            <p:cNvPr id="3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46778" y="4762829"/>
              <a:ext cx="749726" cy="728735"/>
              <a:chOff x="11012539" y="4493889"/>
              <a:chExt cx="749726" cy="728735"/>
            </a:xfrm>
          </p:grpSpPr>
          <p:sp>
            <p:nvSpPr>
              <p:cNvPr id="4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rot="691748">
            <a:off x="10208451" y="1220151"/>
            <a:ext cx="400052" cy="392696"/>
            <a:chOff x="10646778" y="4753862"/>
            <a:chExt cx="751521" cy="737702"/>
          </a:xfrm>
        </p:grpSpPr>
        <p:sp>
          <p:nvSpPr>
            <p:cNvPr id="4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646778" y="4762829"/>
              <a:ext cx="749726" cy="728735"/>
              <a:chOff x="11012539" y="4493889"/>
              <a:chExt cx="749726" cy="728735"/>
            </a:xfrm>
          </p:grpSpPr>
          <p:sp>
            <p:nvSpPr>
              <p:cNvPr id="4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691748">
            <a:off x="10899446" y="1323355"/>
            <a:ext cx="698375" cy="685533"/>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F:\我图网产品\设计中的\家长会\PNG\1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2211049" y="5471173"/>
            <a:ext cx="1175658" cy="67477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F:\我图网产品\设计中的\家长会\PNG\7-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853317">
            <a:off x="7019201" y="760751"/>
            <a:ext cx="1749425" cy="1369029"/>
          </a:xfrm>
          <a:prstGeom prst="rect">
            <a:avLst/>
          </a:prstGeom>
          <a:noFill/>
          <a:extLst>
            <a:ext uri="{909E8E84-426E-40DD-AFC4-6F175D3DCCD1}">
              <a14:hiddenFill xmlns:a14="http://schemas.microsoft.com/office/drawing/2010/main">
                <a:solidFill>
                  <a:srgbClr val="FFFFFF"/>
                </a:solidFill>
              </a14:hiddenFill>
            </a:ext>
          </a:extLst>
        </p:spPr>
      </p:pic>
      <p:sp>
        <p:nvSpPr>
          <p:cNvPr id="59" name="文本框 36"/>
          <p:cNvSpPr txBox="1"/>
          <p:nvPr/>
        </p:nvSpPr>
        <p:spPr>
          <a:xfrm>
            <a:off x="2339935" y="1004185"/>
            <a:ext cx="4287920" cy="830997"/>
          </a:xfrm>
          <a:prstGeom prst="rect">
            <a:avLst/>
          </a:prstGeom>
          <a:noFill/>
        </p:spPr>
        <p:txBody>
          <a:bodyPr vert="horz" wrap="square" rtlCol="0">
            <a:spAutoFit/>
          </a:bodyPr>
          <a:lstStyle/>
          <a:p>
            <a:pPr algn="dist"/>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家长会的意义</a:t>
            </a:r>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65" name="组合 64"/>
          <p:cNvGrpSpPr/>
          <p:nvPr/>
        </p:nvGrpSpPr>
        <p:grpSpPr>
          <a:xfrm>
            <a:off x="832170" y="870415"/>
            <a:ext cx="1060580" cy="1066795"/>
            <a:chOff x="1267237" y="4149067"/>
            <a:chExt cx="1172591" cy="1179462"/>
          </a:xfrm>
        </p:grpSpPr>
        <p:sp>
          <p:nvSpPr>
            <p:cNvPr id="67" name="五角星 2"/>
            <p:cNvSpPr/>
            <p:nvPr/>
          </p:nvSpPr>
          <p:spPr>
            <a:xfrm rot="1013228">
              <a:off x="1267237" y="4149067"/>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BEEF9"/>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4"/>
            <p:cNvSpPr txBox="1"/>
            <p:nvPr/>
          </p:nvSpPr>
          <p:spPr>
            <a:xfrm>
              <a:off x="1454133" y="4458286"/>
              <a:ext cx="729687" cy="584775"/>
            </a:xfrm>
            <a:prstGeom prst="rect">
              <a:avLst/>
            </a:prstGeom>
            <a:noFill/>
            <a:ln>
              <a:noFill/>
            </a:ln>
          </p:spPr>
          <p:txBody>
            <a:bodyPr wrap="none" rtlCol="0">
              <a:spAutoFit/>
            </a:bodyPr>
            <a:lstStyle/>
            <a:p>
              <a:r>
                <a:rPr lang="en-US" altLang="zh-CN"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rPr>
                <a:t>01</a:t>
              </a:r>
              <a:endParaRPr lang="zh-CN" altLang="en-US" sz="3200" dirty="0">
                <a:ln w="25400">
                  <a:solidFill>
                    <a:srgbClr val="FF8FA7"/>
                  </a:solidFill>
                </a:ln>
                <a:solidFill>
                  <a:schemeClr val="bg1"/>
                </a:solidFill>
                <a:latin typeface="方正超粗黑简体" panose="03000509000000000000" pitchFamily="65" charset="-122"/>
                <a:ea typeface="方正超粗黑简体" panose="03000509000000000000" pitchFamily="65" charset="-122"/>
              </a:endParaRPr>
            </a:p>
          </p:txBody>
        </p:sp>
      </p:grpSp>
      <p:sp>
        <p:nvSpPr>
          <p:cNvPr id="69" name="椭圆 68"/>
          <p:cNvSpPr/>
          <p:nvPr/>
        </p:nvSpPr>
        <p:spPr>
          <a:xfrm>
            <a:off x="615257" y="719834"/>
            <a:ext cx="1486460" cy="1486460"/>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图片 69"/>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673096" y="378600"/>
            <a:ext cx="677842" cy="1174927"/>
          </a:xfrm>
          <a:prstGeom prst="rect">
            <a:avLst/>
          </a:prstGeom>
        </p:spPr>
      </p:pic>
      <p:grpSp>
        <p:nvGrpSpPr>
          <p:cNvPr id="71" name="组合 70"/>
          <p:cNvGrpSpPr/>
          <p:nvPr/>
        </p:nvGrpSpPr>
        <p:grpSpPr>
          <a:xfrm>
            <a:off x="2382410" y="3857518"/>
            <a:ext cx="1177219" cy="1194956"/>
            <a:chOff x="9272337" y="-1404832"/>
            <a:chExt cx="1597009"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102" name="椭圆 10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弧形 10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 name="弧形 10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541021" y="-958976"/>
              <a:ext cx="1286735" cy="709798"/>
            </a:xfrm>
            <a:prstGeom prst="rect">
              <a:avLst/>
            </a:prstGeom>
            <a:noFill/>
            <a:effectLst/>
          </p:spPr>
          <p:txBody>
            <a:bodyPr wrap="square" rtlCol="0">
              <a:spAutoFit/>
            </a:bodyPr>
            <a:lstStyle/>
            <a:p>
              <a:r>
                <a:rPr lang="zh-CN" altLang="en-US" sz="2800" b="1" dirty="0">
                  <a:solidFill>
                    <a:schemeClr val="bg1"/>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理念</a:t>
              </a:r>
              <a:endParaRPr lang="zh-CN" altLang="en-US" sz="2800" dirty="0">
                <a:solidFill>
                  <a:schemeClr val="bg1"/>
                </a:solidFill>
                <a:effectLst>
                  <a:outerShdw blurRad="177800" dist="50800" dir="16620000" sx="93000" sy="93000" rotWithShape="0">
                    <a:srgbClr val="20B6BE"/>
                  </a:outerShdw>
                </a:effectLst>
              </a:endParaRPr>
            </a:p>
          </p:txBody>
        </p:sp>
      </p:grpSp>
      <p:grpSp>
        <p:nvGrpSpPr>
          <p:cNvPr id="107" name="组合 106"/>
          <p:cNvGrpSpPr/>
          <p:nvPr/>
        </p:nvGrpSpPr>
        <p:grpSpPr>
          <a:xfrm>
            <a:off x="2382410" y="2265548"/>
            <a:ext cx="1180837" cy="1183131"/>
            <a:chOff x="11934016" y="4450536"/>
            <a:chExt cx="1601919" cy="1605030"/>
          </a:xfrm>
        </p:grpSpPr>
        <p:sp>
          <p:nvSpPr>
            <p:cNvPr id="108" name="椭圆 107"/>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1938926" y="4458557"/>
              <a:ext cx="1597009" cy="1597009"/>
              <a:chOff x="9437178" y="1562958"/>
              <a:chExt cx="1597009" cy="1597009"/>
            </a:xfrm>
          </p:grpSpPr>
          <p:sp>
            <p:nvSpPr>
              <p:cNvPr id="111" name="椭圆 110"/>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弧形 112"/>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4" name="弧形 113"/>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0" name="TextBox 10"/>
            <p:cNvSpPr txBox="1"/>
            <p:nvPr/>
          </p:nvSpPr>
          <p:spPr>
            <a:xfrm>
              <a:off x="12174641" y="4879361"/>
              <a:ext cx="1224751" cy="709798"/>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8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目的</a:t>
              </a:r>
            </a:p>
          </p:txBody>
        </p:sp>
      </p:grpSp>
      <p:grpSp>
        <p:nvGrpSpPr>
          <p:cNvPr id="115" name="组合 114"/>
          <p:cNvGrpSpPr/>
          <p:nvPr/>
        </p:nvGrpSpPr>
        <p:grpSpPr>
          <a:xfrm>
            <a:off x="6877852" y="3815416"/>
            <a:ext cx="1228174" cy="1279160"/>
            <a:chOff x="7953284" y="6299301"/>
            <a:chExt cx="1666136" cy="1735302"/>
          </a:xfrm>
        </p:grpSpPr>
        <p:sp>
          <p:nvSpPr>
            <p:cNvPr id="116" name="椭圆 115"/>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7953284" y="6299301"/>
              <a:ext cx="1666136" cy="1735302"/>
              <a:chOff x="8402463" y="4859938"/>
              <a:chExt cx="1666136" cy="1735302"/>
            </a:xfrm>
          </p:grpSpPr>
          <p:grpSp>
            <p:nvGrpSpPr>
              <p:cNvPr id="118" name="组合 117"/>
              <p:cNvGrpSpPr/>
              <p:nvPr/>
            </p:nvGrpSpPr>
            <p:grpSpPr>
              <a:xfrm>
                <a:off x="8402463" y="4859938"/>
                <a:ext cx="1597009" cy="1597009"/>
                <a:chOff x="9437178" y="1562958"/>
                <a:chExt cx="1597009" cy="1597009"/>
              </a:xfrm>
            </p:grpSpPr>
            <p:sp>
              <p:nvSpPr>
                <p:cNvPr id="120" name="椭圆 11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弧形 12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3" name="弧形 12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9" name="矩形 118"/>
              <p:cNvSpPr/>
              <p:nvPr/>
            </p:nvSpPr>
            <p:spPr>
              <a:xfrm>
                <a:off x="8632828" y="5300903"/>
                <a:ext cx="1435771" cy="1294337"/>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管理</a:t>
                </a:r>
                <a:r>
                  <a:rPr lang="zh-CN" altLang="en-US" sz="2800" dirty="0">
                    <a:solidFill>
                      <a:schemeClr val="bg1"/>
                    </a:solidFill>
                  </a:rPr>
                  <a:t/>
                </a:r>
                <a:br>
                  <a:rPr lang="zh-CN" altLang="en-US" sz="2800" dirty="0">
                    <a:solidFill>
                      <a:schemeClr val="bg1"/>
                    </a:solidFill>
                  </a:rPr>
                </a:br>
                <a:endParaRPr lang="zh-CN" altLang="en-US" sz="2800" dirty="0">
                  <a:solidFill>
                    <a:schemeClr val="bg1"/>
                  </a:solidFill>
                </a:endParaRPr>
              </a:p>
            </p:txBody>
          </p:sp>
        </p:grpSp>
      </p:grpSp>
      <p:grpSp>
        <p:nvGrpSpPr>
          <p:cNvPr id="124" name="组合 123"/>
          <p:cNvGrpSpPr/>
          <p:nvPr/>
        </p:nvGrpSpPr>
        <p:grpSpPr>
          <a:xfrm>
            <a:off x="6877852" y="2265547"/>
            <a:ext cx="1177219" cy="1183132"/>
            <a:chOff x="6204695" y="728767"/>
            <a:chExt cx="1597009" cy="1605031"/>
          </a:xfrm>
        </p:grpSpPr>
        <p:sp>
          <p:nvSpPr>
            <p:cNvPr id="125" name="椭圆 12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6" name="组合 125"/>
            <p:cNvGrpSpPr/>
            <p:nvPr/>
          </p:nvGrpSpPr>
          <p:grpSpPr>
            <a:xfrm>
              <a:off x="6204695" y="736789"/>
              <a:ext cx="1597009" cy="1597009"/>
              <a:chOff x="6092400" y="4779400"/>
              <a:chExt cx="1597009" cy="1597009"/>
            </a:xfrm>
          </p:grpSpPr>
          <p:grpSp>
            <p:nvGrpSpPr>
              <p:cNvPr id="127" name="组合 126"/>
              <p:cNvGrpSpPr/>
              <p:nvPr/>
            </p:nvGrpSpPr>
            <p:grpSpPr>
              <a:xfrm>
                <a:off x="6092400" y="4779400"/>
                <a:ext cx="1597009" cy="1597009"/>
                <a:chOff x="9437178" y="1562958"/>
                <a:chExt cx="1597009" cy="1597009"/>
              </a:xfrm>
            </p:grpSpPr>
            <p:sp>
              <p:nvSpPr>
                <p:cNvPr id="129" name="我图网搜索“QQ1E7369EB”"/>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弧形 130"/>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2" name="弧形 131"/>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8" name="TextBox 322"/>
              <p:cNvSpPr txBox="1"/>
              <p:nvPr/>
            </p:nvSpPr>
            <p:spPr>
              <a:xfrm>
                <a:off x="6313571" y="5198646"/>
                <a:ext cx="1362874" cy="709797"/>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800" dirty="0">
                    <a:solidFill>
                      <a:schemeClr val="bg1"/>
                    </a:solidFill>
                  </a:rPr>
                  <a:t>愿望</a:t>
                </a:r>
              </a:p>
            </p:txBody>
          </p:sp>
        </p:grpSp>
      </p:grpSp>
      <p:sp>
        <p:nvSpPr>
          <p:cNvPr id="133" name="矩形 132"/>
          <p:cNvSpPr/>
          <p:nvPr/>
        </p:nvSpPr>
        <p:spPr>
          <a:xfrm>
            <a:off x="3735406"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4" name="矩形 133"/>
          <p:cNvSpPr/>
          <p:nvPr/>
        </p:nvSpPr>
        <p:spPr>
          <a:xfrm>
            <a:off x="8219232"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5" name="矩形 134"/>
          <p:cNvSpPr/>
          <p:nvPr/>
        </p:nvSpPr>
        <p:spPr>
          <a:xfrm>
            <a:off x="3735406"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6" name="矩形 135"/>
          <p:cNvSpPr/>
          <p:nvPr/>
        </p:nvSpPr>
        <p:spPr>
          <a:xfrm>
            <a:off x="8219232"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7" name="TextBox 3"/>
          <p:cNvSpPr txBox="1"/>
          <p:nvPr/>
        </p:nvSpPr>
        <p:spPr>
          <a:xfrm>
            <a:off x="3514602" y="5572541"/>
            <a:ext cx="5952278" cy="1015663"/>
          </a:xfrm>
          <a:prstGeom prst="rect">
            <a:avLst/>
          </a:prstGeom>
          <a:noFill/>
        </p:spPr>
        <p:txBody>
          <a:bodyPr wrap="square" rtlCol="0">
            <a:spAutoFit/>
          </a:bodyPr>
          <a:lstStyle/>
          <a:p>
            <a:r>
              <a:rPr lang="zh-CN" altLang="en-US" sz="3000" dirty="0">
                <a:solidFill>
                  <a:srgbClr val="19B4C9"/>
                </a:solidFill>
                <a:effectLst/>
                <a:latin typeface="华康海报体W12(P)" panose="040B0C00000000000000" pitchFamily="82" charset="-122"/>
                <a:ea typeface="华康海报体W12(P)" panose="040B0C00000000000000" pitchFamily="82" charset="-122"/>
              </a:rPr>
              <a:t>促进</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交流</a:t>
            </a:r>
            <a:r>
              <a:rPr lang="zh-CN" altLang="en-US" sz="3000" dirty="0">
                <a:solidFill>
                  <a:srgbClr val="19B4C9"/>
                </a:solidFill>
                <a:effectLst/>
                <a:latin typeface="华康海报体W12(P)" panose="040B0C00000000000000" pitchFamily="82" charset="-122"/>
                <a:ea typeface="华康海报体W12(P)" panose="040B0C00000000000000" pitchFamily="82" charset="-122"/>
              </a:rPr>
              <a:t>与</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合作</a:t>
            </a:r>
            <a:r>
              <a:rPr lang="zh-CN" altLang="en-US" sz="3000" dirty="0">
                <a:solidFill>
                  <a:srgbClr val="19B4C9"/>
                </a:solidFill>
                <a:effectLst/>
                <a:latin typeface="华康海报体W12(P)" panose="040B0C00000000000000" pitchFamily="82" charset="-122"/>
                <a:ea typeface="华康海报体W12(P)" panose="040B0C00000000000000" pitchFamily="82" charset="-122"/>
              </a:rPr>
              <a:t>，达成教育</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共识</a:t>
            </a:r>
            <a:r>
              <a:rPr lang="zh-CN" altLang="en-US" sz="3000" dirty="0">
                <a:solidFill>
                  <a:srgbClr val="19B4C9"/>
                </a:solidFill>
                <a:effectLst>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rPr>
              <a:t>。</a:t>
            </a:r>
          </a:p>
          <a:p>
            <a:endParaRPr lang="zh-CN" altLang="en-US" sz="3000" dirty="0">
              <a:solidFill>
                <a:srgbClr val="19B4C9"/>
              </a:solidFill>
              <a:effectLst>
                <a:outerShdw blurRad="50800" dist="38100" dir="5400000" algn="t" rotWithShape="0">
                  <a:prstClr val="black">
                    <a:alpha val="40000"/>
                  </a:prstClr>
                </a:outerShdw>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endParaRPr>
          </a:p>
        </p:txBody>
      </p:sp>
    </p:spTree>
    <p:extLst>
      <p:ext uri="{BB962C8B-B14F-4D97-AF65-F5344CB8AC3E}">
        <p14:creationId xmlns:p14="http://schemas.microsoft.com/office/powerpoint/2010/main" val="3647190455"/>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53" presetClass="entr" presetSubtype="16" fill="hold" nodeType="withEffect">
                                      <p:stCondLst>
                                        <p:cond delay="1000"/>
                                      </p:stCondLst>
                                      <p:childTnLst>
                                        <p:set>
                                          <p:cBhvr>
                                            <p:cTn id="54" dur="1" fill="hold">
                                              <p:stCondLst>
                                                <p:cond delay="0"/>
                                              </p:stCondLst>
                                            </p:cTn>
                                            <p:tgtEl>
                                              <p:spTgt spid="65"/>
                                            </p:tgtEl>
                                            <p:attrNameLst>
                                              <p:attrName>style.visibility</p:attrName>
                                            </p:attrNameLst>
                                          </p:cBhvr>
                                          <p:to>
                                            <p:strVal val="visible"/>
                                          </p:to>
                                        </p:set>
                                        <p:anim calcmode="lin" valueType="num">
                                          <p:cBhvr>
                                            <p:cTn id="55" dur="750" fill="hold"/>
                                            <p:tgtEl>
                                              <p:spTgt spid="65"/>
                                            </p:tgtEl>
                                            <p:attrNameLst>
                                              <p:attrName>ppt_w</p:attrName>
                                            </p:attrNameLst>
                                          </p:cBhvr>
                                          <p:tavLst>
                                            <p:tav tm="0">
                                              <p:val>
                                                <p:fltVal val="0"/>
                                              </p:val>
                                            </p:tav>
                                            <p:tav tm="100000">
                                              <p:val>
                                                <p:strVal val="#ppt_w"/>
                                              </p:val>
                                            </p:tav>
                                          </p:tavLst>
                                        </p:anim>
                                        <p:anim calcmode="lin" valueType="num">
                                          <p:cBhvr>
                                            <p:cTn id="56" dur="750" fill="hold"/>
                                            <p:tgtEl>
                                              <p:spTgt spid="65"/>
                                            </p:tgtEl>
                                            <p:attrNameLst>
                                              <p:attrName>ppt_h</p:attrName>
                                            </p:attrNameLst>
                                          </p:cBhvr>
                                          <p:tavLst>
                                            <p:tav tm="0">
                                              <p:val>
                                                <p:fltVal val="0"/>
                                              </p:val>
                                            </p:tav>
                                            <p:tav tm="100000">
                                              <p:val>
                                                <p:strVal val="#ppt_h"/>
                                              </p:val>
                                            </p:tav>
                                          </p:tavLst>
                                        </p:anim>
                                        <p:animEffect transition="in" filter="fade">
                                          <p:cBhvr>
                                            <p:cTn id="57" dur="750"/>
                                            <p:tgtEl>
                                              <p:spTgt spid="65"/>
                                            </p:tgtEl>
                                          </p:cBhvr>
                                        </p:animEffect>
                                      </p:childTnLst>
                                    </p:cTn>
                                  </p:par>
                                  <p:par>
                                    <p:cTn id="58" presetID="53" presetClass="entr" presetSubtype="16" fill="hold" grpId="0" nodeType="withEffect">
                                      <p:stCondLst>
                                        <p:cond delay="175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Effect transition="in" filter="fade">
                                          <p:cBhvr>
                                            <p:cTn id="62" dur="500"/>
                                            <p:tgtEl>
                                              <p:spTgt spid="69"/>
                                            </p:tgtEl>
                                          </p:cBhvr>
                                        </p:animEffect>
                                      </p:childTnLst>
                                    </p:cTn>
                                  </p:par>
                                  <p:par>
                                    <p:cTn id="63" presetID="8" presetClass="emph" presetSubtype="0" fill="hold" grpId="1" nodeType="withEffect">
                                      <p:stCondLst>
                                        <p:cond delay="1800"/>
                                      </p:stCondLst>
                                      <p:childTnLst>
                                        <p:animRot by="21600000">
                                          <p:cBhvr>
                                            <p:cTn id="64" dur="11500" fill="hold"/>
                                            <p:tgtEl>
                                              <p:spTgt spid="69"/>
                                            </p:tgtEl>
                                            <p:attrNameLst>
                                              <p:attrName>r</p:attrName>
                                            </p:attrNameLst>
                                          </p:cBhvr>
                                        </p:animRot>
                                      </p:childTnLst>
                                    </p:cTn>
                                  </p:par>
                                  <p:par>
                                    <p:cTn id="65" presetID="22" presetClass="entr" presetSubtype="4" fill="hold" nodeType="withEffect">
                                      <p:stCondLst>
                                        <p:cond delay="3000"/>
                                      </p:stCondLst>
                                      <p:childTnLst>
                                        <p:set>
                                          <p:cBhvr>
                                            <p:cTn id="66" dur="1" fill="hold">
                                              <p:stCondLst>
                                                <p:cond delay="0"/>
                                              </p:stCondLst>
                                            </p:cTn>
                                            <p:tgtEl>
                                              <p:spTgt spid="70"/>
                                            </p:tgtEl>
                                            <p:attrNameLst>
                                              <p:attrName>style.visibility</p:attrName>
                                            </p:attrNameLst>
                                          </p:cBhvr>
                                          <p:to>
                                            <p:strVal val="visible"/>
                                          </p:to>
                                        </p:set>
                                        <p:animEffect transition="in" filter="wipe(down)">
                                          <p:cBhvr>
                                            <p:cTn id="67" dur="1000"/>
                                            <p:tgtEl>
                                              <p:spTgt spid="70"/>
                                            </p:tgtEl>
                                          </p:cBhvr>
                                        </p:animEffec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14:presetBounceEnd="46000">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14:bounceEnd="46000">
                                          <p:cBhvr additive="base">
                                            <p:cTn id="75" dur="750" fill="hold"/>
                                            <p:tgtEl>
                                              <p:spTgt spid="133"/>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14:presetBounceEnd="46000">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14:bounceEnd="46000">
                                          <p:cBhvr additive="base">
                                            <p:cTn id="84" dur="750" fill="hold"/>
                                            <p:tgtEl>
                                              <p:spTgt spid="134"/>
                                            </p:tgtEl>
                                            <p:attrNameLst>
                                              <p:attrName>ppt_x</p:attrName>
                                            </p:attrNameLst>
                                          </p:cBhvr>
                                          <p:tavLst>
                                            <p:tav tm="0">
                                              <p:val>
                                                <p:strVal val="1+#ppt_w/2"/>
                                              </p:val>
                                            </p:tav>
                                            <p:tav tm="100000">
                                              <p:val>
                                                <p:strVal val="#ppt_x"/>
                                              </p:val>
                                            </p:tav>
                                          </p:tavLst>
                                        </p:anim>
                                        <p:anim calcmode="lin" valueType="num" p14:bounceEnd="46000">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14:presetBounceEnd="46000">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14:bounceEnd="46000">
                                          <p:cBhvr additive="base">
                                            <p:cTn id="93" dur="750" fill="hold"/>
                                            <p:tgtEl>
                                              <p:spTgt spid="135"/>
                                            </p:tgtEl>
                                            <p:attrNameLst>
                                              <p:attrName>ppt_x</p:attrName>
                                            </p:attrNameLst>
                                          </p:cBhvr>
                                          <p:tavLst>
                                            <p:tav tm="0">
                                              <p:val>
                                                <p:strVal val="1+#ppt_w/2"/>
                                              </p:val>
                                            </p:tav>
                                            <p:tav tm="100000">
                                              <p:val>
                                                <p:strVal val="#ppt_x"/>
                                              </p:val>
                                            </p:tav>
                                          </p:tavLst>
                                        </p:anim>
                                        <p:anim calcmode="lin" valueType="num" p14:bounceEnd="46000">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14:presetBounceEnd="46000">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14:bounceEnd="46000">
                                          <p:cBhvr additive="base">
                                            <p:cTn id="102" dur="750" fill="hold"/>
                                            <p:tgtEl>
                                              <p:spTgt spid="136"/>
                                            </p:tgtEl>
                                            <p:attrNameLst>
                                              <p:attrName>ppt_x</p:attrName>
                                            </p:attrNameLst>
                                          </p:cBhvr>
                                          <p:tavLst>
                                            <p:tav tm="0">
                                              <p:val>
                                                <p:strVal val="1+#ppt_w/2"/>
                                              </p:val>
                                            </p:tav>
                                            <p:tav tm="100000">
                                              <p:val>
                                                <p:strVal val="#ppt_x"/>
                                              </p:val>
                                            </p:tav>
                                          </p:tavLst>
                                        </p:anim>
                                        <p:anim calcmode="lin" valueType="num" p14:bounceEnd="46000">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animBg="1"/>
          <p:bldP spid="69" grpId="1" animBg="1"/>
          <p:bldP spid="133" grpId="0"/>
          <p:bldP spid="134" grpId="0"/>
          <p:bldP spid="135" grpId="0"/>
          <p:bldP spid="136" grpId="0"/>
          <p:bldP spid="1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53" presetClass="entr" presetSubtype="16" fill="hold" nodeType="withEffect">
                                      <p:stCondLst>
                                        <p:cond delay="1000"/>
                                      </p:stCondLst>
                                      <p:childTnLst>
                                        <p:set>
                                          <p:cBhvr>
                                            <p:cTn id="54" dur="1" fill="hold">
                                              <p:stCondLst>
                                                <p:cond delay="0"/>
                                              </p:stCondLst>
                                            </p:cTn>
                                            <p:tgtEl>
                                              <p:spTgt spid="65"/>
                                            </p:tgtEl>
                                            <p:attrNameLst>
                                              <p:attrName>style.visibility</p:attrName>
                                            </p:attrNameLst>
                                          </p:cBhvr>
                                          <p:to>
                                            <p:strVal val="visible"/>
                                          </p:to>
                                        </p:set>
                                        <p:anim calcmode="lin" valueType="num">
                                          <p:cBhvr>
                                            <p:cTn id="55" dur="750" fill="hold"/>
                                            <p:tgtEl>
                                              <p:spTgt spid="65"/>
                                            </p:tgtEl>
                                            <p:attrNameLst>
                                              <p:attrName>ppt_w</p:attrName>
                                            </p:attrNameLst>
                                          </p:cBhvr>
                                          <p:tavLst>
                                            <p:tav tm="0">
                                              <p:val>
                                                <p:fltVal val="0"/>
                                              </p:val>
                                            </p:tav>
                                            <p:tav tm="100000">
                                              <p:val>
                                                <p:strVal val="#ppt_w"/>
                                              </p:val>
                                            </p:tav>
                                          </p:tavLst>
                                        </p:anim>
                                        <p:anim calcmode="lin" valueType="num">
                                          <p:cBhvr>
                                            <p:cTn id="56" dur="750" fill="hold"/>
                                            <p:tgtEl>
                                              <p:spTgt spid="65"/>
                                            </p:tgtEl>
                                            <p:attrNameLst>
                                              <p:attrName>ppt_h</p:attrName>
                                            </p:attrNameLst>
                                          </p:cBhvr>
                                          <p:tavLst>
                                            <p:tav tm="0">
                                              <p:val>
                                                <p:fltVal val="0"/>
                                              </p:val>
                                            </p:tav>
                                            <p:tav tm="100000">
                                              <p:val>
                                                <p:strVal val="#ppt_h"/>
                                              </p:val>
                                            </p:tav>
                                          </p:tavLst>
                                        </p:anim>
                                        <p:animEffect transition="in" filter="fade">
                                          <p:cBhvr>
                                            <p:cTn id="57" dur="750"/>
                                            <p:tgtEl>
                                              <p:spTgt spid="65"/>
                                            </p:tgtEl>
                                          </p:cBhvr>
                                        </p:animEffect>
                                      </p:childTnLst>
                                    </p:cTn>
                                  </p:par>
                                  <p:par>
                                    <p:cTn id="58" presetID="53" presetClass="entr" presetSubtype="16" fill="hold" grpId="0" nodeType="withEffect">
                                      <p:stCondLst>
                                        <p:cond delay="175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Effect transition="in" filter="fade">
                                          <p:cBhvr>
                                            <p:cTn id="62" dur="500"/>
                                            <p:tgtEl>
                                              <p:spTgt spid="69"/>
                                            </p:tgtEl>
                                          </p:cBhvr>
                                        </p:animEffect>
                                      </p:childTnLst>
                                    </p:cTn>
                                  </p:par>
                                  <p:par>
                                    <p:cTn id="63" presetID="8" presetClass="emph" presetSubtype="0" fill="hold" grpId="1" nodeType="withEffect">
                                      <p:stCondLst>
                                        <p:cond delay="1800"/>
                                      </p:stCondLst>
                                      <p:childTnLst>
                                        <p:animRot by="21600000">
                                          <p:cBhvr>
                                            <p:cTn id="64" dur="11500" fill="hold"/>
                                            <p:tgtEl>
                                              <p:spTgt spid="69"/>
                                            </p:tgtEl>
                                            <p:attrNameLst>
                                              <p:attrName>r</p:attrName>
                                            </p:attrNameLst>
                                          </p:cBhvr>
                                        </p:animRot>
                                      </p:childTnLst>
                                    </p:cTn>
                                  </p:par>
                                  <p:par>
                                    <p:cTn id="65" presetID="22" presetClass="entr" presetSubtype="4" fill="hold" nodeType="withEffect">
                                      <p:stCondLst>
                                        <p:cond delay="3000"/>
                                      </p:stCondLst>
                                      <p:childTnLst>
                                        <p:set>
                                          <p:cBhvr>
                                            <p:cTn id="66" dur="1" fill="hold">
                                              <p:stCondLst>
                                                <p:cond delay="0"/>
                                              </p:stCondLst>
                                            </p:cTn>
                                            <p:tgtEl>
                                              <p:spTgt spid="70"/>
                                            </p:tgtEl>
                                            <p:attrNameLst>
                                              <p:attrName>style.visibility</p:attrName>
                                            </p:attrNameLst>
                                          </p:cBhvr>
                                          <p:to>
                                            <p:strVal val="visible"/>
                                          </p:to>
                                        </p:set>
                                        <p:animEffect transition="in" filter="wipe(down)">
                                          <p:cBhvr>
                                            <p:cTn id="67" dur="1000"/>
                                            <p:tgtEl>
                                              <p:spTgt spid="70"/>
                                            </p:tgtEl>
                                          </p:cBhvr>
                                        </p:animEffec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cBhvr additive="base">
                                            <p:cTn id="75" dur="750" fill="hold"/>
                                            <p:tgtEl>
                                              <p:spTgt spid="133"/>
                                            </p:tgtEl>
                                            <p:attrNameLst>
                                              <p:attrName>ppt_x</p:attrName>
                                            </p:attrNameLst>
                                          </p:cBhvr>
                                          <p:tavLst>
                                            <p:tav tm="0">
                                              <p:val>
                                                <p:strVal val="1+#ppt_w/2"/>
                                              </p:val>
                                            </p:tav>
                                            <p:tav tm="100000">
                                              <p:val>
                                                <p:strVal val="#ppt_x"/>
                                              </p:val>
                                            </p:tav>
                                          </p:tavLst>
                                        </p:anim>
                                        <p:anim calcmode="lin" valueType="num">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cBhvr additive="base">
                                            <p:cTn id="84" dur="750" fill="hold"/>
                                            <p:tgtEl>
                                              <p:spTgt spid="134"/>
                                            </p:tgtEl>
                                            <p:attrNameLst>
                                              <p:attrName>ppt_x</p:attrName>
                                            </p:attrNameLst>
                                          </p:cBhvr>
                                          <p:tavLst>
                                            <p:tav tm="0">
                                              <p:val>
                                                <p:strVal val="1+#ppt_w/2"/>
                                              </p:val>
                                            </p:tav>
                                            <p:tav tm="100000">
                                              <p:val>
                                                <p:strVal val="#ppt_x"/>
                                              </p:val>
                                            </p:tav>
                                          </p:tavLst>
                                        </p:anim>
                                        <p:anim calcmode="lin" valueType="num">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cBhvr additive="base">
                                            <p:cTn id="93" dur="750" fill="hold"/>
                                            <p:tgtEl>
                                              <p:spTgt spid="135"/>
                                            </p:tgtEl>
                                            <p:attrNameLst>
                                              <p:attrName>ppt_x</p:attrName>
                                            </p:attrNameLst>
                                          </p:cBhvr>
                                          <p:tavLst>
                                            <p:tav tm="0">
                                              <p:val>
                                                <p:strVal val="1+#ppt_w/2"/>
                                              </p:val>
                                            </p:tav>
                                            <p:tav tm="100000">
                                              <p:val>
                                                <p:strVal val="#ppt_x"/>
                                              </p:val>
                                            </p:tav>
                                          </p:tavLst>
                                        </p:anim>
                                        <p:anim calcmode="lin" valueType="num">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cBhvr additive="base">
                                            <p:cTn id="102" dur="750" fill="hold"/>
                                            <p:tgtEl>
                                              <p:spTgt spid="136"/>
                                            </p:tgtEl>
                                            <p:attrNameLst>
                                              <p:attrName>ppt_x</p:attrName>
                                            </p:attrNameLst>
                                          </p:cBhvr>
                                          <p:tavLst>
                                            <p:tav tm="0">
                                              <p:val>
                                                <p:strVal val="1+#ppt_w/2"/>
                                              </p:val>
                                            </p:tav>
                                            <p:tav tm="100000">
                                              <p:val>
                                                <p:strVal val="#ppt_x"/>
                                              </p:val>
                                            </p:tav>
                                          </p:tavLst>
                                        </p:anim>
                                        <p:anim calcmode="lin" valueType="num">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animBg="1"/>
          <p:bldP spid="69" grpId="1" animBg="1"/>
          <p:bldP spid="133" grpId="0"/>
          <p:bldP spid="134" grpId="0"/>
          <p:bldP spid="135" grpId="0"/>
          <p:bldP spid="136" grpId="0"/>
          <p:bldP spid="13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我图网产品\设计中的\家长会\PNG\3-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72423" y="2575179"/>
            <a:ext cx="2300366" cy="3672782"/>
          </a:xfrm>
          <a:prstGeom prst="rect">
            <a:avLst/>
          </a:prstGeom>
          <a:noFill/>
          <a:extLst>
            <a:ext uri="{909E8E84-426E-40DD-AFC4-6F175D3DCCD1}">
              <a14:hiddenFill xmlns:a14="http://schemas.microsoft.com/office/drawing/2010/main">
                <a:solidFill>
                  <a:srgbClr val="FFFFFF"/>
                </a:solidFill>
              </a14:hiddenFill>
            </a:ext>
          </a:extLst>
        </p:spPr>
      </p:pic>
      <p:grpSp>
        <p:nvGrpSpPr>
          <p:cNvPr id="91" name="组合 90"/>
          <p:cNvGrpSpPr/>
          <p:nvPr/>
        </p:nvGrpSpPr>
        <p:grpSpPr>
          <a:xfrm rot="1261464">
            <a:off x="4323675" y="3425325"/>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4299626" y="1723474"/>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4323675" y="4937533"/>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矩形 99"/>
          <p:cNvSpPr/>
          <p:nvPr/>
        </p:nvSpPr>
        <p:spPr>
          <a:xfrm>
            <a:off x="5052907" y="222857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01" name="文本框 80"/>
          <p:cNvSpPr txBox="1"/>
          <p:nvPr/>
        </p:nvSpPr>
        <p:spPr>
          <a:xfrm>
            <a:off x="5035442" y="1771727"/>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加强家校联系</a:t>
            </a:r>
          </a:p>
        </p:txBody>
      </p:sp>
      <p:cxnSp>
        <p:nvCxnSpPr>
          <p:cNvPr id="103" name="直接连接符 102"/>
          <p:cNvCxnSpPr/>
          <p:nvPr/>
        </p:nvCxnSpPr>
        <p:spPr>
          <a:xfrm>
            <a:off x="5161153" y="2210321"/>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5052907" y="3824068"/>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9" name="文本框 83"/>
          <p:cNvSpPr txBox="1"/>
          <p:nvPr/>
        </p:nvSpPr>
        <p:spPr>
          <a:xfrm>
            <a:off x="5035442" y="3388553"/>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探讨教育方法</a:t>
            </a:r>
          </a:p>
        </p:txBody>
      </p:sp>
      <p:cxnSp>
        <p:nvCxnSpPr>
          <p:cNvPr id="140" name="直接连接符 139"/>
          <p:cNvCxnSpPr/>
          <p:nvPr/>
        </p:nvCxnSpPr>
        <p:spPr>
          <a:xfrm>
            <a:off x="5161153" y="3818970"/>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5052907" y="541221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42" name="文本框 86"/>
          <p:cNvSpPr txBox="1"/>
          <p:nvPr/>
        </p:nvSpPr>
        <p:spPr>
          <a:xfrm>
            <a:off x="5035442" y="5035331"/>
            <a:ext cx="1607000"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给孩子鼓劲</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5161153" y="5383675"/>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我图网搜索“QQ1E7369EB”"/>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组合 152"/>
          <p:cNvGrpSpPr/>
          <p:nvPr/>
        </p:nvGrpSpPr>
        <p:grpSpPr>
          <a:xfrm>
            <a:off x="1209413" y="1069371"/>
            <a:ext cx="1869575" cy="1873207"/>
            <a:chOff x="11934016" y="4450536"/>
            <a:chExt cx="1601919" cy="1605030"/>
          </a:xfrm>
        </p:grpSpPr>
        <p:sp>
          <p:nvSpPr>
            <p:cNvPr id="154" name="椭圆 153"/>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5" name="组合 154"/>
            <p:cNvGrpSpPr/>
            <p:nvPr/>
          </p:nvGrpSpPr>
          <p:grpSpPr>
            <a:xfrm>
              <a:off x="11938926" y="4458557"/>
              <a:ext cx="1597009" cy="1597009"/>
              <a:chOff x="9437178" y="1562958"/>
              <a:chExt cx="1597009" cy="1597009"/>
            </a:xfrm>
          </p:grpSpPr>
          <p:sp>
            <p:nvSpPr>
              <p:cNvPr id="157" name="椭圆 156"/>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弧形 158"/>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0" name="弧形 159"/>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6" name="TextBox 10"/>
            <p:cNvSpPr txBox="1"/>
            <p:nvPr/>
          </p:nvSpPr>
          <p:spPr>
            <a:xfrm>
              <a:off x="12219411" y="4895683"/>
              <a:ext cx="1037275" cy="606542"/>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40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目的</a:t>
              </a:r>
            </a:p>
          </p:txBody>
        </p:sp>
      </p:grpSp>
      <p:sp>
        <p:nvSpPr>
          <p:cNvPr id="161" name="矩形 160"/>
          <p:cNvSpPr/>
          <p:nvPr/>
        </p:nvSpPr>
        <p:spPr>
          <a:xfrm>
            <a:off x="5005080" y="711344"/>
            <a:ext cx="651105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spTree>
    <p:extLst>
      <p:ext uri="{BB962C8B-B14F-4D97-AF65-F5344CB8AC3E}">
        <p14:creationId xmlns:p14="http://schemas.microsoft.com/office/powerpoint/2010/main" val="3889248891"/>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153"/>
                                            </p:tgtEl>
                                            <p:attrNameLst>
                                              <p:attrName>style.visibility</p:attrName>
                                            </p:attrNameLst>
                                          </p:cBhvr>
                                          <p:to>
                                            <p:strVal val="visible"/>
                                          </p:to>
                                        </p:set>
                                        <p:anim calcmode="lin" valueType="num">
                                          <p:cBhvr>
                                            <p:cTn id="22" dur="1000" fill="hold"/>
                                            <p:tgtEl>
                                              <p:spTgt spid="153"/>
                                            </p:tgtEl>
                                            <p:attrNameLst>
                                              <p:attrName>ppt_w</p:attrName>
                                            </p:attrNameLst>
                                          </p:cBhvr>
                                          <p:tavLst>
                                            <p:tav tm="0">
                                              <p:val>
                                                <p:fltVal val="0"/>
                                              </p:val>
                                            </p:tav>
                                            <p:tav tm="100000">
                                              <p:val>
                                                <p:strVal val="#ppt_w"/>
                                              </p:val>
                                            </p:tav>
                                          </p:tavLst>
                                        </p:anim>
                                        <p:anim calcmode="lin" valueType="num">
                                          <p:cBhvr>
                                            <p:cTn id="23" dur="1000" fill="hold"/>
                                            <p:tgtEl>
                                              <p:spTgt spid="153"/>
                                            </p:tgtEl>
                                            <p:attrNameLst>
                                              <p:attrName>ppt_h</p:attrName>
                                            </p:attrNameLst>
                                          </p:cBhvr>
                                          <p:tavLst>
                                            <p:tav tm="0">
                                              <p:val>
                                                <p:fltVal val="0"/>
                                              </p:val>
                                            </p:tav>
                                            <p:tav tm="100000">
                                              <p:val>
                                                <p:strVal val="#ppt_h"/>
                                              </p:val>
                                            </p:tav>
                                          </p:tavLst>
                                        </p:anim>
                                        <p:animEffect transition="in" filter="fade">
                                          <p:cBhvr>
                                            <p:cTn id="24" dur="1000"/>
                                            <p:tgtEl>
                                              <p:spTgt spid="153"/>
                                            </p:tgtEl>
                                          </p:cBhvr>
                                        </p:animEffect>
                                      </p:childTnLst>
                                    </p:cTn>
                                  </p:par>
                                  <p:par>
                                    <p:cTn id="25" presetID="42" presetClass="entr" presetSubtype="0" fill="hold" nodeType="withEffect">
                                      <p:stCondLst>
                                        <p:cond delay="390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1000"/>
                                            <p:tgtEl>
                                              <p:spTgt spid="2050"/>
                                            </p:tgtEl>
                                          </p:cBhvr>
                                        </p:animEffect>
                                        <p:anim calcmode="lin" valueType="num">
                                          <p:cBhvr>
                                            <p:cTn id="28" dur="1000" fill="hold"/>
                                            <p:tgtEl>
                                              <p:spTgt spid="2050"/>
                                            </p:tgtEl>
                                            <p:attrNameLst>
                                              <p:attrName>ppt_x</p:attrName>
                                            </p:attrNameLst>
                                          </p:cBhvr>
                                          <p:tavLst>
                                            <p:tav tm="0">
                                              <p:val>
                                                <p:strVal val="#ppt_x"/>
                                              </p:val>
                                            </p:tav>
                                            <p:tav tm="100000">
                                              <p:val>
                                                <p:strVal val="#ppt_x"/>
                                              </p:val>
                                            </p:tav>
                                          </p:tavLst>
                                        </p:anim>
                                        <p:anim calcmode="lin" valueType="num">
                                          <p:cBhvr>
                                            <p:cTn id="29" dur="1000" fill="hold"/>
                                            <p:tgtEl>
                                              <p:spTgt spid="205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8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22" presetClass="entr" presetSubtype="1" fill="hold" grpId="0" nodeType="withEffect">
                                      <p:stCondLst>
                                        <p:cond delay="1750"/>
                                      </p:stCondLst>
                                      <p:childTnLst>
                                        <p:set>
                                          <p:cBhvr>
                                            <p:cTn id="36" dur="1" fill="hold">
                                              <p:stCondLst>
                                                <p:cond delay="0"/>
                                              </p:stCondLst>
                                            </p:cTn>
                                            <p:tgtEl>
                                              <p:spTgt spid="144"/>
                                            </p:tgtEl>
                                            <p:attrNameLst>
                                              <p:attrName>style.visibility</p:attrName>
                                            </p:attrNameLst>
                                          </p:cBhvr>
                                          <p:to>
                                            <p:strVal val="visible"/>
                                          </p:to>
                                        </p:set>
                                        <p:animEffect transition="in" filter="wipe(up)">
                                          <p:cBhvr>
                                            <p:cTn id="37" dur="1500"/>
                                            <p:tgtEl>
                                              <p:spTgt spid="144"/>
                                            </p:tgtEl>
                                          </p:cBhvr>
                                        </p:animEffect>
                                      </p:childTnLst>
                                    </p:cTn>
                                  </p:par>
                                  <p:par>
                                    <p:cTn id="38" presetID="42" presetClass="entr" presetSubtype="0" fill="hold" grpId="0" nodeType="withEffect">
                                      <p:stCondLst>
                                        <p:cond delay="5250"/>
                                      </p:stCondLst>
                                      <p:childTnLst>
                                        <p:set>
                                          <p:cBhvr>
                                            <p:cTn id="39" dur="1" fill="hold">
                                              <p:stCondLst>
                                                <p:cond delay="0"/>
                                              </p:stCondLst>
                                            </p:cTn>
                                            <p:tgtEl>
                                              <p:spTgt spid="146"/>
                                            </p:tgtEl>
                                            <p:attrNameLst>
                                              <p:attrName>style.visibility</p:attrName>
                                            </p:attrNameLst>
                                          </p:cBhvr>
                                          <p:to>
                                            <p:strVal val="visible"/>
                                          </p:to>
                                        </p:set>
                                        <p:animEffect transition="in" filter="fade">
                                          <p:cBhvr>
                                            <p:cTn id="40" dur="1000"/>
                                            <p:tgtEl>
                                              <p:spTgt spid="146"/>
                                            </p:tgtEl>
                                          </p:cBhvr>
                                        </p:animEffect>
                                        <p:anim calcmode="lin" valueType="num">
                                          <p:cBhvr>
                                            <p:cTn id="41" dur="1000" fill="hold"/>
                                            <p:tgtEl>
                                              <p:spTgt spid="146"/>
                                            </p:tgtEl>
                                            <p:attrNameLst>
                                              <p:attrName>ppt_x</p:attrName>
                                            </p:attrNameLst>
                                          </p:cBhvr>
                                          <p:tavLst>
                                            <p:tav tm="0">
                                              <p:val>
                                                <p:strVal val="#ppt_x"/>
                                              </p:val>
                                            </p:tav>
                                            <p:tav tm="100000">
                                              <p:val>
                                                <p:strVal val="#ppt_x"/>
                                              </p:val>
                                            </p:tav>
                                          </p:tavLst>
                                        </p:anim>
                                        <p:anim calcmode="lin" valueType="num">
                                          <p:cBhvr>
                                            <p:cTn id="42" dur="1000" fill="hold"/>
                                            <p:tgtEl>
                                              <p:spTgt spid="14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75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1000"/>
                                            <p:tgtEl>
                                              <p:spTgt spid="147"/>
                                            </p:tgtEl>
                                          </p:cBhvr>
                                        </p:animEffect>
                                        <p:anim calcmode="lin" valueType="num">
                                          <p:cBhvr>
                                            <p:cTn id="46" dur="1000" fill="hold"/>
                                            <p:tgtEl>
                                              <p:spTgt spid="147"/>
                                            </p:tgtEl>
                                            <p:attrNameLst>
                                              <p:attrName>ppt_x</p:attrName>
                                            </p:attrNameLst>
                                          </p:cBhvr>
                                          <p:tavLst>
                                            <p:tav tm="0">
                                              <p:val>
                                                <p:strVal val="#ppt_x"/>
                                              </p:val>
                                            </p:tav>
                                            <p:tav tm="100000">
                                              <p:val>
                                                <p:strVal val="#ppt_x"/>
                                              </p:val>
                                            </p:tav>
                                          </p:tavLst>
                                        </p:anim>
                                        <p:anim calcmode="lin" valueType="num">
                                          <p:cBhvr>
                                            <p:cTn id="47" dur="1000" fill="hold"/>
                                            <p:tgtEl>
                                              <p:spTgt spid="14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25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1000"/>
                                            <p:tgtEl>
                                              <p:spTgt spid="148"/>
                                            </p:tgtEl>
                                          </p:cBhvr>
                                        </p:animEffect>
                                        <p:anim calcmode="lin" valueType="num">
                                          <p:cBhvr>
                                            <p:cTn id="51" dur="1000" fill="hold"/>
                                            <p:tgtEl>
                                              <p:spTgt spid="148"/>
                                            </p:tgtEl>
                                            <p:attrNameLst>
                                              <p:attrName>ppt_x</p:attrName>
                                            </p:attrNameLst>
                                          </p:cBhvr>
                                          <p:tavLst>
                                            <p:tav tm="0">
                                              <p:val>
                                                <p:strVal val="#ppt_x"/>
                                              </p:val>
                                            </p:tav>
                                            <p:tav tm="100000">
                                              <p:val>
                                                <p:strVal val="#ppt_x"/>
                                              </p:val>
                                            </p:tav>
                                          </p:tavLst>
                                        </p:anim>
                                        <p:anim calcmode="lin" valueType="num">
                                          <p:cBhvr>
                                            <p:cTn id="52" dur="10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675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1000"/>
                                            <p:tgtEl>
                                              <p:spTgt spid="145"/>
                                            </p:tgtEl>
                                          </p:cBhvr>
                                        </p:animEffect>
                                        <p:anim calcmode="lin" valueType="num">
                                          <p:cBhvr>
                                            <p:cTn id="56" dur="1000" fill="hold"/>
                                            <p:tgtEl>
                                              <p:spTgt spid="145"/>
                                            </p:tgtEl>
                                            <p:attrNameLst>
                                              <p:attrName>ppt_x</p:attrName>
                                            </p:attrNameLst>
                                          </p:cBhvr>
                                          <p:tavLst>
                                            <p:tav tm="0">
                                              <p:val>
                                                <p:strVal val="#ppt_x"/>
                                              </p:val>
                                            </p:tav>
                                            <p:tav tm="100000">
                                              <p:val>
                                                <p:strVal val="#ppt_x"/>
                                              </p:val>
                                            </p:tav>
                                          </p:tavLst>
                                        </p:anim>
                                        <p:anim calcmode="lin" valueType="num">
                                          <p:cBhvr>
                                            <p:cTn id="57" dur="1000" fill="hold"/>
                                            <p:tgtEl>
                                              <p:spTgt spid="145"/>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6750"/>
                                      </p:stCondLst>
                                      <p:childTnLst>
                                        <p:set>
                                          <p:cBhvr>
                                            <p:cTn id="59" dur="1" fill="hold">
                                              <p:stCondLst>
                                                <p:cond delay="0"/>
                                              </p:stCondLst>
                                            </p:cTn>
                                            <p:tgtEl>
                                              <p:spTgt spid="161"/>
                                            </p:tgtEl>
                                            <p:attrNameLst>
                                              <p:attrName>style.visibility</p:attrName>
                                            </p:attrNameLst>
                                          </p:cBhvr>
                                          <p:to>
                                            <p:strVal val="visible"/>
                                          </p:to>
                                        </p:set>
                                        <p:animEffect transition="in" filter="wipe(up)">
                                          <p:cBhvr>
                                            <p:cTn id="60" dur="1500"/>
                                            <p:tgtEl>
                                              <p:spTgt spid="161"/>
                                            </p:tgtEl>
                                          </p:cBhvr>
                                        </p:animEffect>
                                      </p:childTnLst>
                                    </p:cTn>
                                  </p:par>
                                  <p:par>
                                    <p:cTn id="61" presetID="53" presetClass="entr" presetSubtype="16" fill="hold" nodeType="withEffect">
                                      <p:stCondLst>
                                        <p:cond delay="775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par>
                                    <p:cTn id="66" presetID="22" presetClass="entr" presetSubtype="8" fill="hold" grpId="0" nodeType="withEffect">
                                      <p:stCondLst>
                                        <p:cond delay="8200"/>
                                      </p:stCondLst>
                                      <p:childTnLst>
                                        <p:set>
                                          <p:cBhvr>
                                            <p:cTn id="67" dur="1" fill="hold">
                                              <p:stCondLst>
                                                <p:cond delay="0"/>
                                              </p:stCondLst>
                                            </p:cTn>
                                            <p:tgtEl>
                                              <p:spTgt spid="101"/>
                                            </p:tgtEl>
                                            <p:attrNameLst>
                                              <p:attrName>style.visibility</p:attrName>
                                            </p:attrNameLst>
                                          </p:cBhvr>
                                          <p:to>
                                            <p:strVal val="visible"/>
                                          </p:to>
                                        </p:set>
                                        <p:animEffect transition="in" filter="wipe(left)">
                                          <p:cBhvr>
                                            <p:cTn id="68" dur="1000"/>
                                            <p:tgtEl>
                                              <p:spTgt spid="101"/>
                                            </p:tgtEl>
                                          </p:cBhvr>
                                        </p:animEffect>
                                      </p:childTnLst>
                                    </p:cTn>
                                  </p:par>
                                  <p:par>
                                    <p:cTn id="69" presetID="22" presetClass="entr" presetSubtype="8" fill="hold" nodeType="withEffect">
                                      <p:stCondLst>
                                        <p:cond delay="8200"/>
                                      </p:stCondLst>
                                      <p:childTnLst>
                                        <p:set>
                                          <p:cBhvr>
                                            <p:cTn id="70" dur="1" fill="hold">
                                              <p:stCondLst>
                                                <p:cond delay="0"/>
                                              </p:stCondLst>
                                            </p:cTn>
                                            <p:tgtEl>
                                              <p:spTgt spid="103"/>
                                            </p:tgtEl>
                                            <p:attrNameLst>
                                              <p:attrName>style.visibility</p:attrName>
                                            </p:attrNameLst>
                                          </p:cBhvr>
                                          <p:to>
                                            <p:strVal val="visible"/>
                                          </p:to>
                                        </p:set>
                                        <p:animEffect transition="in" filter="wipe(left)">
                                          <p:cBhvr>
                                            <p:cTn id="71" dur="1000"/>
                                            <p:tgtEl>
                                              <p:spTgt spid="103"/>
                                            </p:tgtEl>
                                          </p:cBhvr>
                                        </p:animEffect>
                                      </p:childTnLst>
                                    </p:cTn>
                                  </p:par>
                                  <p:par>
                                    <p:cTn id="72" presetID="22" presetClass="entr" presetSubtype="1" fill="hold" grpId="0" nodeType="withEffect">
                                      <p:stCondLst>
                                        <p:cond delay="925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1450"/>
                                            <p:tgtEl>
                                              <p:spTgt spid="100"/>
                                            </p:tgtEl>
                                          </p:cBhvr>
                                        </p:animEffect>
                                      </p:childTnLst>
                                    </p:cTn>
                                  </p:par>
                                  <p:par>
                                    <p:cTn id="75" presetID="53" presetClass="entr" presetSubtype="16" fill="hold" nodeType="withEffect">
                                      <p:stCondLst>
                                        <p:cond delay="10700"/>
                                      </p:stCondLst>
                                      <p:childTnLst>
                                        <p:set>
                                          <p:cBhvr>
                                            <p:cTn id="76" dur="1" fill="hold">
                                              <p:stCondLst>
                                                <p:cond delay="0"/>
                                              </p:stCondLst>
                                            </p:cTn>
                                            <p:tgtEl>
                                              <p:spTgt spid="91"/>
                                            </p:tgtEl>
                                            <p:attrNameLst>
                                              <p:attrName>style.visibility</p:attrName>
                                            </p:attrNameLst>
                                          </p:cBhvr>
                                          <p:to>
                                            <p:strVal val="visible"/>
                                          </p:to>
                                        </p:set>
                                        <p:anim calcmode="lin" valueType="num">
                                          <p:cBhvr>
                                            <p:cTn id="77" dur="500" fill="hold"/>
                                            <p:tgtEl>
                                              <p:spTgt spid="91"/>
                                            </p:tgtEl>
                                            <p:attrNameLst>
                                              <p:attrName>ppt_w</p:attrName>
                                            </p:attrNameLst>
                                          </p:cBhvr>
                                          <p:tavLst>
                                            <p:tav tm="0">
                                              <p:val>
                                                <p:fltVal val="0"/>
                                              </p:val>
                                            </p:tav>
                                            <p:tav tm="100000">
                                              <p:val>
                                                <p:strVal val="#ppt_w"/>
                                              </p:val>
                                            </p:tav>
                                          </p:tavLst>
                                        </p:anim>
                                        <p:anim calcmode="lin" valueType="num">
                                          <p:cBhvr>
                                            <p:cTn id="78" dur="500" fill="hold"/>
                                            <p:tgtEl>
                                              <p:spTgt spid="91"/>
                                            </p:tgtEl>
                                            <p:attrNameLst>
                                              <p:attrName>ppt_h</p:attrName>
                                            </p:attrNameLst>
                                          </p:cBhvr>
                                          <p:tavLst>
                                            <p:tav tm="0">
                                              <p:val>
                                                <p:fltVal val="0"/>
                                              </p:val>
                                            </p:tav>
                                            <p:tav tm="100000">
                                              <p:val>
                                                <p:strVal val="#ppt_h"/>
                                              </p:val>
                                            </p:tav>
                                          </p:tavLst>
                                        </p:anim>
                                        <p:animEffect transition="in" filter="fade">
                                          <p:cBhvr>
                                            <p:cTn id="79" dur="500"/>
                                            <p:tgtEl>
                                              <p:spTgt spid="91"/>
                                            </p:tgtEl>
                                          </p:cBhvr>
                                        </p:animEffect>
                                      </p:childTnLst>
                                    </p:cTn>
                                  </p:par>
                                  <p:par>
                                    <p:cTn id="80" presetID="22" presetClass="entr" presetSubtype="8" fill="hold" grpId="0" nodeType="withEffect">
                                      <p:stCondLst>
                                        <p:cond delay="11200"/>
                                      </p:stCondLst>
                                      <p:childTnLst>
                                        <p:set>
                                          <p:cBhvr>
                                            <p:cTn id="81" dur="1" fill="hold">
                                              <p:stCondLst>
                                                <p:cond delay="0"/>
                                              </p:stCondLst>
                                            </p:cTn>
                                            <p:tgtEl>
                                              <p:spTgt spid="139"/>
                                            </p:tgtEl>
                                            <p:attrNameLst>
                                              <p:attrName>style.visibility</p:attrName>
                                            </p:attrNameLst>
                                          </p:cBhvr>
                                          <p:to>
                                            <p:strVal val="visible"/>
                                          </p:to>
                                        </p:set>
                                        <p:animEffect transition="in" filter="wipe(left)">
                                          <p:cBhvr>
                                            <p:cTn id="82" dur="1000"/>
                                            <p:tgtEl>
                                              <p:spTgt spid="139"/>
                                            </p:tgtEl>
                                          </p:cBhvr>
                                        </p:animEffect>
                                      </p:childTnLst>
                                    </p:cTn>
                                  </p:par>
                                  <p:par>
                                    <p:cTn id="83" presetID="22" presetClass="entr" presetSubtype="8" fill="hold" nodeType="withEffect">
                                      <p:stCondLst>
                                        <p:cond delay="11200"/>
                                      </p:stCondLst>
                                      <p:childTnLst>
                                        <p:set>
                                          <p:cBhvr>
                                            <p:cTn id="84" dur="1" fill="hold">
                                              <p:stCondLst>
                                                <p:cond delay="0"/>
                                              </p:stCondLst>
                                            </p:cTn>
                                            <p:tgtEl>
                                              <p:spTgt spid="140"/>
                                            </p:tgtEl>
                                            <p:attrNameLst>
                                              <p:attrName>style.visibility</p:attrName>
                                            </p:attrNameLst>
                                          </p:cBhvr>
                                          <p:to>
                                            <p:strVal val="visible"/>
                                          </p:to>
                                        </p:set>
                                        <p:animEffect transition="in" filter="wipe(left)">
                                          <p:cBhvr>
                                            <p:cTn id="85" dur="1000"/>
                                            <p:tgtEl>
                                              <p:spTgt spid="140"/>
                                            </p:tgtEl>
                                          </p:cBhvr>
                                        </p:animEffect>
                                      </p:childTnLst>
                                    </p:cTn>
                                  </p:par>
                                  <p:par>
                                    <p:cTn id="86" presetID="22" presetClass="entr" presetSubtype="1" fill="hold" grpId="0" nodeType="withEffect">
                                      <p:stCondLst>
                                        <p:cond delay="12200"/>
                                      </p:stCondLst>
                                      <p:childTnLst>
                                        <p:set>
                                          <p:cBhvr>
                                            <p:cTn id="87" dur="1" fill="hold">
                                              <p:stCondLst>
                                                <p:cond delay="0"/>
                                              </p:stCondLst>
                                            </p:cTn>
                                            <p:tgtEl>
                                              <p:spTgt spid="138"/>
                                            </p:tgtEl>
                                            <p:attrNameLst>
                                              <p:attrName>style.visibility</p:attrName>
                                            </p:attrNameLst>
                                          </p:cBhvr>
                                          <p:to>
                                            <p:strVal val="visible"/>
                                          </p:to>
                                        </p:set>
                                        <p:animEffect transition="in" filter="wipe(up)">
                                          <p:cBhvr>
                                            <p:cTn id="88" dur="1500"/>
                                            <p:tgtEl>
                                              <p:spTgt spid="138"/>
                                            </p:tgtEl>
                                          </p:cBhvr>
                                        </p:animEffect>
                                      </p:childTnLst>
                                    </p:cTn>
                                  </p:par>
                                  <p:par>
                                    <p:cTn id="89" presetID="53" presetClass="entr" presetSubtype="16" fill="hold" nodeType="withEffect">
                                      <p:stCondLst>
                                        <p:cond delay="137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par>
                                    <p:cTn id="94" presetID="22" presetClass="entr" presetSubtype="8" fill="hold" grpId="0" nodeType="withEffect">
                                      <p:stCondLst>
                                        <p:cond delay="1420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1000"/>
                                            <p:tgtEl>
                                              <p:spTgt spid="142"/>
                                            </p:tgtEl>
                                          </p:cBhvr>
                                        </p:animEffect>
                                      </p:childTnLst>
                                    </p:cTn>
                                  </p:par>
                                  <p:par>
                                    <p:cTn id="97" presetID="22" presetClass="entr" presetSubtype="8" fill="hold" nodeType="withEffect">
                                      <p:stCondLst>
                                        <p:cond delay="14200"/>
                                      </p:stCondLst>
                                      <p:childTnLst>
                                        <p:set>
                                          <p:cBhvr>
                                            <p:cTn id="98" dur="1" fill="hold">
                                              <p:stCondLst>
                                                <p:cond delay="0"/>
                                              </p:stCondLst>
                                            </p:cTn>
                                            <p:tgtEl>
                                              <p:spTgt spid="143"/>
                                            </p:tgtEl>
                                            <p:attrNameLst>
                                              <p:attrName>style.visibility</p:attrName>
                                            </p:attrNameLst>
                                          </p:cBhvr>
                                          <p:to>
                                            <p:strVal val="visible"/>
                                          </p:to>
                                        </p:set>
                                        <p:animEffect transition="in" filter="wipe(left)">
                                          <p:cBhvr>
                                            <p:cTn id="99" dur="1000"/>
                                            <p:tgtEl>
                                              <p:spTgt spid="143"/>
                                            </p:tgtEl>
                                          </p:cBhvr>
                                        </p:animEffect>
                                      </p:childTnLst>
                                    </p:cTn>
                                  </p:par>
                                  <p:par>
                                    <p:cTn id="100" presetID="22" presetClass="entr" presetSubtype="1" fill="hold" grpId="0" nodeType="withEffect">
                                      <p:stCondLst>
                                        <p:cond delay="15200"/>
                                      </p:stCondLst>
                                      <p:childTnLst>
                                        <p:set>
                                          <p:cBhvr>
                                            <p:cTn id="101" dur="1" fill="hold">
                                              <p:stCondLst>
                                                <p:cond delay="0"/>
                                              </p:stCondLst>
                                            </p:cTn>
                                            <p:tgtEl>
                                              <p:spTgt spid="141"/>
                                            </p:tgtEl>
                                            <p:attrNameLst>
                                              <p:attrName>style.visibility</p:attrName>
                                            </p:attrNameLst>
                                          </p:cBhvr>
                                          <p:to>
                                            <p:strVal val="visible"/>
                                          </p:to>
                                        </p:set>
                                        <p:animEffect transition="in" filter="wipe(up)">
                                          <p:cBhvr>
                                            <p:cTn id="102" dur="1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153"/>
                                            </p:tgtEl>
                                            <p:attrNameLst>
                                              <p:attrName>style.visibility</p:attrName>
                                            </p:attrNameLst>
                                          </p:cBhvr>
                                          <p:to>
                                            <p:strVal val="visible"/>
                                          </p:to>
                                        </p:set>
                                        <p:anim calcmode="lin" valueType="num">
                                          <p:cBhvr>
                                            <p:cTn id="22" dur="1000" fill="hold"/>
                                            <p:tgtEl>
                                              <p:spTgt spid="153"/>
                                            </p:tgtEl>
                                            <p:attrNameLst>
                                              <p:attrName>ppt_w</p:attrName>
                                            </p:attrNameLst>
                                          </p:cBhvr>
                                          <p:tavLst>
                                            <p:tav tm="0">
                                              <p:val>
                                                <p:fltVal val="0"/>
                                              </p:val>
                                            </p:tav>
                                            <p:tav tm="100000">
                                              <p:val>
                                                <p:strVal val="#ppt_w"/>
                                              </p:val>
                                            </p:tav>
                                          </p:tavLst>
                                        </p:anim>
                                        <p:anim calcmode="lin" valueType="num">
                                          <p:cBhvr>
                                            <p:cTn id="23" dur="1000" fill="hold"/>
                                            <p:tgtEl>
                                              <p:spTgt spid="153"/>
                                            </p:tgtEl>
                                            <p:attrNameLst>
                                              <p:attrName>ppt_h</p:attrName>
                                            </p:attrNameLst>
                                          </p:cBhvr>
                                          <p:tavLst>
                                            <p:tav tm="0">
                                              <p:val>
                                                <p:fltVal val="0"/>
                                              </p:val>
                                            </p:tav>
                                            <p:tav tm="100000">
                                              <p:val>
                                                <p:strVal val="#ppt_h"/>
                                              </p:val>
                                            </p:tav>
                                          </p:tavLst>
                                        </p:anim>
                                        <p:animEffect transition="in" filter="fade">
                                          <p:cBhvr>
                                            <p:cTn id="24" dur="1000"/>
                                            <p:tgtEl>
                                              <p:spTgt spid="153"/>
                                            </p:tgtEl>
                                          </p:cBhvr>
                                        </p:animEffect>
                                      </p:childTnLst>
                                    </p:cTn>
                                  </p:par>
                                  <p:par>
                                    <p:cTn id="25" presetID="42" presetClass="entr" presetSubtype="0" fill="hold" nodeType="withEffect">
                                      <p:stCondLst>
                                        <p:cond delay="390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1000"/>
                                            <p:tgtEl>
                                              <p:spTgt spid="2050"/>
                                            </p:tgtEl>
                                          </p:cBhvr>
                                        </p:animEffect>
                                        <p:anim calcmode="lin" valueType="num">
                                          <p:cBhvr>
                                            <p:cTn id="28" dur="1000" fill="hold"/>
                                            <p:tgtEl>
                                              <p:spTgt spid="2050"/>
                                            </p:tgtEl>
                                            <p:attrNameLst>
                                              <p:attrName>ppt_x</p:attrName>
                                            </p:attrNameLst>
                                          </p:cBhvr>
                                          <p:tavLst>
                                            <p:tav tm="0">
                                              <p:val>
                                                <p:strVal val="#ppt_x"/>
                                              </p:val>
                                            </p:tav>
                                            <p:tav tm="100000">
                                              <p:val>
                                                <p:strVal val="#ppt_x"/>
                                              </p:val>
                                            </p:tav>
                                          </p:tavLst>
                                        </p:anim>
                                        <p:anim calcmode="lin" valueType="num">
                                          <p:cBhvr>
                                            <p:cTn id="29" dur="1000" fill="hold"/>
                                            <p:tgtEl>
                                              <p:spTgt spid="205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8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22" presetClass="entr" presetSubtype="1" fill="hold" grpId="0" nodeType="withEffect">
                                      <p:stCondLst>
                                        <p:cond delay="1750"/>
                                      </p:stCondLst>
                                      <p:childTnLst>
                                        <p:set>
                                          <p:cBhvr>
                                            <p:cTn id="36" dur="1" fill="hold">
                                              <p:stCondLst>
                                                <p:cond delay="0"/>
                                              </p:stCondLst>
                                            </p:cTn>
                                            <p:tgtEl>
                                              <p:spTgt spid="144"/>
                                            </p:tgtEl>
                                            <p:attrNameLst>
                                              <p:attrName>style.visibility</p:attrName>
                                            </p:attrNameLst>
                                          </p:cBhvr>
                                          <p:to>
                                            <p:strVal val="visible"/>
                                          </p:to>
                                        </p:set>
                                        <p:animEffect transition="in" filter="wipe(up)">
                                          <p:cBhvr>
                                            <p:cTn id="37" dur="1500"/>
                                            <p:tgtEl>
                                              <p:spTgt spid="144"/>
                                            </p:tgtEl>
                                          </p:cBhvr>
                                        </p:animEffect>
                                      </p:childTnLst>
                                    </p:cTn>
                                  </p:par>
                                  <p:par>
                                    <p:cTn id="38" presetID="42" presetClass="entr" presetSubtype="0" fill="hold" grpId="0" nodeType="withEffect">
                                      <p:stCondLst>
                                        <p:cond delay="5250"/>
                                      </p:stCondLst>
                                      <p:childTnLst>
                                        <p:set>
                                          <p:cBhvr>
                                            <p:cTn id="39" dur="1" fill="hold">
                                              <p:stCondLst>
                                                <p:cond delay="0"/>
                                              </p:stCondLst>
                                            </p:cTn>
                                            <p:tgtEl>
                                              <p:spTgt spid="146"/>
                                            </p:tgtEl>
                                            <p:attrNameLst>
                                              <p:attrName>style.visibility</p:attrName>
                                            </p:attrNameLst>
                                          </p:cBhvr>
                                          <p:to>
                                            <p:strVal val="visible"/>
                                          </p:to>
                                        </p:set>
                                        <p:animEffect transition="in" filter="fade">
                                          <p:cBhvr>
                                            <p:cTn id="40" dur="1000"/>
                                            <p:tgtEl>
                                              <p:spTgt spid="146"/>
                                            </p:tgtEl>
                                          </p:cBhvr>
                                        </p:animEffect>
                                        <p:anim calcmode="lin" valueType="num">
                                          <p:cBhvr>
                                            <p:cTn id="41" dur="1000" fill="hold"/>
                                            <p:tgtEl>
                                              <p:spTgt spid="146"/>
                                            </p:tgtEl>
                                            <p:attrNameLst>
                                              <p:attrName>ppt_x</p:attrName>
                                            </p:attrNameLst>
                                          </p:cBhvr>
                                          <p:tavLst>
                                            <p:tav tm="0">
                                              <p:val>
                                                <p:strVal val="#ppt_x"/>
                                              </p:val>
                                            </p:tav>
                                            <p:tav tm="100000">
                                              <p:val>
                                                <p:strVal val="#ppt_x"/>
                                              </p:val>
                                            </p:tav>
                                          </p:tavLst>
                                        </p:anim>
                                        <p:anim calcmode="lin" valueType="num">
                                          <p:cBhvr>
                                            <p:cTn id="42" dur="1000" fill="hold"/>
                                            <p:tgtEl>
                                              <p:spTgt spid="14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75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1000"/>
                                            <p:tgtEl>
                                              <p:spTgt spid="147"/>
                                            </p:tgtEl>
                                          </p:cBhvr>
                                        </p:animEffect>
                                        <p:anim calcmode="lin" valueType="num">
                                          <p:cBhvr>
                                            <p:cTn id="46" dur="1000" fill="hold"/>
                                            <p:tgtEl>
                                              <p:spTgt spid="147"/>
                                            </p:tgtEl>
                                            <p:attrNameLst>
                                              <p:attrName>ppt_x</p:attrName>
                                            </p:attrNameLst>
                                          </p:cBhvr>
                                          <p:tavLst>
                                            <p:tav tm="0">
                                              <p:val>
                                                <p:strVal val="#ppt_x"/>
                                              </p:val>
                                            </p:tav>
                                            <p:tav tm="100000">
                                              <p:val>
                                                <p:strVal val="#ppt_x"/>
                                              </p:val>
                                            </p:tav>
                                          </p:tavLst>
                                        </p:anim>
                                        <p:anim calcmode="lin" valueType="num">
                                          <p:cBhvr>
                                            <p:cTn id="47" dur="1000" fill="hold"/>
                                            <p:tgtEl>
                                              <p:spTgt spid="14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25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1000"/>
                                            <p:tgtEl>
                                              <p:spTgt spid="148"/>
                                            </p:tgtEl>
                                          </p:cBhvr>
                                        </p:animEffect>
                                        <p:anim calcmode="lin" valueType="num">
                                          <p:cBhvr>
                                            <p:cTn id="51" dur="1000" fill="hold"/>
                                            <p:tgtEl>
                                              <p:spTgt spid="148"/>
                                            </p:tgtEl>
                                            <p:attrNameLst>
                                              <p:attrName>ppt_x</p:attrName>
                                            </p:attrNameLst>
                                          </p:cBhvr>
                                          <p:tavLst>
                                            <p:tav tm="0">
                                              <p:val>
                                                <p:strVal val="#ppt_x"/>
                                              </p:val>
                                            </p:tav>
                                            <p:tav tm="100000">
                                              <p:val>
                                                <p:strVal val="#ppt_x"/>
                                              </p:val>
                                            </p:tav>
                                          </p:tavLst>
                                        </p:anim>
                                        <p:anim calcmode="lin" valueType="num">
                                          <p:cBhvr>
                                            <p:cTn id="52" dur="10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675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1000"/>
                                            <p:tgtEl>
                                              <p:spTgt spid="145"/>
                                            </p:tgtEl>
                                          </p:cBhvr>
                                        </p:animEffect>
                                        <p:anim calcmode="lin" valueType="num">
                                          <p:cBhvr>
                                            <p:cTn id="56" dur="1000" fill="hold"/>
                                            <p:tgtEl>
                                              <p:spTgt spid="145"/>
                                            </p:tgtEl>
                                            <p:attrNameLst>
                                              <p:attrName>ppt_x</p:attrName>
                                            </p:attrNameLst>
                                          </p:cBhvr>
                                          <p:tavLst>
                                            <p:tav tm="0">
                                              <p:val>
                                                <p:strVal val="#ppt_x"/>
                                              </p:val>
                                            </p:tav>
                                            <p:tav tm="100000">
                                              <p:val>
                                                <p:strVal val="#ppt_x"/>
                                              </p:val>
                                            </p:tav>
                                          </p:tavLst>
                                        </p:anim>
                                        <p:anim calcmode="lin" valueType="num">
                                          <p:cBhvr>
                                            <p:cTn id="57" dur="1000" fill="hold"/>
                                            <p:tgtEl>
                                              <p:spTgt spid="145"/>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6750"/>
                                      </p:stCondLst>
                                      <p:childTnLst>
                                        <p:set>
                                          <p:cBhvr>
                                            <p:cTn id="59" dur="1" fill="hold">
                                              <p:stCondLst>
                                                <p:cond delay="0"/>
                                              </p:stCondLst>
                                            </p:cTn>
                                            <p:tgtEl>
                                              <p:spTgt spid="161"/>
                                            </p:tgtEl>
                                            <p:attrNameLst>
                                              <p:attrName>style.visibility</p:attrName>
                                            </p:attrNameLst>
                                          </p:cBhvr>
                                          <p:to>
                                            <p:strVal val="visible"/>
                                          </p:to>
                                        </p:set>
                                        <p:animEffect transition="in" filter="wipe(up)">
                                          <p:cBhvr>
                                            <p:cTn id="60" dur="1500"/>
                                            <p:tgtEl>
                                              <p:spTgt spid="161"/>
                                            </p:tgtEl>
                                          </p:cBhvr>
                                        </p:animEffect>
                                      </p:childTnLst>
                                    </p:cTn>
                                  </p:par>
                                  <p:par>
                                    <p:cTn id="61" presetID="53" presetClass="entr" presetSubtype="16" fill="hold" nodeType="withEffect">
                                      <p:stCondLst>
                                        <p:cond delay="775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par>
                                    <p:cTn id="66" presetID="22" presetClass="entr" presetSubtype="8" fill="hold" grpId="0" nodeType="withEffect">
                                      <p:stCondLst>
                                        <p:cond delay="8200"/>
                                      </p:stCondLst>
                                      <p:childTnLst>
                                        <p:set>
                                          <p:cBhvr>
                                            <p:cTn id="67" dur="1" fill="hold">
                                              <p:stCondLst>
                                                <p:cond delay="0"/>
                                              </p:stCondLst>
                                            </p:cTn>
                                            <p:tgtEl>
                                              <p:spTgt spid="101"/>
                                            </p:tgtEl>
                                            <p:attrNameLst>
                                              <p:attrName>style.visibility</p:attrName>
                                            </p:attrNameLst>
                                          </p:cBhvr>
                                          <p:to>
                                            <p:strVal val="visible"/>
                                          </p:to>
                                        </p:set>
                                        <p:animEffect transition="in" filter="wipe(left)">
                                          <p:cBhvr>
                                            <p:cTn id="68" dur="1000"/>
                                            <p:tgtEl>
                                              <p:spTgt spid="101"/>
                                            </p:tgtEl>
                                          </p:cBhvr>
                                        </p:animEffect>
                                      </p:childTnLst>
                                    </p:cTn>
                                  </p:par>
                                  <p:par>
                                    <p:cTn id="69" presetID="22" presetClass="entr" presetSubtype="8" fill="hold" nodeType="withEffect">
                                      <p:stCondLst>
                                        <p:cond delay="8200"/>
                                      </p:stCondLst>
                                      <p:childTnLst>
                                        <p:set>
                                          <p:cBhvr>
                                            <p:cTn id="70" dur="1" fill="hold">
                                              <p:stCondLst>
                                                <p:cond delay="0"/>
                                              </p:stCondLst>
                                            </p:cTn>
                                            <p:tgtEl>
                                              <p:spTgt spid="103"/>
                                            </p:tgtEl>
                                            <p:attrNameLst>
                                              <p:attrName>style.visibility</p:attrName>
                                            </p:attrNameLst>
                                          </p:cBhvr>
                                          <p:to>
                                            <p:strVal val="visible"/>
                                          </p:to>
                                        </p:set>
                                        <p:animEffect transition="in" filter="wipe(left)">
                                          <p:cBhvr>
                                            <p:cTn id="71" dur="1000"/>
                                            <p:tgtEl>
                                              <p:spTgt spid="103"/>
                                            </p:tgtEl>
                                          </p:cBhvr>
                                        </p:animEffect>
                                      </p:childTnLst>
                                    </p:cTn>
                                  </p:par>
                                  <p:par>
                                    <p:cTn id="72" presetID="22" presetClass="entr" presetSubtype="1" fill="hold" grpId="0" nodeType="withEffect">
                                      <p:stCondLst>
                                        <p:cond delay="925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1450"/>
                                            <p:tgtEl>
                                              <p:spTgt spid="100"/>
                                            </p:tgtEl>
                                          </p:cBhvr>
                                        </p:animEffect>
                                      </p:childTnLst>
                                    </p:cTn>
                                  </p:par>
                                  <p:par>
                                    <p:cTn id="75" presetID="53" presetClass="entr" presetSubtype="16" fill="hold" nodeType="withEffect">
                                      <p:stCondLst>
                                        <p:cond delay="10700"/>
                                      </p:stCondLst>
                                      <p:childTnLst>
                                        <p:set>
                                          <p:cBhvr>
                                            <p:cTn id="76" dur="1" fill="hold">
                                              <p:stCondLst>
                                                <p:cond delay="0"/>
                                              </p:stCondLst>
                                            </p:cTn>
                                            <p:tgtEl>
                                              <p:spTgt spid="91"/>
                                            </p:tgtEl>
                                            <p:attrNameLst>
                                              <p:attrName>style.visibility</p:attrName>
                                            </p:attrNameLst>
                                          </p:cBhvr>
                                          <p:to>
                                            <p:strVal val="visible"/>
                                          </p:to>
                                        </p:set>
                                        <p:anim calcmode="lin" valueType="num">
                                          <p:cBhvr>
                                            <p:cTn id="77" dur="500" fill="hold"/>
                                            <p:tgtEl>
                                              <p:spTgt spid="91"/>
                                            </p:tgtEl>
                                            <p:attrNameLst>
                                              <p:attrName>ppt_w</p:attrName>
                                            </p:attrNameLst>
                                          </p:cBhvr>
                                          <p:tavLst>
                                            <p:tav tm="0">
                                              <p:val>
                                                <p:fltVal val="0"/>
                                              </p:val>
                                            </p:tav>
                                            <p:tav tm="100000">
                                              <p:val>
                                                <p:strVal val="#ppt_w"/>
                                              </p:val>
                                            </p:tav>
                                          </p:tavLst>
                                        </p:anim>
                                        <p:anim calcmode="lin" valueType="num">
                                          <p:cBhvr>
                                            <p:cTn id="78" dur="500" fill="hold"/>
                                            <p:tgtEl>
                                              <p:spTgt spid="91"/>
                                            </p:tgtEl>
                                            <p:attrNameLst>
                                              <p:attrName>ppt_h</p:attrName>
                                            </p:attrNameLst>
                                          </p:cBhvr>
                                          <p:tavLst>
                                            <p:tav tm="0">
                                              <p:val>
                                                <p:fltVal val="0"/>
                                              </p:val>
                                            </p:tav>
                                            <p:tav tm="100000">
                                              <p:val>
                                                <p:strVal val="#ppt_h"/>
                                              </p:val>
                                            </p:tav>
                                          </p:tavLst>
                                        </p:anim>
                                        <p:animEffect transition="in" filter="fade">
                                          <p:cBhvr>
                                            <p:cTn id="79" dur="500"/>
                                            <p:tgtEl>
                                              <p:spTgt spid="91"/>
                                            </p:tgtEl>
                                          </p:cBhvr>
                                        </p:animEffect>
                                      </p:childTnLst>
                                    </p:cTn>
                                  </p:par>
                                  <p:par>
                                    <p:cTn id="80" presetID="22" presetClass="entr" presetSubtype="8" fill="hold" grpId="0" nodeType="withEffect">
                                      <p:stCondLst>
                                        <p:cond delay="11200"/>
                                      </p:stCondLst>
                                      <p:childTnLst>
                                        <p:set>
                                          <p:cBhvr>
                                            <p:cTn id="81" dur="1" fill="hold">
                                              <p:stCondLst>
                                                <p:cond delay="0"/>
                                              </p:stCondLst>
                                            </p:cTn>
                                            <p:tgtEl>
                                              <p:spTgt spid="139"/>
                                            </p:tgtEl>
                                            <p:attrNameLst>
                                              <p:attrName>style.visibility</p:attrName>
                                            </p:attrNameLst>
                                          </p:cBhvr>
                                          <p:to>
                                            <p:strVal val="visible"/>
                                          </p:to>
                                        </p:set>
                                        <p:animEffect transition="in" filter="wipe(left)">
                                          <p:cBhvr>
                                            <p:cTn id="82" dur="1000"/>
                                            <p:tgtEl>
                                              <p:spTgt spid="139"/>
                                            </p:tgtEl>
                                          </p:cBhvr>
                                        </p:animEffect>
                                      </p:childTnLst>
                                    </p:cTn>
                                  </p:par>
                                  <p:par>
                                    <p:cTn id="83" presetID="22" presetClass="entr" presetSubtype="8" fill="hold" nodeType="withEffect">
                                      <p:stCondLst>
                                        <p:cond delay="11200"/>
                                      </p:stCondLst>
                                      <p:childTnLst>
                                        <p:set>
                                          <p:cBhvr>
                                            <p:cTn id="84" dur="1" fill="hold">
                                              <p:stCondLst>
                                                <p:cond delay="0"/>
                                              </p:stCondLst>
                                            </p:cTn>
                                            <p:tgtEl>
                                              <p:spTgt spid="140"/>
                                            </p:tgtEl>
                                            <p:attrNameLst>
                                              <p:attrName>style.visibility</p:attrName>
                                            </p:attrNameLst>
                                          </p:cBhvr>
                                          <p:to>
                                            <p:strVal val="visible"/>
                                          </p:to>
                                        </p:set>
                                        <p:animEffect transition="in" filter="wipe(left)">
                                          <p:cBhvr>
                                            <p:cTn id="85" dur="1000"/>
                                            <p:tgtEl>
                                              <p:spTgt spid="140"/>
                                            </p:tgtEl>
                                          </p:cBhvr>
                                        </p:animEffect>
                                      </p:childTnLst>
                                    </p:cTn>
                                  </p:par>
                                  <p:par>
                                    <p:cTn id="86" presetID="22" presetClass="entr" presetSubtype="1" fill="hold" grpId="0" nodeType="withEffect">
                                      <p:stCondLst>
                                        <p:cond delay="12200"/>
                                      </p:stCondLst>
                                      <p:childTnLst>
                                        <p:set>
                                          <p:cBhvr>
                                            <p:cTn id="87" dur="1" fill="hold">
                                              <p:stCondLst>
                                                <p:cond delay="0"/>
                                              </p:stCondLst>
                                            </p:cTn>
                                            <p:tgtEl>
                                              <p:spTgt spid="138"/>
                                            </p:tgtEl>
                                            <p:attrNameLst>
                                              <p:attrName>style.visibility</p:attrName>
                                            </p:attrNameLst>
                                          </p:cBhvr>
                                          <p:to>
                                            <p:strVal val="visible"/>
                                          </p:to>
                                        </p:set>
                                        <p:animEffect transition="in" filter="wipe(up)">
                                          <p:cBhvr>
                                            <p:cTn id="88" dur="1500"/>
                                            <p:tgtEl>
                                              <p:spTgt spid="138"/>
                                            </p:tgtEl>
                                          </p:cBhvr>
                                        </p:animEffect>
                                      </p:childTnLst>
                                    </p:cTn>
                                  </p:par>
                                  <p:par>
                                    <p:cTn id="89" presetID="53" presetClass="entr" presetSubtype="16" fill="hold" nodeType="withEffect">
                                      <p:stCondLst>
                                        <p:cond delay="137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par>
                                    <p:cTn id="94" presetID="22" presetClass="entr" presetSubtype="8" fill="hold" grpId="0" nodeType="withEffect">
                                      <p:stCondLst>
                                        <p:cond delay="1420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1000"/>
                                            <p:tgtEl>
                                              <p:spTgt spid="142"/>
                                            </p:tgtEl>
                                          </p:cBhvr>
                                        </p:animEffect>
                                      </p:childTnLst>
                                    </p:cTn>
                                  </p:par>
                                  <p:par>
                                    <p:cTn id="97" presetID="22" presetClass="entr" presetSubtype="8" fill="hold" nodeType="withEffect">
                                      <p:stCondLst>
                                        <p:cond delay="14200"/>
                                      </p:stCondLst>
                                      <p:childTnLst>
                                        <p:set>
                                          <p:cBhvr>
                                            <p:cTn id="98" dur="1" fill="hold">
                                              <p:stCondLst>
                                                <p:cond delay="0"/>
                                              </p:stCondLst>
                                            </p:cTn>
                                            <p:tgtEl>
                                              <p:spTgt spid="143"/>
                                            </p:tgtEl>
                                            <p:attrNameLst>
                                              <p:attrName>style.visibility</p:attrName>
                                            </p:attrNameLst>
                                          </p:cBhvr>
                                          <p:to>
                                            <p:strVal val="visible"/>
                                          </p:to>
                                        </p:set>
                                        <p:animEffect transition="in" filter="wipe(left)">
                                          <p:cBhvr>
                                            <p:cTn id="99" dur="1000"/>
                                            <p:tgtEl>
                                              <p:spTgt spid="143"/>
                                            </p:tgtEl>
                                          </p:cBhvr>
                                        </p:animEffect>
                                      </p:childTnLst>
                                    </p:cTn>
                                  </p:par>
                                  <p:par>
                                    <p:cTn id="100" presetID="22" presetClass="entr" presetSubtype="1" fill="hold" grpId="0" nodeType="withEffect">
                                      <p:stCondLst>
                                        <p:cond delay="15200"/>
                                      </p:stCondLst>
                                      <p:childTnLst>
                                        <p:set>
                                          <p:cBhvr>
                                            <p:cTn id="101" dur="1" fill="hold">
                                              <p:stCondLst>
                                                <p:cond delay="0"/>
                                              </p:stCondLst>
                                            </p:cTn>
                                            <p:tgtEl>
                                              <p:spTgt spid="141"/>
                                            </p:tgtEl>
                                            <p:attrNameLst>
                                              <p:attrName>style.visibility</p:attrName>
                                            </p:attrNameLst>
                                          </p:cBhvr>
                                          <p:to>
                                            <p:strVal val="visible"/>
                                          </p:to>
                                        </p:set>
                                        <p:animEffect transition="in" filter="wipe(up)">
                                          <p:cBhvr>
                                            <p:cTn id="102" dur="1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grpSp>
        <p:nvGrpSpPr>
          <p:cNvPr id="91" name="组合 90"/>
          <p:cNvGrpSpPr/>
          <p:nvPr/>
        </p:nvGrpSpPr>
        <p:grpSpPr>
          <a:xfrm rot="1261464">
            <a:off x="4323675" y="3425325"/>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4299626" y="1723474"/>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4323675" y="4937533"/>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矩形 99"/>
          <p:cNvSpPr/>
          <p:nvPr/>
        </p:nvSpPr>
        <p:spPr>
          <a:xfrm>
            <a:off x="5052907" y="222857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01" name="文本框 80"/>
          <p:cNvSpPr txBox="1"/>
          <p:nvPr/>
        </p:nvSpPr>
        <p:spPr>
          <a:xfrm>
            <a:off x="5035442" y="1771727"/>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家长积极配合</a:t>
            </a:r>
          </a:p>
        </p:txBody>
      </p:sp>
      <p:cxnSp>
        <p:nvCxnSpPr>
          <p:cNvPr id="103" name="直接连接符 102"/>
          <p:cNvCxnSpPr/>
          <p:nvPr/>
        </p:nvCxnSpPr>
        <p:spPr>
          <a:xfrm>
            <a:off x="5161153" y="2210321"/>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5052907" y="3824068"/>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9" name="文本框 83"/>
          <p:cNvSpPr txBox="1"/>
          <p:nvPr/>
        </p:nvSpPr>
        <p:spPr>
          <a:xfrm>
            <a:off x="5035442" y="3388553"/>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孩子健康成长</a:t>
            </a:r>
          </a:p>
        </p:txBody>
      </p:sp>
      <p:cxnSp>
        <p:nvCxnSpPr>
          <p:cNvPr id="140" name="直接连接符 139"/>
          <p:cNvCxnSpPr/>
          <p:nvPr/>
        </p:nvCxnSpPr>
        <p:spPr>
          <a:xfrm>
            <a:off x="5161153" y="3818970"/>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5052907" y="541221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42" name="文本框 86"/>
          <p:cNvSpPr txBox="1"/>
          <p:nvPr/>
        </p:nvSpPr>
        <p:spPr>
          <a:xfrm>
            <a:off x="5035441" y="5035331"/>
            <a:ext cx="1935201" cy="284693"/>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老师倾情教育</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5161153" y="5383675"/>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5005080" y="711344"/>
            <a:ext cx="651105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40" name="组合 39"/>
          <p:cNvGrpSpPr>
            <a:grpSpLocks noChangeAspect="1"/>
          </p:cNvGrpSpPr>
          <p:nvPr/>
        </p:nvGrpSpPr>
        <p:grpSpPr>
          <a:xfrm>
            <a:off x="1203290" y="1082623"/>
            <a:ext cx="1939273" cy="1861200"/>
            <a:chOff x="6196378" y="728767"/>
            <a:chExt cx="1672358" cy="1605031"/>
          </a:xfrm>
        </p:grpSpPr>
        <p:sp>
          <p:nvSpPr>
            <p:cNvPr id="41" name="椭圆 40"/>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196378" y="736789"/>
              <a:ext cx="1672358" cy="1597009"/>
              <a:chOff x="6084083" y="4779400"/>
              <a:chExt cx="1672358" cy="1597009"/>
            </a:xfrm>
          </p:grpSpPr>
          <p:grpSp>
            <p:nvGrpSpPr>
              <p:cNvPr id="43" name="组合 42"/>
              <p:cNvGrpSpPr/>
              <p:nvPr/>
            </p:nvGrpSpPr>
            <p:grpSpPr>
              <a:xfrm>
                <a:off x="6084083" y="4779400"/>
                <a:ext cx="1602215" cy="1597009"/>
                <a:chOff x="9428861" y="1562958"/>
                <a:chExt cx="1602215" cy="1597009"/>
              </a:xfrm>
            </p:grpSpPr>
            <p:sp>
              <p:nvSpPr>
                <p:cNvPr id="45" name="椭圆 4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9428861"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弧形 4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弧形 4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TextBox 322"/>
              <p:cNvSpPr txBox="1"/>
              <p:nvPr/>
            </p:nvSpPr>
            <p:spPr>
              <a:xfrm>
                <a:off x="6393567" y="5210074"/>
                <a:ext cx="1362874" cy="610455"/>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愿望</a:t>
                </a:r>
              </a:p>
            </p:txBody>
          </p:sp>
        </p:grpSp>
      </p:grpSp>
      <p:pic>
        <p:nvPicPr>
          <p:cNvPr id="2" name="Picture 2" descr="F:\我图网产品\设计中的\家长会\PNG\7-6.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84799" y="4543275"/>
            <a:ext cx="2133631" cy="1642036"/>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组合 49"/>
          <p:cNvGrpSpPr/>
          <p:nvPr/>
        </p:nvGrpSpPr>
        <p:grpSpPr>
          <a:xfrm rot="514072">
            <a:off x="7930851" y="1940181"/>
            <a:ext cx="1580334" cy="1328290"/>
            <a:chOff x="3419909" y="535258"/>
            <a:chExt cx="3302628" cy="2775898"/>
          </a:xfrm>
        </p:grpSpPr>
        <p:grpSp>
          <p:nvGrpSpPr>
            <p:cNvPr id="51" name="组合 50"/>
            <p:cNvGrpSpPr/>
            <p:nvPr/>
          </p:nvGrpSpPr>
          <p:grpSpPr>
            <a:xfrm rot="20934511">
              <a:off x="3419909" y="535258"/>
              <a:ext cx="2899351" cy="2775898"/>
              <a:chOff x="742951" y="1223372"/>
              <a:chExt cx="2228850" cy="2367553"/>
            </a:xfrm>
          </p:grpSpPr>
          <p:sp>
            <p:nvSpPr>
              <p:cNvPr id="54"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flipH="1">
                <a:off x="742951" y="1295400"/>
                <a:ext cx="2228850" cy="2295525"/>
              </a:xfrm>
              <a:prstGeom prst="rect">
                <a:avLst/>
              </a:prstGeom>
              <a:solidFill>
                <a:srgbClr val="FFC000"/>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文本框 7"/>
            <p:cNvSpPr txBox="1"/>
            <p:nvPr/>
          </p:nvSpPr>
          <p:spPr>
            <a:xfrm rot="20586887">
              <a:off x="3699127" y="2592998"/>
              <a:ext cx="3023410" cy="643201"/>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家长积极配合</a:t>
              </a:r>
            </a:p>
          </p:txBody>
        </p:sp>
        <p:pic>
          <p:nvPicPr>
            <p:cNvPr id="53" name="图片 5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0597013">
              <a:off x="3441049" y="786640"/>
              <a:ext cx="2673669" cy="1897851"/>
            </a:xfrm>
            <a:prstGeom prst="rect">
              <a:avLst/>
            </a:prstGeom>
          </p:spPr>
        </p:pic>
      </p:grpSp>
      <p:grpSp>
        <p:nvGrpSpPr>
          <p:cNvPr id="56" name="组合 55"/>
          <p:cNvGrpSpPr/>
          <p:nvPr/>
        </p:nvGrpSpPr>
        <p:grpSpPr>
          <a:xfrm>
            <a:off x="9653502" y="1824266"/>
            <a:ext cx="1701299" cy="1653227"/>
            <a:chOff x="7043600" y="1976112"/>
            <a:chExt cx="3261251" cy="3169101"/>
          </a:xfrm>
        </p:grpSpPr>
        <p:grpSp>
          <p:nvGrpSpPr>
            <p:cNvPr id="58" name="组合 57"/>
            <p:cNvGrpSpPr/>
            <p:nvPr/>
          </p:nvGrpSpPr>
          <p:grpSpPr>
            <a:xfrm rot="1115461">
              <a:off x="7104048" y="1976112"/>
              <a:ext cx="3200803" cy="3169101"/>
              <a:chOff x="742951" y="1223372"/>
              <a:chExt cx="2228850" cy="2409996"/>
            </a:xfrm>
          </p:grpSpPr>
          <p:sp>
            <p:nvSpPr>
              <p:cNvPr id="61"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flipH="1">
                <a:off x="742951" y="1295400"/>
                <a:ext cx="2228850" cy="2295525"/>
              </a:xfrm>
              <a:prstGeom prst="rect">
                <a:avLst/>
              </a:prstGeom>
              <a:solidFill>
                <a:srgbClr val="76CE0C"/>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35"/>
            <p:cNvSpPr txBox="1"/>
            <p:nvPr/>
          </p:nvSpPr>
          <p:spPr>
            <a:xfrm rot="777718">
              <a:off x="7043600" y="4304316"/>
              <a:ext cx="2924430" cy="709640"/>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老师倾情教育</a:t>
              </a:r>
            </a:p>
          </p:txBody>
        </p:sp>
        <p:pic>
          <p:nvPicPr>
            <p:cNvPr id="60" name="图片 5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753481">
              <a:off x="7266813" y="2281262"/>
              <a:ext cx="3005111" cy="2005775"/>
            </a:xfrm>
            <a:prstGeom prst="rect">
              <a:avLst/>
            </a:prstGeom>
          </p:spPr>
        </p:pic>
      </p:grpSp>
      <p:grpSp>
        <p:nvGrpSpPr>
          <p:cNvPr id="64" name="组合 63"/>
          <p:cNvGrpSpPr/>
          <p:nvPr/>
        </p:nvGrpSpPr>
        <p:grpSpPr>
          <a:xfrm rot="617299">
            <a:off x="8157816" y="3479852"/>
            <a:ext cx="1383777" cy="1283369"/>
            <a:chOff x="3645243" y="3558746"/>
            <a:chExt cx="3237608" cy="3002692"/>
          </a:xfrm>
        </p:grpSpPr>
        <p:grpSp>
          <p:nvGrpSpPr>
            <p:cNvPr id="65" name="组合 64"/>
            <p:cNvGrpSpPr/>
            <p:nvPr/>
          </p:nvGrpSpPr>
          <p:grpSpPr>
            <a:xfrm>
              <a:off x="3645243" y="3558746"/>
              <a:ext cx="3046185" cy="3002692"/>
              <a:chOff x="742950" y="1223372"/>
              <a:chExt cx="2228850" cy="2409996"/>
            </a:xfrm>
          </p:grpSpPr>
          <p:sp>
            <p:nvSpPr>
              <p:cNvPr id="68" name="矩形 7"/>
              <p:cNvSpPr/>
              <p:nvPr/>
            </p:nvSpPr>
            <p:spPr>
              <a:xfrm rot="21230724">
                <a:off x="2213305" y="1223372"/>
                <a:ext cx="676669" cy="727637"/>
              </a:xfrm>
              <a:custGeom>
                <a:avLst/>
                <a:gdLst>
                  <a:gd name="connsiteX0" fmla="*/ 0 w 642174"/>
                  <a:gd name="connsiteY0" fmla="*/ 0 h 725936"/>
                  <a:gd name="connsiteX1" fmla="*/ 642174 w 642174"/>
                  <a:gd name="connsiteY1" fmla="*/ 0 h 725936"/>
                  <a:gd name="connsiteX2" fmla="*/ 642174 w 642174"/>
                  <a:gd name="connsiteY2" fmla="*/ 725936 h 725936"/>
                  <a:gd name="connsiteX3" fmla="*/ 0 w 642174"/>
                  <a:gd name="connsiteY3" fmla="*/ 725936 h 725936"/>
                  <a:gd name="connsiteX4" fmla="*/ 0 w 642174"/>
                  <a:gd name="connsiteY4" fmla="*/ 0 h 725936"/>
                  <a:gd name="connsiteX0" fmla="*/ 0 w 667483"/>
                  <a:gd name="connsiteY0" fmla="*/ 39394 h 725936"/>
                  <a:gd name="connsiteX1" fmla="*/ 667483 w 667483"/>
                  <a:gd name="connsiteY1" fmla="*/ 0 h 725936"/>
                  <a:gd name="connsiteX2" fmla="*/ 667483 w 667483"/>
                  <a:gd name="connsiteY2" fmla="*/ 725936 h 725936"/>
                  <a:gd name="connsiteX3" fmla="*/ 25309 w 667483"/>
                  <a:gd name="connsiteY3" fmla="*/ 725936 h 725936"/>
                  <a:gd name="connsiteX4" fmla="*/ 0 w 667483"/>
                  <a:gd name="connsiteY4" fmla="*/ 39394 h 725936"/>
                  <a:gd name="connsiteX0" fmla="*/ 0 w 676669"/>
                  <a:gd name="connsiteY0" fmla="*/ 59465 h 725936"/>
                  <a:gd name="connsiteX1" fmla="*/ 676669 w 676669"/>
                  <a:gd name="connsiteY1" fmla="*/ 0 h 725936"/>
                  <a:gd name="connsiteX2" fmla="*/ 676669 w 676669"/>
                  <a:gd name="connsiteY2" fmla="*/ 725936 h 725936"/>
                  <a:gd name="connsiteX3" fmla="*/ 34495 w 676669"/>
                  <a:gd name="connsiteY3" fmla="*/ 725936 h 725936"/>
                  <a:gd name="connsiteX4" fmla="*/ 0 w 676669"/>
                  <a:gd name="connsiteY4" fmla="*/ 59465 h 725936"/>
                  <a:gd name="connsiteX0" fmla="*/ 0 w 676669"/>
                  <a:gd name="connsiteY0" fmla="*/ 59465 h 727637"/>
                  <a:gd name="connsiteX1" fmla="*/ 676669 w 676669"/>
                  <a:gd name="connsiteY1" fmla="*/ 0 h 727637"/>
                  <a:gd name="connsiteX2" fmla="*/ 627341 w 676669"/>
                  <a:gd name="connsiteY2" fmla="*/ 727637 h 727637"/>
                  <a:gd name="connsiteX3" fmla="*/ 34495 w 676669"/>
                  <a:gd name="connsiteY3" fmla="*/ 725936 h 727637"/>
                  <a:gd name="connsiteX4" fmla="*/ 0 w 676669"/>
                  <a:gd name="connsiteY4" fmla="*/ 59465 h 7276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6669" h="727637">
                    <a:moveTo>
                      <a:pt x="0" y="59465"/>
                    </a:moveTo>
                    <a:lnTo>
                      <a:pt x="676669" y="0"/>
                    </a:lnTo>
                    <a:lnTo>
                      <a:pt x="627341" y="727637"/>
                    </a:lnTo>
                    <a:lnTo>
                      <a:pt x="34495" y="725936"/>
                    </a:lnTo>
                    <a:lnTo>
                      <a:pt x="0" y="59465"/>
                    </a:lnTo>
                    <a:close/>
                  </a:path>
                </a:pathLst>
              </a:custGeom>
              <a:ln>
                <a:noFill/>
              </a:ln>
              <a:effectLst>
                <a:outerShdw blurRad="63500" dist="63500" dir="1794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梯形 5"/>
              <p:cNvSpPr/>
              <p:nvPr/>
            </p:nvSpPr>
            <p:spPr>
              <a:xfrm rot="21272080">
                <a:off x="822154" y="2670172"/>
                <a:ext cx="1424631" cy="963196"/>
              </a:xfrm>
              <a:custGeom>
                <a:avLst/>
                <a:gdLst>
                  <a:gd name="connsiteX0" fmla="*/ 0 w 1347169"/>
                  <a:gd name="connsiteY0" fmla="*/ 788757 h 788757"/>
                  <a:gd name="connsiteX1" fmla="*/ 197189 w 1347169"/>
                  <a:gd name="connsiteY1" fmla="*/ 0 h 788757"/>
                  <a:gd name="connsiteX2" fmla="*/ 1149980 w 1347169"/>
                  <a:gd name="connsiteY2" fmla="*/ 0 h 788757"/>
                  <a:gd name="connsiteX3" fmla="*/ 1347169 w 1347169"/>
                  <a:gd name="connsiteY3" fmla="*/ 788757 h 788757"/>
                  <a:gd name="connsiteX4" fmla="*/ 0 w 1347169"/>
                  <a:gd name="connsiteY4" fmla="*/ 788757 h 788757"/>
                  <a:gd name="connsiteX0" fmla="*/ 0 w 1347169"/>
                  <a:gd name="connsiteY0" fmla="*/ 835166 h 835166"/>
                  <a:gd name="connsiteX1" fmla="*/ 5292 w 1347169"/>
                  <a:gd name="connsiteY1" fmla="*/ 0 h 835166"/>
                  <a:gd name="connsiteX2" fmla="*/ 1149980 w 1347169"/>
                  <a:gd name="connsiteY2" fmla="*/ 46409 h 835166"/>
                  <a:gd name="connsiteX3" fmla="*/ 1347169 w 1347169"/>
                  <a:gd name="connsiteY3" fmla="*/ 835166 h 835166"/>
                  <a:gd name="connsiteX4" fmla="*/ 0 w 1347169"/>
                  <a:gd name="connsiteY4" fmla="*/ 835166 h 835166"/>
                  <a:gd name="connsiteX0" fmla="*/ 0 w 1364390"/>
                  <a:gd name="connsiteY0" fmla="*/ 835166 h 835166"/>
                  <a:gd name="connsiteX1" fmla="*/ 5292 w 1364390"/>
                  <a:gd name="connsiteY1" fmla="*/ 0 h 835166"/>
                  <a:gd name="connsiteX2" fmla="*/ 1149980 w 1364390"/>
                  <a:gd name="connsiteY2" fmla="*/ 46409 h 835166"/>
                  <a:gd name="connsiteX3" fmla="*/ 1364390 w 1364390"/>
                  <a:gd name="connsiteY3" fmla="*/ 801753 h 835166"/>
                  <a:gd name="connsiteX4" fmla="*/ 0 w 1364390"/>
                  <a:gd name="connsiteY4" fmla="*/ 835166 h 835166"/>
                  <a:gd name="connsiteX0" fmla="*/ 0 w 1415023"/>
                  <a:gd name="connsiteY0" fmla="*/ 835166 h 835166"/>
                  <a:gd name="connsiteX1" fmla="*/ 5292 w 1415023"/>
                  <a:gd name="connsiteY1" fmla="*/ 0 h 835166"/>
                  <a:gd name="connsiteX2" fmla="*/ 1149980 w 1415023"/>
                  <a:gd name="connsiteY2" fmla="*/ 46409 h 835166"/>
                  <a:gd name="connsiteX3" fmla="*/ 1415023 w 1415023"/>
                  <a:gd name="connsiteY3" fmla="*/ 785562 h 835166"/>
                  <a:gd name="connsiteX4" fmla="*/ 0 w 1415023"/>
                  <a:gd name="connsiteY4" fmla="*/ 835166 h 835166"/>
                  <a:gd name="connsiteX0" fmla="*/ 0 w 1424631"/>
                  <a:gd name="connsiteY0" fmla="*/ 835166 h 835166"/>
                  <a:gd name="connsiteX1" fmla="*/ 5292 w 1424631"/>
                  <a:gd name="connsiteY1" fmla="*/ 0 h 835166"/>
                  <a:gd name="connsiteX2" fmla="*/ 1149980 w 1424631"/>
                  <a:gd name="connsiteY2" fmla="*/ 46409 h 835166"/>
                  <a:gd name="connsiteX3" fmla="*/ 1424631 w 1424631"/>
                  <a:gd name="connsiteY3" fmla="*/ 758433 h 835166"/>
                  <a:gd name="connsiteX4" fmla="*/ 0 w 1424631"/>
                  <a:gd name="connsiteY4" fmla="*/ 835166 h 835166"/>
                  <a:gd name="connsiteX0" fmla="*/ 0 w 1424631"/>
                  <a:gd name="connsiteY0" fmla="*/ 882475 h 882475"/>
                  <a:gd name="connsiteX1" fmla="*/ 23844 w 1424631"/>
                  <a:gd name="connsiteY1" fmla="*/ 0 h 882475"/>
                  <a:gd name="connsiteX2" fmla="*/ 1149980 w 1424631"/>
                  <a:gd name="connsiteY2" fmla="*/ 93718 h 882475"/>
                  <a:gd name="connsiteX3" fmla="*/ 1424631 w 1424631"/>
                  <a:gd name="connsiteY3" fmla="*/ 805742 h 882475"/>
                  <a:gd name="connsiteX4" fmla="*/ 0 w 1424631"/>
                  <a:gd name="connsiteY4" fmla="*/ 882475 h 882475"/>
                  <a:gd name="connsiteX0" fmla="*/ 0 w 1424631"/>
                  <a:gd name="connsiteY0" fmla="*/ 923500 h 923500"/>
                  <a:gd name="connsiteX1" fmla="*/ 34781 w 1424631"/>
                  <a:gd name="connsiteY1" fmla="*/ 0 h 923500"/>
                  <a:gd name="connsiteX2" fmla="*/ 1149980 w 1424631"/>
                  <a:gd name="connsiteY2" fmla="*/ 134743 h 923500"/>
                  <a:gd name="connsiteX3" fmla="*/ 1424631 w 1424631"/>
                  <a:gd name="connsiteY3" fmla="*/ 846767 h 923500"/>
                  <a:gd name="connsiteX4" fmla="*/ 0 w 1424631"/>
                  <a:gd name="connsiteY4" fmla="*/ 923500 h 923500"/>
                  <a:gd name="connsiteX0" fmla="*/ 0 w 1424631"/>
                  <a:gd name="connsiteY0" fmla="*/ 943016 h 943016"/>
                  <a:gd name="connsiteX1" fmla="*/ 50672 w 1424631"/>
                  <a:gd name="connsiteY1" fmla="*/ 0 h 943016"/>
                  <a:gd name="connsiteX2" fmla="*/ 1149980 w 1424631"/>
                  <a:gd name="connsiteY2" fmla="*/ 154259 h 943016"/>
                  <a:gd name="connsiteX3" fmla="*/ 1424631 w 1424631"/>
                  <a:gd name="connsiteY3" fmla="*/ 866283 h 943016"/>
                  <a:gd name="connsiteX4" fmla="*/ 0 w 1424631"/>
                  <a:gd name="connsiteY4" fmla="*/ 943016 h 943016"/>
                  <a:gd name="connsiteX0" fmla="*/ 0 w 1424631"/>
                  <a:gd name="connsiteY0" fmla="*/ 963196 h 963196"/>
                  <a:gd name="connsiteX1" fmla="*/ 59615 w 1424631"/>
                  <a:gd name="connsiteY1" fmla="*/ 0 h 963196"/>
                  <a:gd name="connsiteX2" fmla="*/ 1149980 w 1424631"/>
                  <a:gd name="connsiteY2" fmla="*/ 174439 h 963196"/>
                  <a:gd name="connsiteX3" fmla="*/ 1424631 w 1424631"/>
                  <a:gd name="connsiteY3" fmla="*/ 886463 h 963196"/>
                  <a:gd name="connsiteX4" fmla="*/ 0 w 1424631"/>
                  <a:gd name="connsiteY4" fmla="*/ 963196 h 963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24631" h="963196">
                    <a:moveTo>
                      <a:pt x="0" y="963196"/>
                    </a:moveTo>
                    <a:lnTo>
                      <a:pt x="59615" y="0"/>
                    </a:lnTo>
                    <a:lnTo>
                      <a:pt x="1149980" y="174439"/>
                    </a:lnTo>
                    <a:lnTo>
                      <a:pt x="1424631" y="886463"/>
                    </a:lnTo>
                    <a:lnTo>
                      <a:pt x="0" y="963196"/>
                    </a:lnTo>
                    <a:close/>
                  </a:path>
                </a:pathLst>
              </a:custGeom>
              <a:ln>
                <a:noFill/>
              </a:ln>
              <a:effectLst>
                <a:outerShdw blurRad="50800" dist="88900" dir="786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flipH="1">
                <a:off x="742950" y="1304375"/>
                <a:ext cx="2228850" cy="2295525"/>
              </a:xfrm>
              <a:prstGeom prst="rect">
                <a:avLst/>
              </a:prstGeom>
              <a:solidFill>
                <a:srgbClr val="0DDBF1"/>
              </a:solidFill>
              <a:ln w="190500" cap="sq">
                <a:noFill/>
                <a:miter lim="800000"/>
              </a:ln>
              <a:effectLst/>
              <a:scene3d>
                <a:camera prst="orthographicFront">
                  <a:rot lat="0" lon="0" rev="360000"/>
                </a:camera>
                <a:lightRig rig="threePt" dir="t"/>
              </a:scene3d>
              <a:sp3d extrusionH="76200" prstMaterial="matte">
                <a:extrusionClr>
                  <a:schemeClr val="bg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25"/>
            <p:cNvSpPr txBox="1"/>
            <p:nvPr/>
          </p:nvSpPr>
          <p:spPr>
            <a:xfrm rot="21265322">
              <a:off x="3779738" y="5780746"/>
              <a:ext cx="3103113" cy="673808"/>
            </a:xfrm>
            <a:prstGeom prst="rect">
              <a:avLst/>
            </a:prstGeom>
            <a:no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孩子健康成长</a:t>
              </a:r>
            </a:p>
          </p:txBody>
        </p:sp>
        <p:pic>
          <p:nvPicPr>
            <p:cNvPr id="67" name="图片 66"/>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rot="21229753">
              <a:off x="3717893" y="3803932"/>
              <a:ext cx="2843565" cy="1988573"/>
            </a:xfrm>
            <a:prstGeom prst="rect">
              <a:avLst/>
            </a:prstGeom>
          </p:spPr>
        </p:pic>
      </p:grpSp>
    </p:spTree>
    <p:extLst>
      <p:ext uri="{BB962C8B-B14F-4D97-AF65-F5344CB8AC3E}">
        <p14:creationId xmlns:p14="http://schemas.microsoft.com/office/powerpoint/2010/main" val="1706779249"/>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39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8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22" presetClass="entr" presetSubtype="1" fill="hold" grpId="0" nodeType="withEffect">
                                      <p:stCondLst>
                                        <p:cond delay="1750"/>
                                      </p:stCondLst>
                                      <p:childTnLst>
                                        <p:set>
                                          <p:cBhvr>
                                            <p:cTn id="36" dur="1" fill="hold">
                                              <p:stCondLst>
                                                <p:cond delay="0"/>
                                              </p:stCondLst>
                                            </p:cTn>
                                            <p:tgtEl>
                                              <p:spTgt spid="144"/>
                                            </p:tgtEl>
                                            <p:attrNameLst>
                                              <p:attrName>style.visibility</p:attrName>
                                            </p:attrNameLst>
                                          </p:cBhvr>
                                          <p:to>
                                            <p:strVal val="visible"/>
                                          </p:to>
                                        </p:set>
                                        <p:animEffect transition="in" filter="wipe(up)">
                                          <p:cBhvr>
                                            <p:cTn id="37" dur="1500"/>
                                            <p:tgtEl>
                                              <p:spTgt spid="144"/>
                                            </p:tgtEl>
                                          </p:cBhvr>
                                        </p:animEffect>
                                      </p:childTnLst>
                                    </p:cTn>
                                  </p:par>
                                  <p:par>
                                    <p:cTn id="38" presetID="42" presetClass="entr" presetSubtype="0" fill="hold" grpId="0" nodeType="withEffect">
                                      <p:stCondLst>
                                        <p:cond delay="5250"/>
                                      </p:stCondLst>
                                      <p:childTnLst>
                                        <p:set>
                                          <p:cBhvr>
                                            <p:cTn id="39" dur="1" fill="hold">
                                              <p:stCondLst>
                                                <p:cond delay="0"/>
                                              </p:stCondLst>
                                            </p:cTn>
                                            <p:tgtEl>
                                              <p:spTgt spid="146"/>
                                            </p:tgtEl>
                                            <p:attrNameLst>
                                              <p:attrName>style.visibility</p:attrName>
                                            </p:attrNameLst>
                                          </p:cBhvr>
                                          <p:to>
                                            <p:strVal val="visible"/>
                                          </p:to>
                                        </p:set>
                                        <p:animEffect transition="in" filter="fade">
                                          <p:cBhvr>
                                            <p:cTn id="40" dur="1000"/>
                                            <p:tgtEl>
                                              <p:spTgt spid="146"/>
                                            </p:tgtEl>
                                          </p:cBhvr>
                                        </p:animEffect>
                                        <p:anim calcmode="lin" valueType="num">
                                          <p:cBhvr>
                                            <p:cTn id="41" dur="1000" fill="hold"/>
                                            <p:tgtEl>
                                              <p:spTgt spid="146"/>
                                            </p:tgtEl>
                                            <p:attrNameLst>
                                              <p:attrName>ppt_x</p:attrName>
                                            </p:attrNameLst>
                                          </p:cBhvr>
                                          <p:tavLst>
                                            <p:tav tm="0">
                                              <p:val>
                                                <p:strVal val="#ppt_x"/>
                                              </p:val>
                                            </p:tav>
                                            <p:tav tm="100000">
                                              <p:val>
                                                <p:strVal val="#ppt_x"/>
                                              </p:val>
                                            </p:tav>
                                          </p:tavLst>
                                        </p:anim>
                                        <p:anim calcmode="lin" valueType="num">
                                          <p:cBhvr>
                                            <p:cTn id="42" dur="1000" fill="hold"/>
                                            <p:tgtEl>
                                              <p:spTgt spid="14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75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1000"/>
                                            <p:tgtEl>
                                              <p:spTgt spid="147"/>
                                            </p:tgtEl>
                                          </p:cBhvr>
                                        </p:animEffect>
                                        <p:anim calcmode="lin" valueType="num">
                                          <p:cBhvr>
                                            <p:cTn id="46" dur="1000" fill="hold"/>
                                            <p:tgtEl>
                                              <p:spTgt spid="147"/>
                                            </p:tgtEl>
                                            <p:attrNameLst>
                                              <p:attrName>ppt_x</p:attrName>
                                            </p:attrNameLst>
                                          </p:cBhvr>
                                          <p:tavLst>
                                            <p:tav tm="0">
                                              <p:val>
                                                <p:strVal val="#ppt_x"/>
                                              </p:val>
                                            </p:tav>
                                            <p:tav tm="100000">
                                              <p:val>
                                                <p:strVal val="#ppt_x"/>
                                              </p:val>
                                            </p:tav>
                                          </p:tavLst>
                                        </p:anim>
                                        <p:anim calcmode="lin" valueType="num">
                                          <p:cBhvr>
                                            <p:cTn id="47" dur="1000" fill="hold"/>
                                            <p:tgtEl>
                                              <p:spTgt spid="14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25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1000"/>
                                            <p:tgtEl>
                                              <p:spTgt spid="148"/>
                                            </p:tgtEl>
                                          </p:cBhvr>
                                        </p:animEffect>
                                        <p:anim calcmode="lin" valueType="num">
                                          <p:cBhvr>
                                            <p:cTn id="51" dur="1000" fill="hold"/>
                                            <p:tgtEl>
                                              <p:spTgt spid="148"/>
                                            </p:tgtEl>
                                            <p:attrNameLst>
                                              <p:attrName>ppt_x</p:attrName>
                                            </p:attrNameLst>
                                          </p:cBhvr>
                                          <p:tavLst>
                                            <p:tav tm="0">
                                              <p:val>
                                                <p:strVal val="#ppt_x"/>
                                              </p:val>
                                            </p:tav>
                                            <p:tav tm="100000">
                                              <p:val>
                                                <p:strVal val="#ppt_x"/>
                                              </p:val>
                                            </p:tav>
                                          </p:tavLst>
                                        </p:anim>
                                        <p:anim calcmode="lin" valueType="num">
                                          <p:cBhvr>
                                            <p:cTn id="52" dur="10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675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1000"/>
                                            <p:tgtEl>
                                              <p:spTgt spid="145"/>
                                            </p:tgtEl>
                                          </p:cBhvr>
                                        </p:animEffect>
                                        <p:anim calcmode="lin" valueType="num">
                                          <p:cBhvr>
                                            <p:cTn id="56" dur="1000" fill="hold"/>
                                            <p:tgtEl>
                                              <p:spTgt spid="145"/>
                                            </p:tgtEl>
                                            <p:attrNameLst>
                                              <p:attrName>ppt_x</p:attrName>
                                            </p:attrNameLst>
                                          </p:cBhvr>
                                          <p:tavLst>
                                            <p:tav tm="0">
                                              <p:val>
                                                <p:strVal val="#ppt_x"/>
                                              </p:val>
                                            </p:tav>
                                            <p:tav tm="100000">
                                              <p:val>
                                                <p:strVal val="#ppt_x"/>
                                              </p:val>
                                            </p:tav>
                                          </p:tavLst>
                                        </p:anim>
                                        <p:anim calcmode="lin" valueType="num">
                                          <p:cBhvr>
                                            <p:cTn id="57" dur="1000" fill="hold"/>
                                            <p:tgtEl>
                                              <p:spTgt spid="145"/>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6750"/>
                                      </p:stCondLst>
                                      <p:childTnLst>
                                        <p:set>
                                          <p:cBhvr>
                                            <p:cTn id="59" dur="1" fill="hold">
                                              <p:stCondLst>
                                                <p:cond delay="0"/>
                                              </p:stCondLst>
                                            </p:cTn>
                                            <p:tgtEl>
                                              <p:spTgt spid="161"/>
                                            </p:tgtEl>
                                            <p:attrNameLst>
                                              <p:attrName>style.visibility</p:attrName>
                                            </p:attrNameLst>
                                          </p:cBhvr>
                                          <p:to>
                                            <p:strVal val="visible"/>
                                          </p:to>
                                        </p:set>
                                        <p:animEffect transition="in" filter="wipe(up)">
                                          <p:cBhvr>
                                            <p:cTn id="60" dur="1500"/>
                                            <p:tgtEl>
                                              <p:spTgt spid="161"/>
                                            </p:tgtEl>
                                          </p:cBhvr>
                                        </p:animEffect>
                                      </p:childTnLst>
                                    </p:cTn>
                                  </p:par>
                                  <p:par>
                                    <p:cTn id="61" presetID="53" presetClass="entr" presetSubtype="16" fill="hold" nodeType="withEffect">
                                      <p:stCondLst>
                                        <p:cond delay="775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par>
                                    <p:cTn id="66" presetID="22" presetClass="entr" presetSubtype="8" fill="hold" grpId="0" nodeType="withEffect">
                                      <p:stCondLst>
                                        <p:cond delay="8200"/>
                                      </p:stCondLst>
                                      <p:childTnLst>
                                        <p:set>
                                          <p:cBhvr>
                                            <p:cTn id="67" dur="1" fill="hold">
                                              <p:stCondLst>
                                                <p:cond delay="0"/>
                                              </p:stCondLst>
                                            </p:cTn>
                                            <p:tgtEl>
                                              <p:spTgt spid="101"/>
                                            </p:tgtEl>
                                            <p:attrNameLst>
                                              <p:attrName>style.visibility</p:attrName>
                                            </p:attrNameLst>
                                          </p:cBhvr>
                                          <p:to>
                                            <p:strVal val="visible"/>
                                          </p:to>
                                        </p:set>
                                        <p:animEffect transition="in" filter="wipe(left)">
                                          <p:cBhvr>
                                            <p:cTn id="68" dur="1000"/>
                                            <p:tgtEl>
                                              <p:spTgt spid="101"/>
                                            </p:tgtEl>
                                          </p:cBhvr>
                                        </p:animEffect>
                                      </p:childTnLst>
                                    </p:cTn>
                                  </p:par>
                                  <p:par>
                                    <p:cTn id="69" presetID="22" presetClass="entr" presetSubtype="8" fill="hold" nodeType="withEffect">
                                      <p:stCondLst>
                                        <p:cond delay="8200"/>
                                      </p:stCondLst>
                                      <p:childTnLst>
                                        <p:set>
                                          <p:cBhvr>
                                            <p:cTn id="70" dur="1" fill="hold">
                                              <p:stCondLst>
                                                <p:cond delay="0"/>
                                              </p:stCondLst>
                                            </p:cTn>
                                            <p:tgtEl>
                                              <p:spTgt spid="103"/>
                                            </p:tgtEl>
                                            <p:attrNameLst>
                                              <p:attrName>style.visibility</p:attrName>
                                            </p:attrNameLst>
                                          </p:cBhvr>
                                          <p:to>
                                            <p:strVal val="visible"/>
                                          </p:to>
                                        </p:set>
                                        <p:animEffect transition="in" filter="wipe(left)">
                                          <p:cBhvr>
                                            <p:cTn id="71" dur="1000"/>
                                            <p:tgtEl>
                                              <p:spTgt spid="103"/>
                                            </p:tgtEl>
                                          </p:cBhvr>
                                        </p:animEffect>
                                      </p:childTnLst>
                                    </p:cTn>
                                  </p:par>
                                  <p:par>
                                    <p:cTn id="72" presetID="22" presetClass="entr" presetSubtype="1" fill="hold" grpId="0" nodeType="withEffect">
                                      <p:stCondLst>
                                        <p:cond delay="925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1450"/>
                                            <p:tgtEl>
                                              <p:spTgt spid="100"/>
                                            </p:tgtEl>
                                          </p:cBhvr>
                                        </p:animEffect>
                                      </p:childTnLst>
                                    </p:cTn>
                                  </p:par>
                                  <p:par>
                                    <p:cTn id="75" presetID="53" presetClass="entr" presetSubtype="16" fill="hold" nodeType="withEffect">
                                      <p:stCondLst>
                                        <p:cond delay="10700"/>
                                      </p:stCondLst>
                                      <p:childTnLst>
                                        <p:set>
                                          <p:cBhvr>
                                            <p:cTn id="76" dur="1" fill="hold">
                                              <p:stCondLst>
                                                <p:cond delay="0"/>
                                              </p:stCondLst>
                                            </p:cTn>
                                            <p:tgtEl>
                                              <p:spTgt spid="91"/>
                                            </p:tgtEl>
                                            <p:attrNameLst>
                                              <p:attrName>style.visibility</p:attrName>
                                            </p:attrNameLst>
                                          </p:cBhvr>
                                          <p:to>
                                            <p:strVal val="visible"/>
                                          </p:to>
                                        </p:set>
                                        <p:anim calcmode="lin" valueType="num">
                                          <p:cBhvr>
                                            <p:cTn id="77" dur="500" fill="hold"/>
                                            <p:tgtEl>
                                              <p:spTgt spid="91"/>
                                            </p:tgtEl>
                                            <p:attrNameLst>
                                              <p:attrName>ppt_w</p:attrName>
                                            </p:attrNameLst>
                                          </p:cBhvr>
                                          <p:tavLst>
                                            <p:tav tm="0">
                                              <p:val>
                                                <p:fltVal val="0"/>
                                              </p:val>
                                            </p:tav>
                                            <p:tav tm="100000">
                                              <p:val>
                                                <p:strVal val="#ppt_w"/>
                                              </p:val>
                                            </p:tav>
                                          </p:tavLst>
                                        </p:anim>
                                        <p:anim calcmode="lin" valueType="num">
                                          <p:cBhvr>
                                            <p:cTn id="78" dur="500" fill="hold"/>
                                            <p:tgtEl>
                                              <p:spTgt spid="91"/>
                                            </p:tgtEl>
                                            <p:attrNameLst>
                                              <p:attrName>ppt_h</p:attrName>
                                            </p:attrNameLst>
                                          </p:cBhvr>
                                          <p:tavLst>
                                            <p:tav tm="0">
                                              <p:val>
                                                <p:fltVal val="0"/>
                                              </p:val>
                                            </p:tav>
                                            <p:tav tm="100000">
                                              <p:val>
                                                <p:strVal val="#ppt_h"/>
                                              </p:val>
                                            </p:tav>
                                          </p:tavLst>
                                        </p:anim>
                                        <p:animEffect transition="in" filter="fade">
                                          <p:cBhvr>
                                            <p:cTn id="79" dur="500"/>
                                            <p:tgtEl>
                                              <p:spTgt spid="91"/>
                                            </p:tgtEl>
                                          </p:cBhvr>
                                        </p:animEffect>
                                      </p:childTnLst>
                                    </p:cTn>
                                  </p:par>
                                  <p:par>
                                    <p:cTn id="80" presetID="22" presetClass="entr" presetSubtype="8" fill="hold" grpId="0" nodeType="withEffect">
                                      <p:stCondLst>
                                        <p:cond delay="11200"/>
                                      </p:stCondLst>
                                      <p:childTnLst>
                                        <p:set>
                                          <p:cBhvr>
                                            <p:cTn id="81" dur="1" fill="hold">
                                              <p:stCondLst>
                                                <p:cond delay="0"/>
                                              </p:stCondLst>
                                            </p:cTn>
                                            <p:tgtEl>
                                              <p:spTgt spid="139"/>
                                            </p:tgtEl>
                                            <p:attrNameLst>
                                              <p:attrName>style.visibility</p:attrName>
                                            </p:attrNameLst>
                                          </p:cBhvr>
                                          <p:to>
                                            <p:strVal val="visible"/>
                                          </p:to>
                                        </p:set>
                                        <p:animEffect transition="in" filter="wipe(left)">
                                          <p:cBhvr>
                                            <p:cTn id="82" dur="1000"/>
                                            <p:tgtEl>
                                              <p:spTgt spid="139"/>
                                            </p:tgtEl>
                                          </p:cBhvr>
                                        </p:animEffect>
                                      </p:childTnLst>
                                    </p:cTn>
                                  </p:par>
                                  <p:par>
                                    <p:cTn id="83" presetID="22" presetClass="entr" presetSubtype="8" fill="hold" nodeType="withEffect">
                                      <p:stCondLst>
                                        <p:cond delay="11200"/>
                                      </p:stCondLst>
                                      <p:childTnLst>
                                        <p:set>
                                          <p:cBhvr>
                                            <p:cTn id="84" dur="1" fill="hold">
                                              <p:stCondLst>
                                                <p:cond delay="0"/>
                                              </p:stCondLst>
                                            </p:cTn>
                                            <p:tgtEl>
                                              <p:spTgt spid="140"/>
                                            </p:tgtEl>
                                            <p:attrNameLst>
                                              <p:attrName>style.visibility</p:attrName>
                                            </p:attrNameLst>
                                          </p:cBhvr>
                                          <p:to>
                                            <p:strVal val="visible"/>
                                          </p:to>
                                        </p:set>
                                        <p:animEffect transition="in" filter="wipe(left)">
                                          <p:cBhvr>
                                            <p:cTn id="85" dur="1000"/>
                                            <p:tgtEl>
                                              <p:spTgt spid="140"/>
                                            </p:tgtEl>
                                          </p:cBhvr>
                                        </p:animEffect>
                                      </p:childTnLst>
                                    </p:cTn>
                                  </p:par>
                                  <p:par>
                                    <p:cTn id="86" presetID="22" presetClass="entr" presetSubtype="1" fill="hold" grpId="0" nodeType="withEffect">
                                      <p:stCondLst>
                                        <p:cond delay="12200"/>
                                      </p:stCondLst>
                                      <p:childTnLst>
                                        <p:set>
                                          <p:cBhvr>
                                            <p:cTn id="87" dur="1" fill="hold">
                                              <p:stCondLst>
                                                <p:cond delay="0"/>
                                              </p:stCondLst>
                                            </p:cTn>
                                            <p:tgtEl>
                                              <p:spTgt spid="138"/>
                                            </p:tgtEl>
                                            <p:attrNameLst>
                                              <p:attrName>style.visibility</p:attrName>
                                            </p:attrNameLst>
                                          </p:cBhvr>
                                          <p:to>
                                            <p:strVal val="visible"/>
                                          </p:to>
                                        </p:set>
                                        <p:animEffect transition="in" filter="wipe(up)">
                                          <p:cBhvr>
                                            <p:cTn id="88" dur="1500"/>
                                            <p:tgtEl>
                                              <p:spTgt spid="138"/>
                                            </p:tgtEl>
                                          </p:cBhvr>
                                        </p:animEffect>
                                      </p:childTnLst>
                                    </p:cTn>
                                  </p:par>
                                  <p:par>
                                    <p:cTn id="89" presetID="53" presetClass="entr" presetSubtype="16" fill="hold" nodeType="withEffect">
                                      <p:stCondLst>
                                        <p:cond delay="137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par>
                                    <p:cTn id="94" presetID="22" presetClass="entr" presetSubtype="8" fill="hold" grpId="0" nodeType="withEffect">
                                      <p:stCondLst>
                                        <p:cond delay="1420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1000"/>
                                            <p:tgtEl>
                                              <p:spTgt spid="142"/>
                                            </p:tgtEl>
                                          </p:cBhvr>
                                        </p:animEffect>
                                      </p:childTnLst>
                                    </p:cTn>
                                  </p:par>
                                  <p:par>
                                    <p:cTn id="97" presetID="22" presetClass="entr" presetSubtype="8" fill="hold" nodeType="withEffect">
                                      <p:stCondLst>
                                        <p:cond delay="14200"/>
                                      </p:stCondLst>
                                      <p:childTnLst>
                                        <p:set>
                                          <p:cBhvr>
                                            <p:cTn id="98" dur="1" fill="hold">
                                              <p:stCondLst>
                                                <p:cond delay="0"/>
                                              </p:stCondLst>
                                            </p:cTn>
                                            <p:tgtEl>
                                              <p:spTgt spid="143"/>
                                            </p:tgtEl>
                                            <p:attrNameLst>
                                              <p:attrName>style.visibility</p:attrName>
                                            </p:attrNameLst>
                                          </p:cBhvr>
                                          <p:to>
                                            <p:strVal val="visible"/>
                                          </p:to>
                                        </p:set>
                                        <p:animEffect transition="in" filter="wipe(left)">
                                          <p:cBhvr>
                                            <p:cTn id="99" dur="1000"/>
                                            <p:tgtEl>
                                              <p:spTgt spid="143"/>
                                            </p:tgtEl>
                                          </p:cBhvr>
                                        </p:animEffect>
                                      </p:childTnLst>
                                    </p:cTn>
                                  </p:par>
                                  <p:par>
                                    <p:cTn id="100" presetID="22" presetClass="entr" presetSubtype="1" fill="hold" grpId="0" nodeType="withEffect">
                                      <p:stCondLst>
                                        <p:cond delay="15200"/>
                                      </p:stCondLst>
                                      <p:childTnLst>
                                        <p:set>
                                          <p:cBhvr>
                                            <p:cTn id="101" dur="1" fill="hold">
                                              <p:stCondLst>
                                                <p:cond delay="0"/>
                                              </p:stCondLst>
                                            </p:cTn>
                                            <p:tgtEl>
                                              <p:spTgt spid="141"/>
                                            </p:tgtEl>
                                            <p:attrNameLst>
                                              <p:attrName>style.visibility</p:attrName>
                                            </p:attrNameLst>
                                          </p:cBhvr>
                                          <p:to>
                                            <p:strVal val="visible"/>
                                          </p:to>
                                        </p:set>
                                        <p:animEffect transition="in" filter="wipe(up)">
                                          <p:cBhvr>
                                            <p:cTn id="102" dur="1500"/>
                                            <p:tgtEl>
                                              <p:spTgt spid="141"/>
                                            </p:tgtEl>
                                          </p:cBhvr>
                                        </p:animEffect>
                                      </p:childTnLst>
                                    </p:cTn>
                                  </p:par>
                                  <p:par>
                                    <p:cTn id="103" presetID="10" presetClass="entr" presetSubtype="0" fill="hold" nodeType="withEffect">
                                      <p:stCondLst>
                                        <p:cond delay="4000"/>
                                      </p:stCondLst>
                                      <p:childTnLst>
                                        <p:set>
                                          <p:cBhvr>
                                            <p:cTn id="104" dur="1" fill="hold">
                                              <p:stCondLst>
                                                <p:cond delay="0"/>
                                              </p:stCondLst>
                                            </p:cTn>
                                            <p:tgtEl>
                                              <p:spTgt spid="50"/>
                                            </p:tgtEl>
                                            <p:attrNameLst>
                                              <p:attrName>style.visibility</p:attrName>
                                            </p:attrNameLst>
                                          </p:cBhvr>
                                          <p:to>
                                            <p:strVal val="visible"/>
                                          </p:to>
                                        </p:set>
                                        <p:animEffect transition="in" filter="fade">
                                          <p:cBhvr>
                                            <p:cTn id="105" dur="1250"/>
                                            <p:tgtEl>
                                              <p:spTgt spid="50"/>
                                            </p:tgtEl>
                                          </p:cBhvr>
                                        </p:animEffect>
                                      </p:childTnLst>
                                    </p:cTn>
                                  </p:par>
                                  <p:par>
                                    <p:cTn id="106" presetID="30" presetClass="entr" presetSubtype="0" fill="hold" nodeType="withEffect">
                                      <p:stCondLst>
                                        <p:cond delay="475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decel="100000"/>
                                            <p:tgtEl>
                                              <p:spTgt spid="56"/>
                                            </p:tgtEl>
                                          </p:cBhvr>
                                        </p:animEffect>
                                        <p:anim calcmode="lin" valueType="num">
                                          <p:cBhvr>
                                            <p:cTn id="109" dur="1000" decel="100000" fill="hold"/>
                                            <p:tgtEl>
                                              <p:spTgt spid="56"/>
                                            </p:tgtEl>
                                            <p:attrNameLst>
                                              <p:attrName>style.rotation</p:attrName>
                                            </p:attrNameLst>
                                          </p:cBhvr>
                                          <p:tavLst>
                                            <p:tav tm="0">
                                              <p:val>
                                                <p:fltVal val="-90"/>
                                              </p:val>
                                            </p:tav>
                                            <p:tav tm="100000">
                                              <p:val>
                                                <p:fltVal val="0"/>
                                              </p:val>
                                            </p:tav>
                                          </p:tavLst>
                                        </p:anim>
                                        <p:anim calcmode="lin" valueType="num">
                                          <p:cBhvr>
                                            <p:cTn id="110" dur="1000" decel="100000" fill="hold"/>
                                            <p:tgtEl>
                                              <p:spTgt spid="56"/>
                                            </p:tgtEl>
                                            <p:attrNameLst>
                                              <p:attrName>ppt_x</p:attrName>
                                            </p:attrNameLst>
                                          </p:cBhvr>
                                          <p:tavLst>
                                            <p:tav tm="0">
                                              <p:val>
                                                <p:strVal val="#ppt_x+0.4"/>
                                              </p:val>
                                            </p:tav>
                                            <p:tav tm="100000">
                                              <p:val>
                                                <p:strVal val="#ppt_x-0.05"/>
                                              </p:val>
                                            </p:tav>
                                          </p:tavLst>
                                        </p:anim>
                                        <p:anim calcmode="lin" valueType="num">
                                          <p:cBhvr>
                                            <p:cTn id="111" dur="1000" decel="100000" fill="hold"/>
                                            <p:tgtEl>
                                              <p:spTgt spid="56"/>
                                            </p:tgtEl>
                                            <p:attrNameLst>
                                              <p:attrName>ppt_y</p:attrName>
                                            </p:attrNameLst>
                                          </p:cBhvr>
                                          <p:tavLst>
                                            <p:tav tm="0">
                                              <p:val>
                                                <p:strVal val="#ppt_y-0.4"/>
                                              </p:val>
                                            </p:tav>
                                            <p:tav tm="100000">
                                              <p:val>
                                                <p:strVal val="#ppt_y+0.1"/>
                                              </p:val>
                                            </p:tav>
                                          </p:tavLst>
                                        </p:anim>
                                        <p:anim calcmode="lin" valueType="num">
                                          <p:cBhvr>
                                            <p:cTn id="112" dur="250" accel="100000" fill="hold">
                                              <p:stCondLst>
                                                <p:cond delay="1000"/>
                                              </p:stCondLst>
                                            </p:cTn>
                                            <p:tgtEl>
                                              <p:spTgt spid="56"/>
                                            </p:tgtEl>
                                            <p:attrNameLst>
                                              <p:attrName>ppt_x</p:attrName>
                                            </p:attrNameLst>
                                          </p:cBhvr>
                                          <p:tavLst>
                                            <p:tav tm="0">
                                              <p:val>
                                                <p:strVal val="#ppt_x-0.05"/>
                                              </p:val>
                                            </p:tav>
                                            <p:tav tm="100000">
                                              <p:val>
                                                <p:strVal val="#ppt_x"/>
                                              </p:val>
                                            </p:tav>
                                          </p:tavLst>
                                        </p:anim>
                                        <p:anim calcmode="lin" valueType="num">
                                          <p:cBhvr>
                                            <p:cTn id="113" dur="250" accel="100000" fill="hold">
                                              <p:stCondLst>
                                                <p:cond delay="1000"/>
                                              </p:stCondLst>
                                            </p:cTn>
                                            <p:tgtEl>
                                              <p:spTgt spid="56"/>
                                            </p:tgtEl>
                                            <p:attrNameLst>
                                              <p:attrName>ppt_y</p:attrName>
                                            </p:attrNameLst>
                                          </p:cBhvr>
                                          <p:tavLst>
                                            <p:tav tm="0">
                                              <p:val>
                                                <p:strVal val="#ppt_y+0.1"/>
                                              </p:val>
                                            </p:tav>
                                            <p:tav tm="100000">
                                              <p:val>
                                                <p:strVal val="#ppt_y"/>
                                              </p:val>
                                            </p:tav>
                                          </p:tavLst>
                                        </p:anim>
                                      </p:childTnLst>
                                    </p:cTn>
                                  </p:par>
                                  <p:par>
                                    <p:cTn id="114" presetID="52" presetClass="entr" presetSubtype="0" fill="hold" nodeType="withEffect">
                                      <p:stCondLst>
                                        <p:cond delay="5500"/>
                                      </p:stCondLst>
                                      <p:childTnLst>
                                        <p:set>
                                          <p:cBhvr>
                                            <p:cTn id="115" dur="1" fill="hold">
                                              <p:stCondLst>
                                                <p:cond delay="0"/>
                                              </p:stCondLst>
                                            </p:cTn>
                                            <p:tgtEl>
                                              <p:spTgt spid="64"/>
                                            </p:tgtEl>
                                            <p:attrNameLst>
                                              <p:attrName>style.visibility</p:attrName>
                                            </p:attrNameLst>
                                          </p:cBhvr>
                                          <p:to>
                                            <p:strVal val="visible"/>
                                          </p:to>
                                        </p:set>
                                        <p:animScale>
                                          <p:cBhvr>
                                            <p:cTn id="116" dur="125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7" dur="1250" decel="50000" fill="hold">
                                              <p:stCondLst>
                                                <p:cond delay="0"/>
                                              </p:stCondLst>
                                            </p:cTn>
                                            <p:tgtEl>
                                              <p:spTgt spid="64"/>
                                            </p:tgtEl>
                                            <p:attrNameLst>
                                              <p:attrName>ppt_x</p:attrName>
                                              <p:attrName>ppt_y</p:attrName>
                                            </p:attrNameLst>
                                          </p:cBhvr>
                                        </p:animMotion>
                                        <p:animEffect transition="in" filter="fade">
                                          <p:cBhvr>
                                            <p:cTn id="118"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390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80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1000"/>
                                            <p:tgtEl>
                                              <p:spTgt spid="21"/>
                                            </p:tgtEl>
                                          </p:cBhvr>
                                        </p:animEffect>
                                        <p:anim calcmode="lin" valueType="num">
                                          <p:cBhvr>
                                            <p:cTn id="33" dur="1000" fill="hold"/>
                                            <p:tgtEl>
                                              <p:spTgt spid="21"/>
                                            </p:tgtEl>
                                            <p:attrNameLst>
                                              <p:attrName>ppt_x</p:attrName>
                                            </p:attrNameLst>
                                          </p:cBhvr>
                                          <p:tavLst>
                                            <p:tav tm="0">
                                              <p:val>
                                                <p:strVal val="#ppt_x"/>
                                              </p:val>
                                            </p:tav>
                                            <p:tav tm="100000">
                                              <p:val>
                                                <p:strVal val="#ppt_x"/>
                                              </p:val>
                                            </p:tav>
                                          </p:tavLst>
                                        </p:anim>
                                        <p:anim calcmode="lin" valueType="num">
                                          <p:cBhvr>
                                            <p:cTn id="34" dur="1000" fill="hold"/>
                                            <p:tgtEl>
                                              <p:spTgt spid="21"/>
                                            </p:tgtEl>
                                            <p:attrNameLst>
                                              <p:attrName>ppt_y</p:attrName>
                                            </p:attrNameLst>
                                          </p:cBhvr>
                                          <p:tavLst>
                                            <p:tav tm="0">
                                              <p:val>
                                                <p:strVal val="#ppt_y+.1"/>
                                              </p:val>
                                            </p:tav>
                                            <p:tav tm="100000">
                                              <p:val>
                                                <p:strVal val="#ppt_y"/>
                                              </p:val>
                                            </p:tav>
                                          </p:tavLst>
                                        </p:anim>
                                      </p:childTnLst>
                                    </p:cTn>
                                  </p:par>
                                  <p:par>
                                    <p:cTn id="35" presetID="22" presetClass="entr" presetSubtype="1" fill="hold" grpId="0" nodeType="withEffect">
                                      <p:stCondLst>
                                        <p:cond delay="1750"/>
                                      </p:stCondLst>
                                      <p:childTnLst>
                                        <p:set>
                                          <p:cBhvr>
                                            <p:cTn id="36" dur="1" fill="hold">
                                              <p:stCondLst>
                                                <p:cond delay="0"/>
                                              </p:stCondLst>
                                            </p:cTn>
                                            <p:tgtEl>
                                              <p:spTgt spid="144"/>
                                            </p:tgtEl>
                                            <p:attrNameLst>
                                              <p:attrName>style.visibility</p:attrName>
                                            </p:attrNameLst>
                                          </p:cBhvr>
                                          <p:to>
                                            <p:strVal val="visible"/>
                                          </p:to>
                                        </p:set>
                                        <p:animEffect transition="in" filter="wipe(up)">
                                          <p:cBhvr>
                                            <p:cTn id="37" dur="1500"/>
                                            <p:tgtEl>
                                              <p:spTgt spid="144"/>
                                            </p:tgtEl>
                                          </p:cBhvr>
                                        </p:animEffect>
                                      </p:childTnLst>
                                    </p:cTn>
                                  </p:par>
                                  <p:par>
                                    <p:cTn id="38" presetID="42" presetClass="entr" presetSubtype="0" fill="hold" grpId="0" nodeType="withEffect">
                                      <p:stCondLst>
                                        <p:cond delay="5250"/>
                                      </p:stCondLst>
                                      <p:childTnLst>
                                        <p:set>
                                          <p:cBhvr>
                                            <p:cTn id="39" dur="1" fill="hold">
                                              <p:stCondLst>
                                                <p:cond delay="0"/>
                                              </p:stCondLst>
                                            </p:cTn>
                                            <p:tgtEl>
                                              <p:spTgt spid="146"/>
                                            </p:tgtEl>
                                            <p:attrNameLst>
                                              <p:attrName>style.visibility</p:attrName>
                                            </p:attrNameLst>
                                          </p:cBhvr>
                                          <p:to>
                                            <p:strVal val="visible"/>
                                          </p:to>
                                        </p:set>
                                        <p:animEffect transition="in" filter="fade">
                                          <p:cBhvr>
                                            <p:cTn id="40" dur="1000"/>
                                            <p:tgtEl>
                                              <p:spTgt spid="146"/>
                                            </p:tgtEl>
                                          </p:cBhvr>
                                        </p:animEffect>
                                        <p:anim calcmode="lin" valueType="num">
                                          <p:cBhvr>
                                            <p:cTn id="41" dur="1000" fill="hold"/>
                                            <p:tgtEl>
                                              <p:spTgt spid="146"/>
                                            </p:tgtEl>
                                            <p:attrNameLst>
                                              <p:attrName>ppt_x</p:attrName>
                                            </p:attrNameLst>
                                          </p:cBhvr>
                                          <p:tavLst>
                                            <p:tav tm="0">
                                              <p:val>
                                                <p:strVal val="#ppt_x"/>
                                              </p:val>
                                            </p:tav>
                                            <p:tav tm="100000">
                                              <p:val>
                                                <p:strVal val="#ppt_x"/>
                                              </p:val>
                                            </p:tav>
                                          </p:tavLst>
                                        </p:anim>
                                        <p:anim calcmode="lin" valueType="num">
                                          <p:cBhvr>
                                            <p:cTn id="42" dur="1000" fill="hold"/>
                                            <p:tgtEl>
                                              <p:spTgt spid="146"/>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5750"/>
                                      </p:stCondLst>
                                      <p:childTnLst>
                                        <p:set>
                                          <p:cBhvr>
                                            <p:cTn id="44" dur="1" fill="hold">
                                              <p:stCondLst>
                                                <p:cond delay="0"/>
                                              </p:stCondLst>
                                            </p:cTn>
                                            <p:tgtEl>
                                              <p:spTgt spid="147"/>
                                            </p:tgtEl>
                                            <p:attrNameLst>
                                              <p:attrName>style.visibility</p:attrName>
                                            </p:attrNameLst>
                                          </p:cBhvr>
                                          <p:to>
                                            <p:strVal val="visible"/>
                                          </p:to>
                                        </p:set>
                                        <p:animEffect transition="in" filter="fade">
                                          <p:cBhvr>
                                            <p:cTn id="45" dur="1000"/>
                                            <p:tgtEl>
                                              <p:spTgt spid="147"/>
                                            </p:tgtEl>
                                          </p:cBhvr>
                                        </p:animEffect>
                                        <p:anim calcmode="lin" valueType="num">
                                          <p:cBhvr>
                                            <p:cTn id="46" dur="1000" fill="hold"/>
                                            <p:tgtEl>
                                              <p:spTgt spid="147"/>
                                            </p:tgtEl>
                                            <p:attrNameLst>
                                              <p:attrName>ppt_x</p:attrName>
                                            </p:attrNameLst>
                                          </p:cBhvr>
                                          <p:tavLst>
                                            <p:tav tm="0">
                                              <p:val>
                                                <p:strVal val="#ppt_x"/>
                                              </p:val>
                                            </p:tav>
                                            <p:tav tm="100000">
                                              <p:val>
                                                <p:strVal val="#ppt_x"/>
                                              </p:val>
                                            </p:tav>
                                          </p:tavLst>
                                        </p:anim>
                                        <p:anim calcmode="lin" valueType="num">
                                          <p:cBhvr>
                                            <p:cTn id="47" dur="1000" fill="hold"/>
                                            <p:tgtEl>
                                              <p:spTgt spid="14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250"/>
                                      </p:stCondLst>
                                      <p:childTnLst>
                                        <p:set>
                                          <p:cBhvr>
                                            <p:cTn id="49" dur="1" fill="hold">
                                              <p:stCondLst>
                                                <p:cond delay="0"/>
                                              </p:stCondLst>
                                            </p:cTn>
                                            <p:tgtEl>
                                              <p:spTgt spid="148"/>
                                            </p:tgtEl>
                                            <p:attrNameLst>
                                              <p:attrName>style.visibility</p:attrName>
                                            </p:attrNameLst>
                                          </p:cBhvr>
                                          <p:to>
                                            <p:strVal val="visible"/>
                                          </p:to>
                                        </p:set>
                                        <p:animEffect transition="in" filter="fade">
                                          <p:cBhvr>
                                            <p:cTn id="50" dur="1000"/>
                                            <p:tgtEl>
                                              <p:spTgt spid="148"/>
                                            </p:tgtEl>
                                          </p:cBhvr>
                                        </p:animEffect>
                                        <p:anim calcmode="lin" valueType="num">
                                          <p:cBhvr>
                                            <p:cTn id="51" dur="1000" fill="hold"/>
                                            <p:tgtEl>
                                              <p:spTgt spid="148"/>
                                            </p:tgtEl>
                                            <p:attrNameLst>
                                              <p:attrName>ppt_x</p:attrName>
                                            </p:attrNameLst>
                                          </p:cBhvr>
                                          <p:tavLst>
                                            <p:tav tm="0">
                                              <p:val>
                                                <p:strVal val="#ppt_x"/>
                                              </p:val>
                                            </p:tav>
                                            <p:tav tm="100000">
                                              <p:val>
                                                <p:strVal val="#ppt_x"/>
                                              </p:val>
                                            </p:tav>
                                          </p:tavLst>
                                        </p:anim>
                                        <p:anim calcmode="lin" valueType="num">
                                          <p:cBhvr>
                                            <p:cTn id="52" dur="1000" fill="hold"/>
                                            <p:tgtEl>
                                              <p:spTgt spid="14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675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1000"/>
                                            <p:tgtEl>
                                              <p:spTgt spid="145"/>
                                            </p:tgtEl>
                                          </p:cBhvr>
                                        </p:animEffect>
                                        <p:anim calcmode="lin" valueType="num">
                                          <p:cBhvr>
                                            <p:cTn id="56" dur="1000" fill="hold"/>
                                            <p:tgtEl>
                                              <p:spTgt spid="145"/>
                                            </p:tgtEl>
                                            <p:attrNameLst>
                                              <p:attrName>ppt_x</p:attrName>
                                            </p:attrNameLst>
                                          </p:cBhvr>
                                          <p:tavLst>
                                            <p:tav tm="0">
                                              <p:val>
                                                <p:strVal val="#ppt_x"/>
                                              </p:val>
                                            </p:tav>
                                            <p:tav tm="100000">
                                              <p:val>
                                                <p:strVal val="#ppt_x"/>
                                              </p:val>
                                            </p:tav>
                                          </p:tavLst>
                                        </p:anim>
                                        <p:anim calcmode="lin" valueType="num">
                                          <p:cBhvr>
                                            <p:cTn id="57" dur="1000" fill="hold"/>
                                            <p:tgtEl>
                                              <p:spTgt spid="145"/>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6750"/>
                                      </p:stCondLst>
                                      <p:childTnLst>
                                        <p:set>
                                          <p:cBhvr>
                                            <p:cTn id="59" dur="1" fill="hold">
                                              <p:stCondLst>
                                                <p:cond delay="0"/>
                                              </p:stCondLst>
                                            </p:cTn>
                                            <p:tgtEl>
                                              <p:spTgt spid="161"/>
                                            </p:tgtEl>
                                            <p:attrNameLst>
                                              <p:attrName>style.visibility</p:attrName>
                                            </p:attrNameLst>
                                          </p:cBhvr>
                                          <p:to>
                                            <p:strVal val="visible"/>
                                          </p:to>
                                        </p:set>
                                        <p:animEffect transition="in" filter="wipe(up)">
                                          <p:cBhvr>
                                            <p:cTn id="60" dur="1500"/>
                                            <p:tgtEl>
                                              <p:spTgt spid="161"/>
                                            </p:tgtEl>
                                          </p:cBhvr>
                                        </p:animEffect>
                                      </p:childTnLst>
                                    </p:cTn>
                                  </p:par>
                                  <p:par>
                                    <p:cTn id="61" presetID="53" presetClass="entr" presetSubtype="16" fill="hold" nodeType="withEffect">
                                      <p:stCondLst>
                                        <p:cond delay="7750"/>
                                      </p:stCondLst>
                                      <p:childTnLst>
                                        <p:set>
                                          <p:cBhvr>
                                            <p:cTn id="62" dur="1" fill="hold">
                                              <p:stCondLst>
                                                <p:cond delay="0"/>
                                              </p:stCondLst>
                                            </p:cTn>
                                            <p:tgtEl>
                                              <p:spTgt spid="94"/>
                                            </p:tgtEl>
                                            <p:attrNameLst>
                                              <p:attrName>style.visibility</p:attrName>
                                            </p:attrNameLst>
                                          </p:cBhvr>
                                          <p:to>
                                            <p:strVal val="visible"/>
                                          </p:to>
                                        </p:set>
                                        <p:anim calcmode="lin" valueType="num">
                                          <p:cBhvr>
                                            <p:cTn id="63" dur="500" fill="hold"/>
                                            <p:tgtEl>
                                              <p:spTgt spid="94"/>
                                            </p:tgtEl>
                                            <p:attrNameLst>
                                              <p:attrName>ppt_w</p:attrName>
                                            </p:attrNameLst>
                                          </p:cBhvr>
                                          <p:tavLst>
                                            <p:tav tm="0">
                                              <p:val>
                                                <p:fltVal val="0"/>
                                              </p:val>
                                            </p:tav>
                                            <p:tav tm="100000">
                                              <p:val>
                                                <p:strVal val="#ppt_w"/>
                                              </p:val>
                                            </p:tav>
                                          </p:tavLst>
                                        </p:anim>
                                        <p:anim calcmode="lin" valueType="num">
                                          <p:cBhvr>
                                            <p:cTn id="64" dur="500" fill="hold"/>
                                            <p:tgtEl>
                                              <p:spTgt spid="94"/>
                                            </p:tgtEl>
                                            <p:attrNameLst>
                                              <p:attrName>ppt_h</p:attrName>
                                            </p:attrNameLst>
                                          </p:cBhvr>
                                          <p:tavLst>
                                            <p:tav tm="0">
                                              <p:val>
                                                <p:fltVal val="0"/>
                                              </p:val>
                                            </p:tav>
                                            <p:tav tm="100000">
                                              <p:val>
                                                <p:strVal val="#ppt_h"/>
                                              </p:val>
                                            </p:tav>
                                          </p:tavLst>
                                        </p:anim>
                                        <p:animEffect transition="in" filter="fade">
                                          <p:cBhvr>
                                            <p:cTn id="65" dur="500"/>
                                            <p:tgtEl>
                                              <p:spTgt spid="94"/>
                                            </p:tgtEl>
                                          </p:cBhvr>
                                        </p:animEffect>
                                      </p:childTnLst>
                                    </p:cTn>
                                  </p:par>
                                  <p:par>
                                    <p:cTn id="66" presetID="22" presetClass="entr" presetSubtype="8" fill="hold" grpId="0" nodeType="withEffect">
                                      <p:stCondLst>
                                        <p:cond delay="8200"/>
                                      </p:stCondLst>
                                      <p:childTnLst>
                                        <p:set>
                                          <p:cBhvr>
                                            <p:cTn id="67" dur="1" fill="hold">
                                              <p:stCondLst>
                                                <p:cond delay="0"/>
                                              </p:stCondLst>
                                            </p:cTn>
                                            <p:tgtEl>
                                              <p:spTgt spid="101"/>
                                            </p:tgtEl>
                                            <p:attrNameLst>
                                              <p:attrName>style.visibility</p:attrName>
                                            </p:attrNameLst>
                                          </p:cBhvr>
                                          <p:to>
                                            <p:strVal val="visible"/>
                                          </p:to>
                                        </p:set>
                                        <p:animEffect transition="in" filter="wipe(left)">
                                          <p:cBhvr>
                                            <p:cTn id="68" dur="1000"/>
                                            <p:tgtEl>
                                              <p:spTgt spid="101"/>
                                            </p:tgtEl>
                                          </p:cBhvr>
                                        </p:animEffect>
                                      </p:childTnLst>
                                    </p:cTn>
                                  </p:par>
                                  <p:par>
                                    <p:cTn id="69" presetID="22" presetClass="entr" presetSubtype="8" fill="hold" nodeType="withEffect">
                                      <p:stCondLst>
                                        <p:cond delay="8200"/>
                                      </p:stCondLst>
                                      <p:childTnLst>
                                        <p:set>
                                          <p:cBhvr>
                                            <p:cTn id="70" dur="1" fill="hold">
                                              <p:stCondLst>
                                                <p:cond delay="0"/>
                                              </p:stCondLst>
                                            </p:cTn>
                                            <p:tgtEl>
                                              <p:spTgt spid="103"/>
                                            </p:tgtEl>
                                            <p:attrNameLst>
                                              <p:attrName>style.visibility</p:attrName>
                                            </p:attrNameLst>
                                          </p:cBhvr>
                                          <p:to>
                                            <p:strVal val="visible"/>
                                          </p:to>
                                        </p:set>
                                        <p:animEffect transition="in" filter="wipe(left)">
                                          <p:cBhvr>
                                            <p:cTn id="71" dur="1000"/>
                                            <p:tgtEl>
                                              <p:spTgt spid="103"/>
                                            </p:tgtEl>
                                          </p:cBhvr>
                                        </p:animEffect>
                                      </p:childTnLst>
                                    </p:cTn>
                                  </p:par>
                                  <p:par>
                                    <p:cTn id="72" presetID="22" presetClass="entr" presetSubtype="1" fill="hold" grpId="0" nodeType="withEffect">
                                      <p:stCondLst>
                                        <p:cond delay="9250"/>
                                      </p:stCondLst>
                                      <p:childTnLst>
                                        <p:set>
                                          <p:cBhvr>
                                            <p:cTn id="73" dur="1" fill="hold">
                                              <p:stCondLst>
                                                <p:cond delay="0"/>
                                              </p:stCondLst>
                                            </p:cTn>
                                            <p:tgtEl>
                                              <p:spTgt spid="100"/>
                                            </p:tgtEl>
                                            <p:attrNameLst>
                                              <p:attrName>style.visibility</p:attrName>
                                            </p:attrNameLst>
                                          </p:cBhvr>
                                          <p:to>
                                            <p:strVal val="visible"/>
                                          </p:to>
                                        </p:set>
                                        <p:animEffect transition="in" filter="wipe(up)">
                                          <p:cBhvr>
                                            <p:cTn id="74" dur="1450"/>
                                            <p:tgtEl>
                                              <p:spTgt spid="100"/>
                                            </p:tgtEl>
                                          </p:cBhvr>
                                        </p:animEffect>
                                      </p:childTnLst>
                                    </p:cTn>
                                  </p:par>
                                  <p:par>
                                    <p:cTn id="75" presetID="53" presetClass="entr" presetSubtype="16" fill="hold" nodeType="withEffect">
                                      <p:stCondLst>
                                        <p:cond delay="10700"/>
                                      </p:stCondLst>
                                      <p:childTnLst>
                                        <p:set>
                                          <p:cBhvr>
                                            <p:cTn id="76" dur="1" fill="hold">
                                              <p:stCondLst>
                                                <p:cond delay="0"/>
                                              </p:stCondLst>
                                            </p:cTn>
                                            <p:tgtEl>
                                              <p:spTgt spid="91"/>
                                            </p:tgtEl>
                                            <p:attrNameLst>
                                              <p:attrName>style.visibility</p:attrName>
                                            </p:attrNameLst>
                                          </p:cBhvr>
                                          <p:to>
                                            <p:strVal val="visible"/>
                                          </p:to>
                                        </p:set>
                                        <p:anim calcmode="lin" valueType="num">
                                          <p:cBhvr>
                                            <p:cTn id="77" dur="500" fill="hold"/>
                                            <p:tgtEl>
                                              <p:spTgt spid="91"/>
                                            </p:tgtEl>
                                            <p:attrNameLst>
                                              <p:attrName>ppt_w</p:attrName>
                                            </p:attrNameLst>
                                          </p:cBhvr>
                                          <p:tavLst>
                                            <p:tav tm="0">
                                              <p:val>
                                                <p:fltVal val="0"/>
                                              </p:val>
                                            </p:tav>
                                            <p:tav tm="100000">
                                              <p:val>
                                                <p:strVal val="#ppt_w"/>
                                              </p:val>
                                            </p:tav>
                                          </p:tavLst>
                                        </p:anim>
                                        <p:anim calcmode="lin" valueType="num">
                                          <p:cBhvr>
                                            <p:cTn id="78" dur="500" fill="hold"/>
                                            <p:tgtEl>
                                              <p:spTgt spid="91"/>
                                            </p:tgtEl>
                                            <p:attrNameLst>
                                              <p:attrName>ppt_h</p:attrName>
                                            </p:attrNameLst>
                                          </p:cBhvr>
                                          <p:tavLst>
                                            <p:tav tm="0">
                                              <p:val>
                                                <p:fltVal val="0"/>
                                              </p:val>
                                            </p:tav>
                                            <p:tav tm="100000">
                                              <p:val>
                                                <p:strVal val="#ppt_h"/>
                                              </p:val>
                                            </p:tav>
                                          </p:tavLst>
                                        </p:anim>
                                        <p:animEffect transition="in" filter="fade">
                                          <p:cBhvr>
                                            <p:cTn id="79" dur="500"/>
                                            <p:tgtEl>
                                              <p:spTgt spid="91"/>
                                            </p:tgtEl>
                                          </p:cBhvr>
                                        </p:animEffect>
                                      </p:childTnLst>
                                    </p:cTn>
                                  </p:par>
                                  <p:par>
                                    <p:cTn id="80" presetID="22" presetClass="entr" presetSubtype="8" fill="hold" grpId="0" nodeType="withEffect">
                                      <p:stCondLst>
                                        <p:cond delay="11200"/>
                                      </p:stCondLst>
                                      <p:childTnLst>
                                        <p:set>
                                          <p:cBhvr>
                                            <p:cTn id="81" dur="1" fill="hold">
                                              <p:stCondLst>
                                                <p:cond delay="0"/>
                                              </p:stCondLst>
                                            </p:cTn>
                                            <p:tgtEl>
                                              <p:spTgt spid="139"/>
                                            </p:tgtEl>
                                            <p:attrNameLst>
                                              <p:attrName>style.visibility</p:attrName>
                                            </p:attrNameLst>
                                          </p:cBhvr>
                                          <p:to>
                                            <p:strVal val="visible"/>
                                          </p:to>
                                        </p:set>
                                        <p:animEffect transition="in" filter="wipe(left)">
                                          <p:cBhvr>
                                            <p:cTn id="82" dur="1000"/>
                                            <p:tgtEl>
                                              <p:spTgt spid="139"/>
                                            </p:tgtEl>
                                          </p:cBhvr>
                                        </p:animEffect>
                                      </p:childTnLst>
                                    </p:cTn>
                                  </p:par>
                                  <p:par>
                                    <p:cTn id="83" presetID="22" presetClass="entr" presetSubtype="8" fill="hold" nodeType="withEffect">
                                      <p:stCondLst>
                                        <p:cond delay="11200"/>
                                      </p:stCondLst>
                                      <p:childTnLst>
                                        <p:set>
                                          <p:cBhvr>
                                            <p:cTn id="84" dur="1" fill="hold">
                                              <p:stCondLst>
                                                <p:cond delay="0"/>
                                              </p:stCondLst>
                                            </p:cTn>
                                            <p:tgtEl>
                                              <p:spTgt spid="140"/>
                                            </p:tgtEl>
                                            <p:attrNameLst>
                                              <p:attrName>style.visibility</p:attrName>
                                            </p:attrNameLst>
                                          </p:cBhvr>
                                          <p:to>
                                            <p:strVal val="visible"/>
                                          </p:to>
                                        </p:set>
                                        <p:animEffect transition="in" filter="wipe(left)">
                                          <p:cBhvr>
                                            <p:cTn id="85" dur="1000"/>
                                            <p:tgtEl>
                                              <p:spTgt spid="140"/>
                                            </p:tgtEl>
                                          </p:cBhvr>
                                        </p:animEffect>
                                      </p:childTnLst>
                                    </p:cTn>
                                  </p:par>
                                  <p:par>
                                    <p:cTn id="86" presetID="22" presetClass="entr" presetSubtype="1" fill="hold" grpId="0" nodeType="withEffect">
                                      <p:stCondLst>
                                        <p:cond delay="12200"/>
                                      </p:stCondLst>
                                      <p:childTnLst>
                                        <p:set>
                                          <p:cBhvr>
                                            <p:cTn id="87" dur="1" fill="hold">
                                              <p:stCondLst>
                                                <p:cond delay="0"/>
                                              </p:stCondLst>
                                            </p:cTn>
                                            <p:tgtEl>
                                              <p:spTgt spid="138"/>
                                            </p:tgtEl>
                                            <p:attrNameLst>
                                              <p:attrName>style.visibility</p:attrName>
                                            </p:attrNameLst>
                                          </p:cBhvr>
                                          <p:to>
                                            <p:strVal val="visible"/>
                                          </p:to>
                                        </p:set>
                                        <p:animEffect transition="in" filter="wipe(up)">
                                          <p:cBhvr>
                                            <p:cTn id="88" dur="1500"/>
                                            <p:tgtEl>
                                              <p:spTgt spid="138"/>
                                            </p:tgtEl>
                                          </p:cBhvr>
                                        </p:animEffect>
                                      </p:childTnLst>
                                    </p:cTn>
                                  </p:par>
                                  <p:par>
                                    <p:cTn id="89" presetID="53" presetClass="entr" presetSubtype="16" fill="hold" nodeType="withEffect">
                                      <p:stCondLst>
                                        <p:cond delay="1370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par>
                                    <p:cTn id="94" presetID="22" presetClass="entr" presetSubtype="8" fill="hold" grpId="0" nodeType="withEffect">
                                      <p:stCondLst>
                                        <p:cond delay="14200"/>
                                      </p:stCondLst>
                                      <p:childTnLst>
                                        <p:set>
                                          <p:cBhvr>
                                            <p:cTn id="95" dur="1" fill="hold">
                                              <p:stCondLst>
                                                <p:cond delay="0"/>
                                              </p:stCondLst>
                                            </p:cTn>
                                            <p:tgtEl>
                                              <p:spTgt spid="142"/>
                                            </p:tgtEl>
                                            <p:attrNameLst>
                                              <p:attrName>style.visibility</p:attrName>
                                            </p:attrNameLst>
                                          </p:cBhvr>
                                          <p:to>
                                            <p:strVal val="visible"/>
                                          </p:to>
                                        </p:set>
                                        <p:animEffect transition="in" filter="wipe(left)">
                                          <p:cBhvr>
                                            <p:cTn id="96" dur="1000"/>
                                            <p:tgtEl>
                                              <p:spTgt spid="142"/>
                                            </p:tgtEl>
                                          </p:cBhvr>
                                        </p:animEffect>
                                      </p:childTnLst>
                                    </p:cTn>
                                  </p:par>
                                  <p:par>
                                    <p:cTn id="97" presetID="22" presetClass="entr" presetSubtype="8" fill="hold" nodeType="withEffect">
                                      <p:stCondLst>
                                        <p:cond delay="14200"/>
                                      </p:stCondLst>
                                      <p:childTnLst>
                                        <p:set>
                                          <p:cBhvr>
                                            <p:cTn id="98" dur="1" fill="hold">
                                              <p:stCondLst>
                                                <p:cond delay="0"/>
                                              </p:stCondLst>
                                            </p:cTn>
                                            <p:tgtEl>
                                              <p:spTgt spid="143"/>
                                            </p:tgtEl>
                                            <p:attrNameLst>
                                              <p:attrName>style.visibility</p:attrName>
                                            </p:attrNameLst>
                                          </p:cBhvr>
                                          <p:to>
                                            <p:strVal val="visible"/>
                                          </p:to>
                                        </p:set>
                                        <p:animEffect transition="in" filter="wipe(left)">
                                          <p:cBhvr>
                                            <p:cTn id="99" dur="1000"/>
                                            <p:tgtEl>
                                              <p:spTgt spid="143"/>
                                            </p:tgtEl>
                                          </p:cBhvr>
                                        </p:animEffect>
                                      </p:childTnLst>
                                    </p:cTn>
                                  </p:par>
                                  <p:par>
                                    <p:cTn id="100" presetID="22" presetClass="entr" presetSubtype="1" fill="hold" grpId="0" nodeType="withEffect">
                                      <p:stCondLst>
                                        <p:cond delay="15200"/>
                                      </p:stCondLst>
                                      <p:childTnLst>
                                        <p:set>
                                          <p:cBhvr>
                                            <p:cTn id="101" dur="1" fill="hold">
                                              <p:stCondLst>
                                                <p:cond delay="0"/>
                                              </p:stCondLst>
                                            </p:cTn>
                                            <p:tgtEl>
                                              <p:spTgt spid="141"/>
                                            </p:tgtEl>
                                            <p:attrNameLst>
                                              <p:attrName>style.visibility</p:attrName>
                                            </p:attrNameLst>
                                          </p:cBhvr>
                                          <p:to>
                                            <p:strVal val="visible"/>
                                          </p:to>
                                        </p:set>
                                        <p:animEffect transition="in" filter="wipe(up)">
                                          <p:cBhvr>
                                            <p:cTn id="102" dur="1500"/>
                                            <p:tgtEl>
                                              <p:spTgt spid="141"/>
                                            </p:tgtEl>
                                          </p:cBhvr>
                                        </p:animEffect>
                                      </p:childTnLst>
                                    </p:cTn>
                                  </p:par>
                                  <p:par>
                                    <p:cTn id="103" presetID="10" presetClass="entr" presetSubtype="0" fill="hold" nodeType="withEffect">
                                      <p:stCondLst>
                                        <p:cond delay="4000"/>
                                      </p:stCondLst>
                                      <p:childTnLst>
                                        <p:set>
                                          <p:cBhvr>
                                            <p:cTn id="104" dur="1" fill="hold">
                                              <p:stCondLst>
                                                <p:cond delay="0"/>
                                              </p:stCondLst>
                                            </p:cTn>
                                            <p:tgtEl>
                                              <p:spTgt spid="50"/>
                                            </p:tgtEl>
                                            <p:attrNameLst>
                                              <p:attrName>style.visibility</p:attrName>
                                            </p:attrNameLst>
                                          </p:cBhvr>
                                          <p:to>
                                            <p:strVal val="visible"/>
                                          </p:to>
                                        </p:set>
                                        <p:animEffect transition="in" filter="fade">
                                          <p:cBhvr>
                                            <p:cTn id="105" dur="1250"/>
                                            <p:tgtEl>
                                              <p:spTgt spid="50"/>
                                            </p:tgtEl>
                                          </p:cBhvr>
                                        </p:animEffect>
                                      </p:childTnLst>
                                    </p:cTn>
                                  </p:par>
                                  <p:par>
                                    <p:cTn id="106" presetID="30" presetClass="entr" presetSubtype="0" fill="hold" nodeType="withEffect">
                                      <p:stCondLst>
                                        <p:cond delay="4750"/>
                                      </p:stCondLst>
                                      <p:childTnLst>
                                        <p:set>
                                          <p:cBhvr>
                                            <p:cTn id="107" dur="1" fill="hold">
                                              <p:stCondLst>
                                                <p:cond delay="0"/>
                                              </p:stCondLst>
                                            </p:cTn>
                                            <p:tgtEl>
                                              <p:spTgt spid="56"/>
                                            </p:tgtEl>
                                            <p:attrNameLst>
                                              <p:attrName>style.visibility</p:attrName>
                                            </p:attrNameLst>
                                          </p:cBhvr>
                                          <p:to>
                                            <p:strVal val="visible"/>
                                          </p:to>
                                        </p:set>
                                        <p:animEffect transition="in" filter="fade">
                                          <p:cBhvr>
                                            <p:cTn id="108" dur="1000" decel="100000"/>
                                            <p:tgtEl>
                                              <p:spTgt spid="56"/>
                                            </p:tgtEl>
                                          </p:cBhvr>
                                        </p:animEffect>
                                        <p:anim calcmode="lin" valueType="num">
                                          <p:cBhvr>
                                            <p:cTn id="109" dur="1000" decel="100000" fill="hold"/>
                                            <p:tgtEl>
                                              <p:spTgt spid="56"/>
                                            </p:tgtEl>
                                            <p:attrNameLst>
                                              <p:attrName>style.rotation</p:attrName>
                                            </p:attrNameLst>
                                          </p:cBhvr>
                                          <p:tavLst>
                                            <p:tav tm="0">
                                              <p:val>
                                                <p:fltVal val="-90"/>
                                              </p:val>
                                            </p:tav>
                                            <p:tav tm="100000">
                                              <p:val>
                                                <p:fltVal val="0"/>
                                              </p:val>
                                            </p:tav>
                                          </p:tavLst>
                                        </p:anim>
                                        <p:anim calcmode="lin" valueType="num">
                                          <p:cBhvr>
                                            <p:cTn id="110" dur="1000" decel="100000" fill="hold"/>
                                            <p:tgtEl>
                                              <p:spTgt spid="56"/>
                                            </p:tgtEl>
                                            <p:attrNameLst>
                                              <p:attrName>ppt_x</p:attrName>
                                            </p:attrNameLst>
                                          </p:cBhvr>
                                          <p:tavLst>
                                            <p:tav tm="0">
                                              <p:val>
                                                <p:strVal val="#ppt_x+0.4"/>
                                              </p:val>
                                            </p:tav>
                                            <p:tav tm="100000">
                                              <p:val>
                                                <p:strVal val="#ppt_x-0.05"/>
                                              </p:val>
                                            </p:tav>
                                          </p:tavLst>
                                        </p:anim>
                                        <p:anim calcmode="lin" valueType="num">
                                          <p:cBhvr>
                                            <p:cTn id="111" dur="1000" decel="100000" fill="hold"/>
                                            <p:tgtEl>
                                              <p:spTgt spid="56"/>
                                            </p:tgtEl>
                                            <p:attrNameLst>
                                              <p:attrName>ppt_y</p:attrName>
                                            </p:attrNameLst>
                                          </p:cBhvr>
                                          <p:tavLst>
                                            <p:tav tm="0">
                                              <p:val>
                                                <p:strVal val="#ppt_y-0.4"/>
                                              </p:val>
                                            </p:tav>
                                            <p:tav tm="100000">
                                              <p:val>
                                                <p:strVal val="#ppt_y+0.1"/>
                                              </p:val>
                                            </p:tav>
                                          </p:tavLst>
                                        </p:anim>
                                        <p:anim calcmode="lin" valueType="num">
                                          <p:cBhvr>
                                            <p:cTn id="112" dur="250" accel="100000" fill="hold">
                                              <p:stCondLst>
                                                <p:cond delay="1000"/>
                                              </p:stCondLst>
                                            </p:cTn>
                                            <p:tgtEl>
                                              <p:spTgt spid="56"/>
                                            </p:tgtEl>
                                            <p:attrNameLst>
                                              <p:attrName>ppt_x</p:attrName>
                                            </p:attrNameLst>
                                          </p:cBhvr>
                                          <p:tavLst>
                                            <p:tav tm="0">
                                              <p:val>
                                                <p:strVal val="#ppt_x-0.05"/>
                                              </p:val>
                                            </p:tav>
                                            <p:tav tm="100000">
                                              <p:val>
                                                <p:strVal val="#ppt_x"/>
                                              </p:val>
                                            </p:tav>
                                          </p:tavLst>
                                        </p:anim>
                                        <p:anim calcmode="lin" valueType="num">
                                          <p:cBhvr>
                                            <p:cTn id="113" dur="250" accel="100000" fill="hold">
                                              <p:stCondLst>
                                                <p:cond delay="1000"/>
                                              </p:stCondLst>
                                            </p:cTn>
                                            <p:tgtEl>
                                              <p:spTgt spid="56"/>
                                            </p:tgtEl>
                                            <p:attrNameLst>
                                              <p:attrName>ppt_y</p:attrName>
                                            </p:attrNameLst>
                                          </p:cBhvr>
                                          <p:tavLst>
                                            <p:tav tm="0">
                                              <p:val>
                                                <p:strVal val="#ppt_y+0.1"/>
                                              </p:val>
                                            </p:tav>
                                            <p:tav tm="100000">
                                              <p:val>
                                                <p:strVal val="#ppt_y"/>
                                              </p:val>
                                            </p:tav>
                                          </p:tavLst>
                                        </p:anim>
                                      </p:childTnLst>
                                    </p:cTn>
                                  </p:par>
                                  <p:par>
                                    <p:cTn id="114" presetID="52" presetClass="entr" presetSubtype="0" fill="hold" nodeType="withEffect">
                                      <p:stCondLst>
                                        <p:cond delay="5500"/>
                                      </p:stCondLst>
                                      <p:childTnLst>
                                        <p:set>
                                          <p:cBhvr>
                                            <p:cTn id="115" dur="1" fill="hold">
                                              <p:stCondLst>
                                                <p:cond delay="0"/>
                                              </p:stCondLst>
                                            </p:cTn>
                                            <p:tgtEl>
                                              <p:spTgt spid="64"/>
                                            </p:tgtEl>
                                            <p:attrNameLst>
                                              <p:attrName>style.visibility</p:attrName>
                                            </p:attrNameLst>
                                          </p:cBhvr>
                                          <p:to>
                                            <p:strVal val="visible"/>
                                          </p:to>
                                        </p:set>
                                        <p:animScale>
                                          <p:cBhvr>
                                            <p:cTn id="116" dur="1250" decel="50000" fill="hold">
                                              <p:stCondLst>
                                                <p:cond delay="0"/>
                                              </p:stCondLst>
                                            </p:cTn>
                                            <p:tgtEl>
                                              <p:spTgt spid="6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7" dur="1250" decel="50000" fill="hold">
                                              <p:stCondLst>
                                                <p:cond delay="0"/>
                                              </p:stCondLst>
                                            </p:cTn>
                                            <p:tgtEl>
                                              <p:spTgt spid="64"/>
                                            </p:tgtEl>
                                            <p:attrNameLst>
                                              <p:attrName>ppt_x</p:attrName>
                                              <p:attrName>ppt_y</p:attrName>
                                            </p:attrNameLst>
                                          </p:cBhvr>
                                        </p:animMotion>
                                        <p:animEffect transition="in" filter="fade">
                                          <p:cBhvr>
                                            <p:cTn id="118"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grpSp>
        <p:nvGrpSpPr>
          <p:cNvPr id="91" name="组合 90"/>
          <p:cNvGrpSpPr/>
          <p:nvPr/>
        </p:nvGrpSpPr>
        <p:grpSpPr>
          <a:xfrm rot="1261464">
            <a:off x="7827451" y="1881877"/>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3941822" y="1789734"/>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3926115" y="4089405"/>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矩形 99"/>
          <p:cNvSpPr/>
          <p:nvPr/>
        </p:nvSpPr>
        <p:spPr>
          <a:xfrm>
            <a:off x="4695103" y="2294836"/>
            <a:ext cx="1453911"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01" name="文本框 80"/>
          <p:cNvSpPr txBox="1"/>
          <p:nvPr/>
        </p:nvSpPr>
        <p:spPr>
          <a:xfrm>
            <a:off x="4690890" y="1837987"/>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关注</a:t>
            </a:r>
          </a:p>
        </p:txBody>
      </p:sp>
      <p:cxnSp>
        <p:nvCxnSpPr>
          <p:cNvPr id="103" name="直接连接符 102"/>
          <p:cNvCxnSpPr/>
          <p:nvPr/>
        </p:nvCxnSpPr>
        <p:spPr>
          <a:xfrm>
            <a:off x="4803349" y="2276581"/>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8556683" y="2280620"/>
            <a:ext cx="1493667"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9" name="文本框 83"/>
          <p:cNvSpPr txBox="1"/>
          <p:nvPr/>
        </p:nvSpPr>
        <p:spPr>
          <a:xfrm>
            <a:off x="8552470" y="1845105"/>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专注</a:t>
            </a:r>
          </a:p>
        </p:txBody>
      </p:sp>
      <p:cxnSp>
        <p:nvCxnSpPr>
          <p:cNvPr id="140" name="直接连接符 139"/>
          <p:cNvCxnSpPr/>
          <p:nvPr/>
        </p:nvCxnSpPr>
        <p:spPr>
          <a:xfrm>
            <a:off x="8664929" y="2275522"/>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4655347" y="4564091"/>
            <a:ext cx="1533423"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42" name="文本框 86"/>
          <p:cNvSpPr txBox="1"/>
          <p:nvPr/>
        </p:nvSpPr>
        <p:spPr>
          <a:xfrm>
            <a:off x="4651133" y="4187203"/>
            <a:ext cx="1935201"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引导</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4763593" y="4535547"/>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673779" y="77760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71" name="组合 70"/>
          <p:cNvGrpSpPr>
            <a:grpSpLocks noChangeAspect="1"/>
          </p:cNvGrpSpPr>
          <p:nvPr/>
        </p:nvGrpSpPr>
        <p:grpSpPr>
          <a:xfrm>
            <a:off x="1212814" y="1085278"/>
            <a:ext cx="1878588" cy="1861200"/>
            <a:chOff x="9272337" y="-1404832"/>
            <a:chExt cx="1636215"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75" name="椭圆 7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弧形 7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621817" y="-958976"/>
              <a:ext cx="1286735" cy="616556"/>
            </a:xfrm>
            <a:prstGeom prst="rect">
              <a:avLst/>
            </a:prstGeom>
            <a:noFill/>
            <a:effectLst/>
          </p:spPr>
          <p:txBody>
            <a:bodyPr wrap="square" rtlCol="0">
              <a:spAutoFit/>
            </a:bodyPr>
            <a:lstStyle/>
            <a:p>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理念</a:t>
              </a:r>
              <a:endParaRPr lang="zh-CN" altLang="en-US" sz="4000" dirty="0">
                <a:solidFill>
                  <a:schemeClr val="bg1"/>
                </a:solidFill>
                <a:effectLst>
                  <a:outerShdw blurRad="38100" dist="38100" dir="2700000" algn="tl">
                    <a:srgbClr val="000000">
                      <a:alpha val="43137"/>
                    </a:srgbClr>
                  </a:outerShdw>
                </a:effectLst>
              </a:endParaRPr>
            </a:p>
          </p:txBody>
        </p:sp>
      </p:grpSp>
      <p:sp>
        <p:nvSpPr>
          <p:cNvPr id="79" name="文本框 29"/>
          <p:cNvSpPr txBox="1"/>
          <p:nvPr/>
        </p:nvSpPr>
        <p:spPr>
          <a:xfrm>
            <a:off x="837684" y="3729373"/>
            <a:ext cx="2550613" cy="523220"/>
          </a:xfrm>
          <a:prstGeom prst="rect">
            <a:avLst/>
          </a:prstGeom>
          <a:noFill/>
        </p:spPr>
        <p:txBody>
          <a:bodyPr wrap="square" rtlCol="0">
            <a:spAutoFit/>
          </a:bodyPr>
          <a:lstStyle/>
          <a:p>
            <a:pPr algn="ctr"/>
            <a:r>
              <a:rPr lang="zh-CN" altLang="en-US" sz="2800" b="1" spc="300" dirty="0">
                <a:solidFill>
                  <a:srgbClr val="EA6310"/>
                </a:solidFill>
                <a:latin typeface="微软雅黑" panose="020B0503020204020204" pitchFamily="34" charset="-122"/>
                <a:ea typeface="微软雅黑" panose="020B0503020204020204" pitchFamily="34" charset="-122"/>
              </a:rPr>
              <a:t>教育理念</a:t>
            </a:r>
          </a:p>
        </p:txBody>
      </p:sp>
      <p:grpSp>
        <p:nvGrpSpPr>
          <p:cNvPr id="110" name="组合 109"/>
          <p:cNvGrpSpPr/>
          <p:nvPr/>
        </p:nvGrpSpPr>
        <p:grpSpPr>
          <a:xfrm rot="1261464">
            <a:off x="7819661" y="4042540"/>
            <a:ext cx="861895" cy="703794"/>
            <a:chOff x="7698101" y="3670924"/>
            <a:chExt cx="507093" cy="414075"/>
          </a:xfrm>
        </p:grpSpPr>
        <p:sp>
          <p:nvSpPr>
            <p:cNvPr id="111"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EA631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04</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13" name="矩形 112"/>
          <p:cNvSpPr/>
          <p:nvPr/>
        </p:nvSpPr>
        <p:spPr>
          <a:xfrm>
            <a:off x="8548893" y="4517226"/>
            <a:ext cx="1533423"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14" name="文本框 86"/>
          <p:cNvSpPr txBox="1"/>
          <p:nvPr/>
        </p:nvSpPr>
        <p:spPr>
          <a:xfrm>
            <a:off x="8544679" y="4140338"/>
            <a:ext cx="1935201" cy="297646"/>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主动</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15" name="直接连接符 114"/>
          <p:cNvCxnSpPr/>
          <p:nvPr/>
        </p:nvCxnSpPr>
        <p:spPr>
          <a:xfrm>
            <a:off x="8657139" y="4488682"/>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grpSp>
        <p:nvGrpSpPr>
          <p:cNvPr id="122" name="组合 121"/>
          <p:cNvGrpSpPr>
            <a:grpSpLocks noChangeAspect="1"/>
          </p:cNvGrpSpPr>
          <p:nvPr/>
        </p:nvGrpSpPr>
        <p:grpSpPr>
          <a:xfrm>
            <a:off x="6138124" y="1841543"/>
            <a:ext cx="1620000" cy="1620000"/>
            <a:chOff x="3439885" y="3946072"/>
            <a:chExt cx="1977390" cy="1977390"/>
          </a:xfrm>
        </p:grpSpPr>
        <p:sp>
          <p:nvSpPr>
            <p:cNvPr id="123" name="椭圆 122"/>
            <p:cNvSpPr/>
            <p:nvPr/>
          </p:nvSpPr>
          <p:spPr>
            <a:xfrm>
              <a:off x="3439885" y="3946072"/>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4" name="图片 123"/>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3518212" y="4026877"/>
              <a:ext cx="1827510" cy="1827510"/>
            </a:xfrm>
            <a:prstGeom prst="ellipse">
              <a:avLst/>
            </a:prstGeom>
            <a:ln>
              <a:solidFill>
                <a:srgbClr val="13CCDF"/>
              </a:solidFill>
            </a:ln>
          </p:spPr>
        </p:pic>
      </p:grpSp>
      <p:grpSp>
        <p:nvGrpSpPr>
          <p:cNvPr id="125" name="组合 124"/>
          <p:cNvGrpSpPr>
            <a:grpSpLocks noChangeAspect="1"/>
          </p:cNvGrpSpPr>
          <p:nvPr/>
        </p:nvGrpSpPr>
        <p:grpSpPr>
          <a:xfrm>
            <a:off x="10008979" y="1841543"/>
            <a:ext cx="1620000" cy="1620000"/>
            <a:chOff x="4415790" y="1430927"/>
            <a:chExt cx="1977390" cy="1977390"/>
          </a:xfrm>
        </p:grpSpPr>
        <p:sp>
          <p:nvSpPr>
            <p:cNvPr id="126" name="椭圆 125"/>
            <p:cNvSpPr/>
            <p:nvPr/>
          </p:nvSpPr>
          <p:spPr>
            <a:xfrm>
              <a:off x="4415790" y="1430927"/>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7" name="图片 126"/>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4489780" y="1510687"/>
              <a:ext cx="1832067" cy="1832067"/>
            </a:xfrm>
            <a:prstGeom prst="ellipse">
              <a:avLst/>
            </a:prstGeom>
            <a:ln>
              <a:solidFill>
                <a:srgbClr val="13CCDF"/>
              </a:solidFill>
            </a:ln>
          </p:spPr>
        </p:pic>
      </p:grpSp>
      <p:grpSp>
        <p:nvGrpSpPr>
          <p:cNvPr id="128" name="组合 127"/>
          <p:cNvGrpSpPr>
            <a:grpSpLocks noChangeAspect="1"/>
          </p:cNvGrpSpPr>
          <p:nvPr/>
        </p:nvGrpSpPr>
        <p:grpSpPr>
          <a:xfrm>
            <a:off x="6111620" y="4062606"/>
            <a:ext cx="1620000" cy="1620000"/>
            <a:chOff x="6786699" y="235676"/>
            <a:chExt cx="1977390" cy="1977390"/>
          </a:xfrm>
        </p:grpSpPr>
        <p:sp>
          <p:nvSpPr>
            <p:cNvPr id="129" name="椭圆 128"/>
            <p:cNvSpPr/>
            <p:nvPr/>
          </p:nvSpPr>
          <p:spPr>
            <a:xfrm>
              <a:off x="6786699" y="23567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0" name="图片 129"/>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a:stretch/>
          </p:blipFill>
          <p:spPr>
            <a:xfrm>
              <a:off x="6869674" y="300690"/>
              <a:ext cx="1839286" cy="1839286"/>
            </a:xfrm>
            <a:prstGeom prst="ellipse">
              <a:avLst/>
            </a:prstGeom>
            <a:ln>
              <a:solidFill>
                <a:srgbClr val="13CCDF"/>
              </a:solidFill>
            </a:ln>
          </p:spPr>
        </p:pic>
      </p:grpSp>
      <p:grpSp>
        <p:nvGrpSpPr>
          <p:cNvPr id="131" name="组合 130"/>
          <p:cNvGrpSpPr>
            <a:grpSpLocks noChangeAspect="1"/>
          </p:cNvGrpSpPr>
          <p:nvPr/>
        </p:nvGrpSpPr>
        <p:grpSpPr>
          <a:xfrm>
            <a:off x="9995727" y="4062606"/>
            <a:ext cx="1620000" cy="1620000"/>
            <a:chOff x="9313816" y="826226"/>
            <a:chExt cx="1977390" cy="1977390"/>
          </a:xfrm>
        </p:grpSpPr>
        <p:sp>
          <p:nvSpPr>
            <p:cNvPr id="132" name="椭圆 131"/>
            <p:cNvSpPr/>
            <p:nvPr/>
          </p:nvSpPr>
          <p:spPr>
            <a:xfrm>
              <a:off x="9313816" y="826226"/>
              <a:ext cx="1977390" cy="1977390"/>
            </a:xfrm>
            <a:prstGeom prst="ellipse">
              <a:avLst/>
            </a:prstGeom>
            <a:solidFill>
              <a:srgbClr val="84F6FC"/>
            </a:solidFill>
            <a:ln>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3" name="图片 132"/>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9372737" y="874035"/>
              <a:ext cx="1880749" cy="1880749"/>
            </a:xfrm>
            <a:prstGeom prst="ellipse">
              <a:avLst/>
            </a:prstGeom>
            <a:ln>
              <a:solidFill>
                <a:srgbClr val="13CCDF"/>
              </a:solidFill>
            </a:ln>
          </p:spPr>
        </p:pic>
      </p:grpSp>
    </p:spTree>
    <p:extLst>
      <p:ext uri="{BB962C8B-B14F-4D97-AF65-F5344CB8AC3E}">
        <p14:creationId xmlns:p14="http://schemas.microsoft.com/office/powerpoint/2010/main" val="191874619"/>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22" presetClass="entr" presetSubtype="8" fill="hold" grpId="0" nodeType="withEffect">
                                      <p:stCondLst>
                                        <p:cond delay="390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1250"/>
                                            <p:tgtEl>
                                              <p:spTgt spid="79"/>
                                            </p:tgtEl>
                                          </p:cBhvr>
                                        </p:animEffect>
                                      </p:childTnLst>
                                    </p:cTn>
                                  </p:par>
                                  <p:par>
                                    <p:cTn id="28" presetID="42" presetClass="entr" presetSubtype="0" fill="hold" nodeType="withEffect">
                                      <p:stCondLst>
                                        <p:cond delay="18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22" presetClass="entr" presetSubtype="1" fill="hold" grpId="0" nodeType="withEffect">
                                      <p:stCondLst>
                                        <p:cond delay="1750"/>
                                      </p:stCondLst>
                                      <p:childTnLst>
                                        <p:set>
                                          <p:cBhvr>
                                            <p:cTn id="34" dur="1" fill="hold">
                                              <p:stCondLst>
                                                <p:cond delay="0"/>
                                              </p:stCondLst>
                                            </p:cTn>
                                            <p:tgtEl>
                                              <p:spTgt spid="144"/>
                                            </p:tgtEl>
                                            <p:attrNameLst>
                                              <p:attrName>style.visibility</p:attrName>
                                            </p:attrNameLst>
                                          </p:cBhvr>
                                          <p:to>
                                            <p:strVal val="visible"/>
                                          </p:to>
                                        </p:set>
                                        <p:animEffect transition="in" filter="wipe(up)">
                                          <p:cBhvr>
                                            <p:cTn id="35" dur="1500"/>
                                            <p:tgtEl>
                                              <p:spTgt spid="144"/>
                                            </p:tgtEl>
                                          </p:cBhvr>
                                        </p:animEffect>
                                      </p:childTnLst>
                                    </p:cTn>
                                  </p:par>
                                  <p:par>
                                    <p:cTn id="36" presetID="42" presetClass="entr" presetSubtype="0" fill="hold" grpId="0" nodeType="withEffect">
                                      <p:stCondLst>
                                        <p:cond delay="5250"/>
                                      </p:stCondLst>
                                      <p:childTnLst>
                                        <p:set>
                                          <p:cBhvr>
                                            <p:cTn id="37" dur="1" fill="hold">
                                              <p:stCondLst>
                                                <p:cond delay="0"/>
                                              </p:stCondLst>
                                            </p:cTn>
                                            <p:tgtEl>
                                              <p:spTgt spid="146"/>
                                            </p:tgtEl>
                                            <p:attrNameLst>
                                              <p:attrName>style.visibility</p:attrName>
                                            </p:attrNameLst>
                                          </p:cBhvr>
                                          <p:to>
                                            <p:strVal val="visible"/>
                                          </p:to>
                                        </p:set>
                                        <p:animEffect transition="in" filter="fade">
                                          <p:cBhvr>
                                            <p:cTn id="38" dur="1000"/>
                                            <p:tgtEl>
                                              <p:spTgt spid="146"/>
                                            </p:tgtEl>
                                          </p:cBhvr>
                                        </p:animEffect>
                                        <p:anim calcmode="lin" valueType="num">
                                          <p:cBhvr>
                                            <p:cTn id="39" dur="1000" fill="hold"/>
                                            <p:tgtEl>
                                              <p:spTgt spid="146"/>
                                            </p:tgtEl>
                                            <p:attrNameLst>
                                              <p:attrName>ppt_x</p:attrName>
                                            </p:attrNameLst>
                                          </p:cBhvr>
                                          <p:tavLst>
                                            <p:tav tm="0">
                                              <p:val>
                                                <p:strVal val="#ppt_x"/>
                                              </p:val>
                                            </p:tav>
                                            <p:tav tm="100000">
                                              <p:val>
                                                <p:strVal val="#ppt_x"/>
                                              </p:val>
                                            </p:tav>
                                          </p:tavLst>
                                        </p:anim>
                                        <p:anim calcmode="lin" valueType="num">
                                          <p:cBhvr>
                                            <p:cTn id="40" dur="1000" fill="hold"/>
                                            <p:tgtEl>
                                              <p:spTgt spid="14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750"/>
                                      </p:stCondLst>
                                      <p:childTnLst>
                                        <p:set>
                                          <p:cBhvr>
                                            <p:cTn id="42" dur="1" fill="hold">
                                              <p:stCondLst>
                                                <p:cond delay="0"/>
                                              </p:stCondLst>
                                            </p:cTn>
                                            <p:tgtEl>
                                              <p:spTgt spid="147"/>
                                            </p:tgtEl>
                                            <p:attrNameLst>
                                              <p:attrName>style.visibility</p:attrName>
                                            </p:attrNameLst>
                                          </p:cBhvr>
                                          <p:to>
                                            <p:strVal val="visible"/>
                                          </p:to>
                                        </p:set>
                                        <p:animEffect transition="in" filter="fade">
                                          <p:cBhvr>
                                            <p:cTn id="43" dur="1000"/>
                                            <p:tgtEl>
                                              <p:spTgt spid="147"/>
                                            </p:tgtEl>
                                          </p:cBhvr>
                                        </p:animEffect>
                                        <p:anim calcmode="lin" valueType="num">
                                          <p:cBhvr>
                                            <p:cTn id="44" dur="1000" fill="hold"/>
                                            <p:tgtEl>
                                              <p:spTgt spid="147"/>
                                            </p:tgtEl>
                                            <p:attrNameLst>
                                              <p:attrName>ppt_x</p:attrName>
                                            </p:attrNameLst>
                                          </p:cBhvr>
                                          <p:tavLst>
                                            <p:tav tm="0">
                                              <p:val>
                                                <p:strVal val="#ppt_x"/>
                                              </p:val>
                                            </p:tav>
                                            <p:tav tm="100000">
                                              <p:val>
                                                <p:strVal val="#ppt_x"/>
                                              </p:val>
                                            </p:tav>
                                          </p:tavLst>
                                        </p:anim>
                                        <p:anim calcmode="lin" valueType="num">
                                          <p:cBhvr>
                                            <p:cTn id="45" dur="1000" fill="hold"/>
                                            <p:tgtEl>
                                              <p:spTgt spid="14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250"/>
                                      </p:stCondLst>
                                      <p:childTnLst>
                                        <p:set>
                                          <p:cBhvr>
                                            <p:cTn id="47" dur="1" fill="hold">
                                              <p:stCondLst>
                                                <p:cond delay="0"/>
                                              </p:stCondLst>
                                            </p:cTn>
                                            <p:tgtEl>
                                              <p:spTgt spid="148"/>
                                            </p:tgtEl>
                                            <p:attrNameLst>
                                              <p:attrName>style.visibility</p:attrName>
                                            </p:attrNameLst>
                                          </p:cBhvr>
                                          <p:to>
                                            <p:strVal val="visible"/>
                                          </p:to>
                                        </p:set>
                                        <p:animEffect transition="in" filter="fade">
                                          <p:cBhvr>
                                            <p:cTn id="48" dur="1000"/>
                                            <p:tgtEl>
                                              <p:spTgt spid="148"/>
                                            </p:tgtEl>
                                          </p:cBhvr>
                                        </p:animEffect>
                                        <p:anim calcmode="lin" valueType="num">
                                          <p:cBhvr>
                                            <p:cTn id="49" dur="1000" fill="hold"/>
                                            <p:tgtEl>
                                              <p:spTgt spid="148"/>
                                            </p:tgtEl>
                                            <p:attrNameLst>
                                              <p:attrName>ppt_x</p:attrName>
                                            </p:attrNameLst>
                                          </p:cBhvr>
                                          <p:tavLst>
                                            <p:tav tm="0">
                                              <p:val>
                                                <p:strVal val="#ppt_x"/>
                                              </p:val>
                                            </p:tav>
                                            <p:tav tm="100000">
                                              <p:val>
                                                <p:strVal val="#ppt_x"/>
                                              </p:val>
                                            </p:tav>
                                          </p:tavLst>
                                        </p:anim>
                                        <p:anim calcmode="lin" valueType="num">
                                          <p:cBhvr>
                                            <p:cTn id="50" dur="1000" fill="hold"/>
                                            <p:tgtEl>
                                              <p:spTgt spid="14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6750"/>
                                      </p:stCondLst>
                                      <p:childTnLst>
                                        <p:set>
                                          <p:cBhvr>
                                            <p:cTn id="52" dur="1" fill="hold">
                                              <p:stCondLst>
                                                <p:cond delay="0"/>
                                              </p:stCondLst>
                                            </p:cTn>
                                            <p:tgtEl>
                                              <p:spTgt spid="145"/>
                                            </p:tgtEl>
                                            <p:attrNameLst>
                                              <p:attrName>style.visibility</p:attrName>
                                            </p:attrNameLst>
                                          </p:cBhvr>
                                          <p:to>
                                            <p:strVal val="visible"/>
                                          </p:to>
                                        </p:set>
                                        <p:animEffect transition="in" filter="fade">
                                          <p:cBhvr>
                                            <p:cTn id="53" dur="1000"/>
                                            <p:tgtEl>
                                              <p:spTgt spid="145"/>
                                            </p:tgtEl>
                                          </p:cBhvr>
                                        </p:animEffect>
                                        <p:anim calcmode="lin" valueType="num">
                                          <p:cBhvr>
                                            <p:cTn id="54" dur="1000" fill="hold"/>
                                            <p:tgtEl>
                                              <p:spTgt spid="145"/>
                                            </p:tgtEl>
                                            <p:attrNameLst>
                                              <p:attrName>ppt_x</p:attrName>
                                            </p:attrNameLst>
                                          </p:cBhvr>
                                          <p:tavLst>
                                            <p:tav tm="0">
                                              <p:val>
                                                <p:strVal val="#ppt_x"/>
                                              </p:val>
                                            </p:tav>
                                            <p:tav tm="100000">
                                              <p:val>
                                                <p:strVal val="#ppt_x"/>
                                              </p:val>
                                            </p:tav>
                                          </p:tavLst>
                                        </p:anim>
                                        <p:anim calcmode="lin" valueType="num">
                                          <p:cBhvr>
                                            <p:cTn id="55" dur="1000" fill="hold"/>
                                            <p:tgtEl>
                                              <p:spTgt spid="145"/>
                                            </p:tgtEl>
                                            <p:attrNameLst>
                                              <p:attrName>ppt_y</p:attrName>
                                            </p:attrNameLst>
                                          </p:cBhvr>
                                          <p:tavLst>
                                            <p:tav tm="0">
                                              <p:val>
                                                <p:strVal val="#ppt_y+.1"/>
                                              </p:val>
                                            </p:tav>
                                            <p:tav tm="100000">
                                              <p:val>
                                                <p:strVal val="#ppt_y"/>
                                              </p:val>
                                            </p:tav>
                                          </p:tavLst>
                                        </p:anim>
                                      </p:childTnLst>
                                    </p:cTn>
                                  </p:par>
                                  <p:par>
                                    <p:cTn id="56" presetID="22" presetClass="entr" presetSubtype="1" fill="hold" grpId="0" nodeType="withEffect">
                                      <p:stCondLst>
                                        <p:cond delay="6750"/>
                                      </p:stCondLst>
                                      <p:childTnLst>
                                        <p:set>
                                          <p:cBhvr>
                                            <p:cTn id="57" dur="1" fill="hold">
                                              <p:stCondLst>
                                                <p:cond delay="0"/>
                                              </p:stCondLst>
                                            </p:cTn>
                                            <p:tgtEl>
                                              <p:spTgt spid="161"/>
                                            </p:tgtEl>
                                            <p:attrNameLst>
                                              <p:attrName>style.visibility</p:attrName>
                                            </p:attrNameLst>
                                          </p:cBhvr>
                                          <p:to>
                                            <p:strVal val="visible"/>
                                          </p:to>
                                        </p:set>
                                        <p:animEffect transition="in" filter="wipe(up)">
                                          <p:cBhvr>
                                            <p:cTn id="58" dur="1500"/>
                                            <p:tgtEl>
                                              <p:spTgt spid="161"/>
                                            </p:tgtEl>
                                          </p:cBhvr>
                                        </p:animEffect>
                                      </p:childTnLst>
                                    </p:cTn>
                                  </p:par>
                                  <p:par>
                                    <p:cTn id="59" presetID="53" presetClass="entr" presetSubtype="16" fill="hold" nodeType="withEffect">
                                      <p:stCondLst>
                                        <p:cond delay="775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animEffect transition="in" filter="fade">
                                          <p:cBhvr>
                                            <p:cTn id="63" dur="500"/>
                                            <p:tgtEl>
                                              <p:spTgt spid="94"/>
                                            </p:tgtEl>
                                          </p:cBhvr>
                                        </p:animEffect>
                                      </p:childTnLst>
                                    </p:cTn>
                                  </p:par>
                                  <p:par>
                                    <p:cTn id="64" presetID="22" presetClass="entr" presetSubtype="8" fill="hold" grpId="0" nodeType="withEffect">
                                      <p:stCondLst>
                                        <p:cond delay="8200"/>
                                      </p:stCondLst>
                                      <p:childTnLst>
                                        <p:set>
                                          <p:cBhvr>
                                            <p:cTn id="65" dur="1" fill="hold">
                                              <p:stCondLst>
                                                <p:cond delay="0"/>
                                              </p:stCondLst>
                                            </p:cTn>
                                            <p:tgtEl>
                                              <p:spTgt spid="101"/>
                                            </p:tgtEl>
                                            <p:attrNameLst>
                                              <p:attrName>style.visibility</p:attrName>
                                            </p:attrNameLst>
                                          </p:cBhvr>
                                          <p:to>
                                            <p:strVal val="visible"/>
                                          </p:to>
                                        </p:set>
                                        <p:animEffect transition="in" filter="wipe(left)">
                                          <p:cBhvr>
                                            <p:cTn id="66" dur="1000"/>
                                            <p:tgtEl>
                                              <p:spTgt spid="101"/>
                                            </p:tgtEl>
                                          </p:cBhvr>
                                        </p:animEffect>
                                      </p:childTnLst>
                                    </p:cTn>
                                  </p:par>
                                  <p:par>
                                    <p:cTn id="67" presetID="22" presetClass="entr" presetSubtype="8" fill="hold" nodeType="withEffect">
                                      <p:stCondLst>
                                        <p:cond delay="8200"/>
                                      </p:stCondLst>
                                      <p:childTnLst>
                                        <p:set>
                                          <p:cBhvr>
                                            <p:cTn id="68" dur="1" fill="hold">
                                              <p:stCondLst>
                                                <p:cond delay="0"/>
                                              </p:stCondLst>
                                            </p:cTn>
                                            <p:tgtEl>
                                              <p:spTgt spid="103"/>
                                            </p:tgtEl>
                                            <p:attrNameLst>
                                              <p:attrName>style.visibility</p:attrName>
                                            </p:attrNameLst>
                                          </p:cBhvr>
                                          <p:to>
                                            <p:strVal val="visible"/>
                                          </p:to>
                                        </p:set>
                                        <p:animEffect transition="in" filter="wipe(left)">
                                          <p:cBhvr>
                                            <p:cTn id="69" dur="1000"/>
                                            <p:tgtEl>
                                              <p:spTgt spid="103"/>
                                            </p:tgtEl>
                                          </p:cBhvr>
                                        </p:animEffect>
                                      </p:childTnLst>
                                    </p:cTn>
                                  </p:par>
                                  <p:par>
                                    <p:cTn id="70" presetID="10" presetClass="entr" presetSubtype="0" fill="hold" nodeType="withEffect">
                                      <p:stCondLst>
                                        <p:cond delay="920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1000"/>
                                            <p:tgtEl>
                                              <p:spTgt spid="122"/>
                                            </p:tgtEl>
                                          </p:cBhvr>
                                        </p:animEffect>
                                      </p:childTnLst>
                                    </p:cTn>
                                  </p:par>
                                  <p:par>
                                    <p:cTn id="73" presetID="22" presetClass="entr" presetSubtype="1" fill="hold" grpId="0" nodeType="withEffect">
                                      <p:stCondLst>
                                        <p:cond delay="9250"/>
                                      </p:stCondLst>
                                      <p:childTnLst>
                                        <p:set>
                                          <p:cBhvr>
                                            <p:cTn id="74" dur="1" fill="hold">
                                              <p:stCondLst>
                                                <p:cond delay="0"/>
                                              </p:stCondLst>
                                            </p:cTn>
                                            <p:tgtEl>
                                              <p:spTgt spid="100"/>
                                            </p:tgtEl>
                                            <p:attrNameLst>
                                              <p:attrName>style.visibility</p:attrName>
                                            </p:attrNameLst>
                                          </p:cBhvr>
                                          <p:to>
                                            <p:strVal val="visible"/>
                                          </p:to>
                                        </p:set>
                                        <p:animEffect transition="in" filter="wipe(up)">
                                          <p:cBhvr>
                                            <p:cTn id="75" dur="1450"/>
                                            <p:tgtEl>
                                              <p:spTgt spid="100"/>
                                            </p:tgtEl>
                                          </p:cBhvr>
                                        </p:animEffect>
                                      </p:childTnLst>
                                    </p:cTn>
                                  </p:par>
                                  <p:par>
                                    <p:cTn id="76" presetID="53" presetClass="entr" presetSubtype="16" fill="hold" nodeType="withEffect">
                                      <p:stCondLst>
                                        <p:cond delay="10700"/>
                                      </p:stCondLst>
                                      <p:childTnLst>
                                        <p:set>
                                          <p:cBhvr>
                                            <p:cTn id="77" dur="1" fill="hold">
                                              <p:stCondLst>
                                                <p:cond delay="0"/>
                                              </p:stCondLst>
                                            </p:cTn>
                                            <p:tgtEl>
                                              <p:spTgt spid="91"/>
                                            </p:tgtEl>
                                            <p:attrNameLst>
                                              <p:attrName>style.visibility</p:attrName>
                                            </p:attrNameLst>
                                          </p:cBhvr>
                                          <p:to>
                                            <p:strVal val="visible"/>
                                          </p:to>
                                        </p:set>
                                        <p:anim calcmode="lin" valueType="num">
                                          <p:cBhvr>
                                            <p:cTn id="78" dur="500" fill="hold"/>
                                            <p:tgtEl>
                                              <p:spTgt spid="91"/>
                                            </p:tgtEl>
                                            <p:attrNameLst>
                                              <p:attrName>ppt_w</p:attrName>
                                            </p:attrNameLst>
                                          </p:cBhvr>
                                          <p:tavLst>
                                            <p:tav tm="0">
                                              <p:val>
                                                <p:fltVal val="0"/>
                                              </p:val>
                                            </p:tav>
                                            <p:tav tm="100000">
                                              <p:val>
                                                <p:strVal val="#ppt_w"/>
                                              </p:val>
                                            </p:tav>
                                          </p:tavLst>
                                        </p:anim>
                                        <p:anim calcmode="lin" valueType="num">
                                          <p:cBhvr>
                                            <p:cTn id="79" dur="500" fill="hold"/>
                                            <p:tgtEl>
                                              <p:spTgt spid="91"/>
                                            </p:tgtEl>
                                            <p:attrNameLst>
                                              <p:attrName>ppt_h</p:attrName>
                                            </p:attrNameLst>
                                          </p:cBhvr>
                                          <p:tavLst>
                                            <p:tav tm="0">
                                              <p:val>
                                                <p:fltVal val="0"/>
                                              </p:val>
                                            </p:tav>
                                            <p:tav tm="100000">
                                              <p:val>
                                                <p:strVal val="#ppt_h"/>
                                              </p:val>
                                            </p:tav>
                                          </p:tavLst>
                                        </p:anim>
                                        <p:animEffect transition="in" filter="fade">
                                          <p:cBhvr>
                                            <p:cTn id="80" dur="500"/>
                                            <p:tgtEl>
                                              <p:spTgt spid="91"/>
                                            </p:tgtEl>
                                          </p:cBhvr>
                                        </p:animEffect>
                                      </p:childTnLst>
                                    </p:cTn>
                                  </p:par>
                                  <p:par>
                                    <p:cTn id="81" presetID="22" presetClass="entr" presetSubtype="8" fill="hold" grpId="0" nodeType="withEffect">
                                      <p:stCondLst>
                                        <p:cond delay="11200"/>
                                      </p:stCondLst>
                                      <p:childTnLst>
                                        <p:set>
                                          <p:cBhvr>
                                            <p:cTn id="82" dur="1" fill="hold">
                                              <p:stCondLst>
                                                <p:cond delay="0"/>
                                              </p:stCondLst>
                                            </p:cTn>
                                            <p:tgtEl>
                                              <p:spTgt spid="139"/>
                                            </p:tgtEl>
                                            <p:attrNameLst>
                                              <p:attrName>style.visibility</p:attrName>
                                            </p:attrNameLst>
                                          </p:cBhvr>
                                          <p:to>
                                            <p:strVal val="visible"/>
                                          </p:to>
                                        </p:set>
                                        <p:animEffect transition="in" filter="wipe(left)">
                                          <p:cBhvr>
                                            <p:cTn id="83" dur="1000"/>
                                            <p:tgtEl>
                                              <p:spTgt spid="139"/>
                                            </p:tgtEl>
                                          </p:cBhvr>
                                        </p:animEffect>
                                      </p:childTnLst>
                                    </p:cTn>
                                  </p:par>
                                  <p:par>
                                    <p:cTn id="84" presetID="22" presetClass="entr" presetSubtype="8" fill="hold" nodeType="withEffect">
                                      <p:stCondLst>
                                        <p:cond delay="11200"/>
                                      </p:stCondLst>
                                      <p:childTnLst>
                                        <p:set>
                                          <p:cBhvr>
                                            <p:cTn id="85" dur="1" fill="hold">
                                              <p:stCondLst>
                                                <p:cond delay="0"/>
                                              </p:stCondLst>
                                            </p:cTn>
                                            <p:tgtEl>
                                              <p:spTgt spid="140"/>
                                            </p:tgtEl>
                                            <p:attrNameLst>
                                              <p:attrName>style.visibility</p:attrName>
                                            </p:attrNameLst>
                                          </p:cBhvr>
                                          <p:to>
                                            <p:strVal val="visible"/>
                                          </p:to>
                                        </p:set>
                                        <p:animEffect transition="in" filter="wipe(left)">
                                          <p:cBhvr>
                                            <p:cTn id="86" dur="1000"/>
                                            <p:tgtEl>
                                              <p:spTgt spid="140"/>
                                            </p:tgtEl>
                                          </p:cBhvr>
                                        </p:animEffect>
                                      </p:childTnLst>
                                    </p:cTn>
                                  </p:par>
                                  <p:par>
                                    <p:cTn id="87" presetID="10" presetClass="entr" presetSubtype="0" fill="hold" nodeType="withEffect">
                                      <p:stCondLst>
                                        <p:cond delay="12200"/>
                                      </p:stCondLst>
                                      <p:childTnLst>
                                        <p:set>
                                          <p:cBhvr>
                                            <p:cTn id="88" dur="1" fill="hold">
                                              <p:stCondLst>
                                                <p:cond delay="0"/>
                                              </p:stCondLst>
                                            </p:cTn>
                                            <p:tgtEl>
                                              <p:spTgt spid="125"/>
                                            </p:tgtEl>
                                            <p:attrNameLst>
                                              <p:attrName>style.visibility</p:attrName>
                                            </p:attrNameLst>
                                          </p:cBhvr>
                                          <p:to>
                                            <p:strVal val="visible"/>
                                          </p:to>
                                        </p:set>
                                        <p:animEffect transition="in" filter="fade">
                                          <p:cBhvr>
                                            <p:cTn id="89" dur="1000"/>
                                            <p:tgtEl>
                                              <p:spTgt spid="125"/>
                                            </p:tgtEl>
                                          </p:cBhvr>
                                        </p:animEffect>
                                      </p:childTnLst>
                                    </p:cTn>
                                  </p:par>
                                  <p:par>
                                    <p:cTn id="90" presetID="22" presetClass="entr" presetSubtype="1" fill="hold" grpId="0" nodeType="withEffect">
                                      <p:stCondLst>
                                        <p:cond delay="12200"/>
                                      </p:stCondLst>
                                      <p:childTnLst>
                                        <p:set>
                                          <p:cBhvr>
                                            <p:cTn id="91" dur="1" fill="hold">
                                              <p:stCondLst>
                                                <p:cond delay="0"/>
                                              </p:stCondLst>
                                            </p:cTn>
                                            <p:tgtEl>
                                              <p:spTgt spid="138"/>
                                            </p:tgtEl>
                                            <p:attrNameLst>
                                              <p:attrName>style.visibility</p:attrName>
                                            </p:attrNameLst>
                                          </p:cBhvr>
                                          <p:to>
                                            <p:strVal val="visible"/>
                                          </p:to>
                                        </p:set>
                                        <p:animEffect transition="in" filter="wipe(up)">
                                          <p:cBhvr>
                                            <p:cTn id="92" dur="1500"/>
                                            <p:tgtEl>
                                              <p:spTgt spid="138"/>
                                            </p:tgtEl>
                                          </p:cBhvr>
                                        </p:animEffect>
                                      </p:childTnLst>
                                    </p:cTn>
                                  </p:par>
                                  <p:par>
                                    <p:cTn id="93" presetID="53" presetClass="entr" presetSubtype="16" fill="hold" nodeType="withEffect">
                                      <p:stCondLst>
                                        <p:cond delay="13700"/>
                                      </p:stCondLst>
                                      <p:childTnLst>
                                        <p:set>
                                          <p:cBhvr>
                                            <p:cTn id="94" dur="1" fill="hold">
                                              <p:stCondLst>
                                                <p:cond delay="0"/>
                                              </p:stCondLst>
                                            </p:cTn>
                                            <p:tgtEl>
                                              <p:spTgt spid="97"/>
                                            </p:tgtEl>
                                            <p:attrNameLst>
                                              <p:attrName>style.visibility</p:attrName>
                                            </p:attrNameLst>
                                          </p:cBhvr>
                                          <p:to>
                                            <p:strVal val="visible"/>
                                          </p:to>
                                        </p:set>
                                        <p:anim calcmode="lin" valueType="num">
                                          <p:cBhvr>
                                            <p:cTn id="95" dur="500" fill="hold"/>
                                            <p:tgtEl>
                                              <p:spTgt spid="97"/>
                                            </p:tgtEl>
                                            <p:attrNameLst>
                                              <p:attrName>ppt_w</p:attrName>
                                            </p:attrNameLst>
                                          </p:cBhvr>
                                          <p:tavLst>
                                            <p:tav tm="0">
                                              <p:val>
                                                <p:fltVal val="0"/>
                                              </p:val>
                                            </p:tav>
                                            <p:tav tm="100000">
                                              <p:val>
                                                <p:strVal val="#ppt_w"/>
                                              </p:val>
                                            </p:tav>
                                          </p:tavLst>
                                        </p:anim>
                                        <p:anim calcmode="lin" valueType="num">
                                          <p:cBhvr>
                                            <p:cTn id="96" dur="500" fill="hold"/>
                                            <p:tgtEl>
                                              <p:spTgt spid="97"/>
                                            </p:tgtEl>
                                            <p:attrNameLst>
                                              <p:attrName>ppt_h</p:attrName>
                                            </p:attrNameLst>
                                          </p:cBhvr>
                                          <p:tavLst>
                                            <p:tav tm="0">
                                              <p:val>
                                                <p:fltVal val="0"/>
                                              </p:val>
                                            </p:tav>
                                            <p:tav tm="100000">
                                              <p:val>
                                                <p:strVal val="#ppt_h"/>
                                              </p:val>
                                            </p:tav>
                                          </p:tavLst>
                                        </p:anim>
                                        <p:animEffect transition="in" filter="fade">
                                          <p:cBhvr>
                                            <p:cTn id="97" dur="500"/>
                                            <p:tgtEl>
                                              <p:spTgt spid="97"/>
                                            </p:tgtEl>
                                          </p:cBhvr>
                                        </p:animEffect>
                                      </p:childTnLst>
                                    </p:cTn>
                                  </p:par>
                                  <p:par>
                                    <p:cTn id="98" presetID="22" presetClass="entr" presetSubtype="8" fill="hold" grpId="0" nodeType="withEffect">
                                      <p:stCondLst>
                                        <p:cond delay="14200"/>
                                      </p:stCondLst>
                                      <p:childTnLst>
                                        <p:set>
                                          <p:cBhvr>
                                            <p:cTn id="99" dur="1" fill="hold">
                                              <p:stCondLst>
                                                <p:cond delay="0"/>
                                              </p:stCondLst>
                                            </p:cTn>
                                            <p:tgtEl>
                                              <p:spTgt spid="142"/>
                                            </p:tgtEl>
                                            <p:attrNameLst>
                                              <p:attrName>style.visibility</p:attrName>
                                            </p:attrNameLst>
                                          </p:cBhvr>
                                          <p:to>
                                            <p:strVal val="visible"/>
                                          </p:to>
                                        </p:set>
                                        <p:animEffect transition="in" filter="wipe(left)">
                                          <p:cBhvr>
                                            <p:cTn id="100" dur="1000"/>
                                            <p:tgtEl>
                                              <p:spTgt spid="142"/>
                                            </p:tgtEl>
                                          </p:cBhvr>
                                        </p:animEffect>
                                      </p:childTnLst>
                                    </p:cTn>
                                  </p:par>
                                  <p:par>
                                    <p:cTn id="101" presetID="22" presetClass="entr" presetSubtype="8" fill="hold" nodeType="withEffect">
                                      <p:stCondLst>
                                        <p:cond delay="14200"/>
                                      </p:stCondLst>
                                      <p:childTnLst>
                                        <p:set>
                                          <p:cBhvr>
                                            <p:cTn id="102" dur="1" fill="hold">
                                              <p:stCondLst>
                                                <p:cond delay="0"/>
                                              </p:stCondLst>
                                            </p:cTn>
                                            <p:tgtEl>
                                              <p:spTgt spid="143"/>
                                            </p:tgtEl>
                                            <p:attrNameLst>
                                              <p:attrName>style.visibility</p:attrName>
                                            </p:attrNameLst>
                                          </p:cBhvr>
                                          <p:to>
                                            <p:strVal val="visible"/>
                                          </p:to>
                                        </p:set>
                                        <p:animEffect transition="in" filter="wipe(left)">
                                          <p:cBhvr>
                                            <p:cTn id="103" dur="1000"/>
                                            <p:tgtEl>
                                              <p:spTgt spid="143"/>
                                            </p:tgtEl>
                                          </p:cBhvr>
                                        </p:animEffect>
                                      </p:childTnLst>
                                    </p:cTn>
                                  </p:par>
                                  <p:par>
                                    <p:cTn id="104" presetID="10" presetClass="entr" presetSubtype="0" fill="hold" nodeType="withEffect">
                                      <p:stCondLst>
                                        <p:cond delay="15200"/>
                                      </p:stCondLst>
                                      <p:childTnLst>
                                        <p:set>
                                          <p:cBhvr>
                                            <p:cTn id="105" dur="1" fill="hold">
                                              <p:stCondLst>
                                                <p:cond delay="0"/>
                                              </p:stCondLst>
                                            </p:cTn>
                                            <p:tgtEl>
                                              <p:spTgt spid="128"/>
                                            </p:tgtEl>
                                            <p:attrNameLst>
                                              <p:attrName>style.visibility</p:attrName>
                                            </p:attrNameLst>
                                          </p:cBhvr>
                                          <p:to>
                                            <p:strVal val="visible"/>
                                          </p:to>
                                        </p:set>
                                        <p:animEffect transition="in" filter="fade">
                                          <p:cBhvr>
                                            <p:cTn id="106" dur="1000"/>
                                            <p:tgtEl>
                                              <p:spTgt spid="128"/>
                                            </p:tgtEl>
                                          </p:cBhvr>
                                        </p:animEffect>
                                      </p:childTnLst>
                                    </p:cTn>
                                  </p:par>
                                  <p:par>
                                    <p:cTn id="107" presetID="22" presetClass="entr" presetSubtype="1" fill="hold" grpId="0" nodeType="withEffect">
                                      <p:stCondLst>
                                        <p:cond delay="15200"/>
                                      </p:stCondLst>
                                      <p:childTnLst>
                                        <p:set>
                                          <p:cBhvr>
                                            <p:cTn id="108" dur="1" fill="hold">
                                              <p:stCondLst>
                                                <p:cond delay="0"/>
                                              </p:stCondLst>
                                            </p:cTn>
                                            <p:tgtEl>
                                              <p:spTgt spid="141"/>
                                            </p:tgtEl>
                                            <p:attrNameLst>
                                              <p:attrName>style.visibility</p:attrName>
                                            </p:attrNameLst>
                                          </p:cBhvr>
                                          <p:to>
                                            <p:strVal val="visible"/>
                                          </p:to>
                                        </p:set>
                                        <p:animEffect transition="in" filter="wipe(up)">
                                          <p:cBhvr>
                                            <p:cTn id="109" dur="1500"/>
                                            <p:tgtEl>
                                              <p:spTgt spid="141"/>
                                            </p:tgtEl>
                                          </p:cBhvr>
                                        </p:animEffect>
                                      </p:childTnLst>
                                    </p:cTn>
                                  </p:par>
                                  <p:par>
                                    <p:cTn id="110" presetID="53" presetClass="entr" presetSubtype="16" fill="hold" nodeType="withEffect">
                                      <p:stCondLst>
                                        <p:cond delay="16700"/>
                                      </p:stCondLst>
                                      <p:childTnLst>
                                        <p:set>
                                          <p:cBhvr>
                                            <p:cTn id="111" dur="1" fill="hold">
                                              <p:stCondLst>
                                                <p:cond delay="0"/>
                                              </p:stCondLst>
                                            </p:cTn>
                                            <p:tgtEl>
                                              <p:spTgt spid="110"/>
                                            </p:tgtEl>
                                            <p:attrNameLst>
                                              <p:attrName>style.visibility</p:attrName>
                                            </p:attrNameLst>
                                          </p:cBhvr>
                                          <p:to>
                                            <p:strVal val="visible"/>
                                          </p:to>
                                        </p:set>
                                        <p:anim calcmode="lin" valueType="num">
                                          <p:cBhvr>
                                            <p:cTn id="112" dur="500" fill="hold"/>
                                            <p:tgtEl>
                                              <p:spTgt spid="110"/>
                                            </p:tgtEl>
                                            <p:attrNameLst>
                                              <p:attrName>ppt_w</p:attrName>
                                            </p:attrNameLst>
                                          </p:cBhvr>
                                          <p:tavLst>
                                            <p:tav tm="0">
                                              <p:val>
                                                <p:fltVal val="0"/>
                                              </p:val>
                                            </p:tav>
                                            <p:tav tm="100000">
                                              <p:val>
                                                <p:strVal val="#ppt_w"/>
                                              </p:val>
                                            </p:tav>
                                          </p:tavLst>
                                        </p:anim>
                                        <p:anim calcmode="lin" valueType="num">
                                          <p:cBhvr>
                                            <p:cTn id="113" dur="500" fill="hold"/>
                                            <p:tgtEl>
                                              <p:spTgt spid="110"/>
                                            </p:tgtEl>
                                            <p:attrNameLst>
                                              <p:attrName>ppt_h</p:attrName>
                                            </p:attrNameLst>
                                          </p:cBhvr>
                                          <p:tavLst>
                                            <p:tav tm="0">
                                              <p:val>
                                                <p:fltVal val="0"/>
                                              </p:val>
                                            </p:tav>
                                            <p:tav tm="100000">
                                              <p:val>
                                                <p:strVal val="#ppt_h"/>
                                              </p:val>
                                            </p:tav>
                                          </p:tavLst>
                                        </p:anim>
                                        <p:animEffect transition="in" filter="fade">
                                          <p:cBhvr>
                                            <p:cTn id="114" dur="500"/>
                                            <p:tgtEl>
                                              <p:spTgt spid="110"/>
                                            </p:tgtEl>
                                          </p:cBhvr>
                                        </p:animEffect>
                                      </p:childTnLst>
                                    </p:cTn>
                                  </p:par>
                                  <p:par>
                                    <p:cTn id="115" presetID="22" presetClass="entr" presetSubtype="8" fill="hold" grpId="0" nodeType="withEffect">
                                      <p:stCondLst>
                                        <p:cond delay="17200"/>
                                      </p:stCondLst>
                                      <p:childTnLst>
                                        <p:set>
                                          <p:cBhvr>
                                            <p:cTn id="116" dur="1" fill="hold">
                                              <p:stCondLst>
                                                <p:cond delay="0"/>
                                              </p:stCondLst>
                                            </p:cTn>
                                            <p:tgtEl>
                                              <p:spTgt spid="114"/>
                                            </p:tgtEl>
                                            <p:attrNameLst>
                                              <p:attrName>style.visibility</p:attrName>
                                            </p:attrNameLst>
                                          </p:cBhvr>
                                          <p:to>
                                            <p:strVal val="visible"/>
                                          </p:to>
                                        </p:set>
                                        <p:animEffect transition="in" filter="wipe(left)">
                                          <p:cBhvr>
                                            <p:cTn id="117" dur="1000"/>
                                            <p:tgtEl>
                                              <p:spTgt spid="114"/>
                                            </p:tgtEl>
                                          </p:cBhvr>
                                        </p:animEffect>
                                      </p:childTnLst>
                                    </p:cTn>
                                  </p:par>
                                  <p:par>
                                    <p:cTn id="118" presetID="22" presetClass="entr" presetSubtype="8" fill="hold" nodeType="withEffect">
                                      <p:stCondLst>
                                        <p:cond delay="17200"/>
                                      </p:stCondLst>
                                      <p:childTnLst>
                                        <p:set>
                                          <p:cBhvr>
                                            <p:cTn id="119" dur="1" fill="hold">
                                              <p:stCondLst>
                                                <p:cond delay="0"/>
                                              </p:stCondLst>
                                            </p:cTn>
                                            <p:tgtEl>
                                              <p:spTgt spid="115"/>
                                            </p:tgtEl>
                                            <p:attrNameLst>
                                              <p:attrName>style.visibility</p:attrName>
                                            </p:attrNameLst>
                                          </p:cBhvr>
                                          <p:to>
                                            <p:strVal val="visible"/>
                                          </p:to>
                                        </p:set>
                                        <p:animEffect transition="in" filter="wipe(left)">
                                          <p:cBhvr>
                                            <p:cTn id="120" dur="1000"/>
                                            <p:tgtEl>
                                              <p:spTgt spid="115"/>
                                            </p:tgtEl>
                                          </p:cBhvr>
                                        </p:animEffect>
                                      </p:childTnLst>
                                    </p:cTn>
                                  </p:par>
                                  <p:par>
                                    <p:cTn id="121" presetID="10" presetClass="entr" presetSubtype="0" fill="hold" nodeType="withEffect">
                                      <p:stCondLst>
                                        <p:cond delay="18200"/>
                                      </p:stCondLst>
                                      <p:childTnLst>
                                        <p:set>
                                          <p:cBhvr>
                                            <p:cTn id="122" dur="1" fill="hold">
                                              <p:stCondLst>
                                                <p:cond delay="0"/>
                                              </p:stCondLst>
                                            </p:cTn>
                                            <p:tgtEl>
                                              <p:spTgt spid="131"/>
                                            </p:tgtEl>
                                            <p:attrNameLst>
                                              <p:attrName>style.visibility</p:attrName>
                                            </p:attrNameLst>
                                          </p:cBhvr>
                                          <p:to>
                                            <p:strVal val="visible"/>
                                          </p:to>
                                        </p:set>
                                        <p:animEffect transition="in" filter="fade">
                                          <p:cBhvr>
                                            <p:cTn id="123" dur="1000"/>
                                            <p:tgtEl>
                                              <p:spTgt spid="131"/>
                                            </p:tgtEl>
                                          </p:cBhvr>
                                        </p:animEffect>
                                      </p:childTnLst>
                                    </p:cTn>
                                  </p:par>
                                  <p:par>
                                    <p:cTn id="124" presetID="22" presetClass="entr" presetSubtype="1" fill="hold" grpId="0" nodeType="withEffect">
                                      <p:stCondLst>
                                        <p:cond delay="18200"/>
                                      </p:stCondLst>
                                      <p:childTnLst>
                                        <p:set>
                                          <p:cBhvr>
                                            <p:cTn id="125" dur="1" fill="hold">
                                              <p:stCondLst>
                                                <p:cond delay="0"/>
                                              </p:stCondLst>
                                            </p:cTn>
                                            <p:tgtEl>
                                              <p:spTgt spid="113"/>
                                            </p:tgtEl>
                                            <p:attrNameLst>
                                              <p:attrName>style.visibility</p:attrName>
                                            </p:attrNameLst>
                                          </p:cBhvr>
                                          <p:to>
                                            <p:strVal val="visible"/>
                                          </p:to>
                                        </p:set>
                                        <p:animEffect transition="in" filter="wipe(up)">
                                          <p:cBhvr>
                                            <p:cTn id="126" dur="1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P spid="79" grpId="0"/>
          <p:bldP spid="113" grpId="0"/>
          <p:bldP spid="11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22" presetClass="entr" presetSubtype="8" fill="hold" grpId="0" nodeType="withEffect">
                                      <p:stCondLst>
                                        <p:cond delay="390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1250"/>
                                            <p:tgtEl>
                                              <p:spTgt spid="79"/>
                                            </p:tgtEl>
                                          </p:cBhvr>
                                        </p:animEffect>
                                      </p:childTnLst>
                                    </p:cTn>
                                  </p:par>
                                  <p:par>
                                    <p:cTn id="28" presetID="42" presetClass="entr" presetSubtype="0" fill="hold" nodeType="withEffect">
                                      <p:stCondLst>
                                        <p:cond delay="180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par>
                                    <p:cTn id="33" presetID="22" presetClass="entr" presetSubtype="1" fill="hold" grpId="0" nodeType="withEffect">
                                      <p:stCondLst>
                                        <p:cond delay="1750"/>
                                      </p:stCondLst>
                                      <p:childTnLst>
                                        <p:set>
                                          <p:cBhvr>
                                            <p:cTn id="34" dur="1" fill="hold">
                                              <p:stCondLst>
                                                <p:cond delay="0"/>
                                              </p:stCondLst>
                                            </p:cTn>
                                            <p:tgtEl>
                                              <p:spTgt spid="144"/>
                                            </p:tgtEl>
                                            <p:attrNameLst>
                                              <p:attrName>style.visibility</p:attrName>
                                            </p:attrNameLst>
                                          </p:cBhvr>
                                          <p:to>
                                            <p:strVal val="visible"/>
                                          </p:to>
                                        </p:set>
                                        <p:animEffect transition="in" filter="wipe(up)">
                                          <p:cBhvr>
                                            <p:cTn id="35" dur="1500"/>
                                            <p:tgtEl>
                                              <p:spTgt spid="144"/>
                                            </p:tgtEl>
                                          </p:cBhvr>
                                        </p:animEffect>
                                      </p:childTnLst>
                                    </p:cTn>
                                  </p:par>
                                  <p:par>
                                    <p:cTn id="36" presetID="42" presetClass="entr" presetSubtype="0" fill="hold" grpId="0" nodeType="withEffect">
                                      <p:stCondLst>
                                        <p:cond delay="5250"/>
                                      </p:stCondLst>
                                      <p:childTnLst>
                                        <p:set>
                                          <p:cBhvr>
                                            <p:cTn id="37" dur="1" fill="hold">
                                              <p:stCondLst>
                                                <p:cond delay="0"/>
                                              </p:stCondLst>
                                            </p:cTn>
                                            <p:tgtEl>
                                              <p:spTgt spid="146"/>
                                            </p:tgtEl>
                                            <p:attrNameLst>
                                              <p:attrName>style.visibility</p:attrName>
                                            </p:attrNameLst>
                                          </p:cBhvr>
                                          <p:to>
                                            <p:strVal val="visible"/>
                                          </p:to>
                                        </p:set>
                                        <p:animEffect transition="in" filter="fade">
                                          <p:cBhvr>
                                            <p:cTn id="38" dur="1000"/>
                                            <p:tgtEl>
                                              <p:spTgt spid="146"/>
                                            </p:tgtEl>
                                          </p:cBhvr>
                                        </p:animEffect>
                                        <p:anim calcmode="lin" valueType="num">
                                          <p:cBhvr>
                                            <p:cTn id="39" dur="1000" fill="hold"/>
                                            <p:tgtEl>
                                              <p:spTgt spid="146"/>
                                            </p:tgtEl>
                                            <p:attrNameLst>
                                              <p:attrName>ppt_x</p:attrName>
                                            </p:attrNameLst>
                                          </p:cBhvr>
                                          <p:tavLst>
                                            <p:tav tm="0">
                                              <p:val>
                                                <p:strVal val="#ppt_x"/>
                                              </p:val>
                                            </p:tav>
                                            <p:tav tm="100000">
                                              <p:val>
                                                <p:strVal val="#ppt_x"/>
                                              </p:val>
                                            </p:tav>
                                          </p:tavLst>
                                        </p:anim>
                                        <p:anim calcmode="lin" valueType="num">
                                          <p:cBhvr>
                                            <p:cTn id="40" dur="1000" fill="hold"/>
                                            <p:tgtEl>
                                              <p:spTgt spid="14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750"/>
                                      </p:stCondLst>
                                      <p:childTnLst>
                                        <p:set>
                                          <p:cBhvr>
                                            <p:cTn id="42" dur="1" fill="hold">
                                              <p:stCondLst>
                                                <p:cond delay="0"/>
                                              </p:stCondLst>
                                            </p:cTn>
                                            <p:tgtEl>
                                              <p:spTgt spid="147"/>
                                            </p:tgtEl>
                                            <p:attrNameLst>
                                              <p:attrName>style.visibility</p:attrName>
                                            </p:attrNameLst>
                                          </p:cBhvr>
                                          <p:to>
                                            <p:strVal val="visible"/>
                                          </p:to>
                                        </p:set>
                                        <p:animEffect transition="in" filter="fade">
                                          <p:cBhvr>
                                            <p:cTn id="43" dur="1000"/>
                                            <p:tgtEl>
                                              <p:spTgt spid="147"/>
                                            </p:tgtEl>
                                          </p:cBhvr>
                                        </p:animEffect>
                                        <p:anim calcmode="lin" valueType="num">
                                          <p:cBhvr>
                                            <p:cTn id="44" dur="1000" fill="hold"/>
                                            <p:tgtEl>
                                              <p:spTgt spid="147"/>
                                            </p:tgtEl>
                                            <p:attrNameLst>
                                              <p:attrName>ppt_x</p:attrName>
                                            </p:attrNameLst>
                                          </p:cBhvr>
                                          <p:tavLst>
                                            <p:tav tm="0">
                                              <p:val>
                                                <p:strVal val="#ppt_x"/>
                                              </p:val>
                                            </p:tav>
                                            <p:tav tm="100000">
                                              <p:val>
                                                <p:strVal val="#ppt_x"/>
                                              </p:val>
                                            </p:tav>
                                          </p:tavLst>
                                        </p:anim>
                                        <p:anim calcmode="lin" valueType="num">
                                          <p:cBhvr>
                                            <p:cTn id="45" dur="1000" fill="hold"/>
                                            <p:tgtEl>
                                              <p:spTgt spid="14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6250"/>
                                      </p:stCondLst>
                                      <p:childTnLst>
                                        <p:set>
                                          <p:cBhvr>
                                            <p:cTn id="47" dur="1" fill="hold">
                                              <p:stCondLst>
                                                <p:cond delay="0"/>
                                              </p:stCondLst>
                                            </p:cTn>
                                            <p:tgtEl>
                                              <p:spTgt spid="148"/>
                                            </p:tgtEl>
                                            <p:attrNameLst>
                                              <p:attrName>style.visibility</p:attrName>
                                            </p:attrNameLst>
                                          </p:cBhvr>
                                          <p:to>
                                            <p:strVal val="visible"/>
                                          </p:to>
                                        </p:set>
                                        <p:animEffect transition="in" filter="fade">
                                          <p:cBhvr>
                                            <p:cTn id="48" dur="1000"/>
                                            <p:tgtEl>
                                              <p:spTgt spid="148"/>
                                            </p:tgtEl>
                                          </p:cBhvr>
                                        </p:animEffect>
                                        <p:anim calcmode="lin" valueType="num">
                                          <p:cBhvr>
                                            <p:cTn id="49" dur="1000" fill="hold"/>
                                            <p:tgtEl>
                                              <p:spTgt spid="148"/>
                                            </p:tgtEl>
                                            <p:attrNameLst>
                                              <p:attrName>ppt_x</p:attrName>
                                            </p:attrNameLst>
                                          </p:cBhvr>
                                          <p:tavLst>
                                            <p:tav tm="0">
                                              <p:val>
                                                <p:strVal val="#ppt_x"/>
                                              </p:val>
                                            </p:tav>
                                            <p:tav tm="100000">
                                              <p:val>
                                                <p:strVal val="#ppt_x"/>
                                              </p:val>
                                            </p:tav>
                                          </p:tavLst>
                                        </p:anim>
                                        <p:anim calcmode="lin" valueType="num">
                                          <p:cBhvr>
                                            <p:cTn id="50" dur="1000" fill="hold"/>
                                            <p:tgtEl>
                                              <p:spTgt spid="14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6750"/>
                                      </p:stCondLst>
                                      <p:childTnLst>
                                        <p:set>
                                          <p:cBhvr>
                                            <p:cTn id="52" dur="1" fill="hold">
                                              <p:stCondLst>
                                                <p:cond delay="0"/>
                                              </p:stCondLst>
                                            </p:cTn>
                                            <p:tgtEl>
                                              <p:spTgt spid="145"/>
                                            </p:tgtEl>
                                            <p:attrNameLst>
                                              <p:attrName>style.visibility</p:attrName>
                                            </p:attrNameLst>
                                          </p:cBhvr>
                                          <p:to>
                                            <p:strVal val="visible"/>
                                          </p:to>
                                        </p:set>
                                        <p:animEffect transition="in" filter="fade">
                                          <p:cBhvr>
                                            <p:cTn id="53" dur="1000"/>
                                            <p:tgtEl>
                                              <p:spTgt spid="145"/>
                                            </p:tgtEl>
                                          </p:cBhvr>
                                        </p:animEffect>
                                        <p:anim calcmode="lin" valueType="num">
                                          <p:cBhvr>
                                            <p:cTn id="54" dur="1000" fill="hold"/>
                                            <p:tgtEl>
                                              <p:spTgt spid="145"/>
                                            </p:tgtEl>
                                            <p:attrNameLst>
                                              <p:attrName>ppt_x</p:attrName>
                                            </p:attrNameLst>
                                          </p:cBhvr>
                                          <p:tavLst>
                                            <p:tav tm="0">
                                              <p:val>
                                                <p:strVal val="#ppt_x"/>
                                              </p:val>
                                            </p:tav>
                                            <p:tav tm="100000">
                                              <p:val>
                                                <p:strVal val="#ppt_x"/>
                                              </p:val>
                                            </p:tav>
                                          </p:tavLst>
                                        </p:anim>
                                        <p:anim calcmode="lin" valueType="num">
                                          <p:cBhvr>
                                            <p:cTn id="55" dur="1000" fill="hold"/>
                                            <p:tgtEl>
                                              <p:spTgt spid="145"/>
                                            </p:tgtEl>
                                            <p:attrNameLst>
                                              <p:attrName>ppt_y</p:attrName>
                                            </p:attrNameLst>
                                          </p:cBhvr>
                                          <p:tavLst>
                                            <p:tav tm="0">
                                              <p:val>
                                                <p:strVal val="#ppt_y+.1"/>
                                              </p:val>
                                            </p:tav>
                                            <p:tav tm="100000">
                                              <p:val>
                                                <p:strVal val="#ppt_y"/>
                                              </p:val>
                                            </p:tav>
                                          </p:tavLst>
                                        </p:anim>
                                      </p:childTnLst>
                                    </p:cTn>
                                  </p:par>
                                  <p:par>
                                    <p:cTn id="56" presetID="22" presetClass="entr" presetSubtype="1" fill="hold" grpId="0" nodeType="withEffect">
                                      <p:stCondLst>
                                        <p:cond delay="6750"/>
                                      </p:stCondLst>
                                      <p:childTnLst>
                                        <p:set>
                                          <p:cBhvr>
                                            <p:cTn id="57" dur="1" fill="hold">
                                              <p:stCondLst>
                                                <p:cond delay="0"/>
                                              </p:stCondLst>
                                            </p:cTn>
                                            <p:tgtEl>
                                              <p:spTgt spid="161"/>
                                            </p:tgtEl>
                                            <p:attrNameLst>
                                              <p:attrName>style.visibility</p:attrName>
                                            </p:attrNameLst>
                                          </p:cBhvr>
                                          <p:to>
                                            <p:strVal val="visible"/>
                                          </p:to>
                                        </p:set>
                                        <p:animEffect transition="in" filter="wipe(up)">
                                          <p:cBhvr>
                                            <p:cTn id="58" dur="1500"/>
                                            <p:tgtEl>
                                              <p:spTgt spid="161"/>
                                            </p:tgtEl>
                                          </p:cBhvr>
                                        </p:animEffect>
                                      </p:childTnLst>
                                    </p:cTn>
                                  </p:par>
                                  <p:par>
                                    <p:cTn id="59" presetID="53" presetClass="entr" presetSubtype="16" fill="hold" nodeType="withEffect">
                                      <p:stCondLst>
                                        <p:cond delay="775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animEffect transition="in" filter="fade">
                                          <p:cBhvr>
                                            <p:cTn id="63" dur="500"/>
                                            <p:tgtEl>
                                              <p:spTgt spid="94"/>
                                            </p:tgtEl>
                                          </p:cBhvr>
                                        </p:animEffect>
                                      </p:childTnLst>
                                    </p:cTn>
                                  </p:par>
                                  <p:par>
                                    <p:cTn id="64" presetID="22" presetClass="entr" presetSubtype="8" fill="hold" grpId="0" nodeType="withEffect">
                                      <p:stCondLst>
                                        <p:cond delay="8200"/>
                                      </p:stCondLst>
                                      <p:childTnLst>
                                        <p:set>
                                          <p:cBhvr>
                                            <p:cTn id="65" dur="1" fill="hold">
                                              <p:stCondLst>
                                                <p:cond delay="0"/>
                                              </p:stCondLst>
                                            </p:cTn>
                                            <p:tgtEl>
                                              <p:spTgt spid="101"/>
                                            </p:tgtEl>
                                            <p:attrNameLst>
                                              <p:attrName>style.visibility</p:attrName>
                                            </p:attrNameLst>
                                          </p:cBhvr>
                                          <p:to>
                                            <p:strVal val="visible"/>
                                          </p:to>
                                        </p:set>
                                        <p:animEffect transition="in" filter="wipe(left)">
                                          <p:cBhvr>
                                            <p:cTn id="66" dur="1000"/>
                                            <p:tgtEl>
                                              <p:spTgt spid="101"/>
                                            </p:tgtEl>
                                          </p:cBhvr>
                                        </p:animEffect>
                                      </p:childTnLst>
                                    </p:cTn>
                                  </p:par>
                                  <p:par>
                                    <p:cTn id="67" presetID="22" presetClass="entr" presetSubtype="8" fill="hold" nodeType="withEffect">
                                      <p:stCondLst>
                                        <p:cond delay="8200"/>
                                      </p:stCondLst>
                                      <p:childTnLst>
                                        <p:set>
                                          <p:cBhvr>
                                            <p:cTn id="68" dur="1" fill="hold">
                                              <p:stCondLst>
                                                <p:cond delay="0"/>
                                              </p:stCondLst>
                                            </p:cTn>
                                            <p:tgtEl>
                                              <p:spTgt spid="103"/>
                                            </p:tgtEl>
                                            <p:attrNameLst>
                                              <p:attrName>style.visibility</p:attrName>
                                            </p:attrNameLst>
                                          </p:cBhvr>
                                          <p:to>
                                            <p:strVal val="visible"/>
                                          </p:to>
                                        </p:set>
                                        <p:animEffect transition="in" filter="wipe(left)">
                                          <p:cBhvr>
                                            <p:cTn id="69" dur="1000"/>
                                            <p:tgtEl>
                                              <p:spTgt spid="103"/>
                                            </p:tgtEl>
                                          </p:cBhvr>
                                        </p:animEffect>
                                      </p:childTnLst>
                                    </p:cTn>
                                  </p:par>
                                  <p:par>
                                    <p:cTn id="70" presetID="10" presetClass="entr" presetSubtype="0" fill="hold" nodeType="withEffect">
                                      <p:stCondLst>
                                        <p:cond delay="920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1000"/>
                                            <p:tgtEl>
                                              <p:spTgt spid="122"/>
                                            </p:tgtEl>
                                          </p:cBhvr>
                                        </p:animEffect>
                                      </p:childTnLst>
                                    </p:cTn>
                                  </p:par>
                                  <p:par>
                                    <p:cTn id="73" presetID="22" presetClass="entr" presetSubtype="1" fill="hold" grpId="0" nodeType="withEffect">
                                      <p:stCondLst>
                                        <p:cond delay="9250"/>
                                      </p:stCondLst>
                                      <p:childTnLst>
                                        <p:set>
                                          <p:cBhvr>
                                            <p:cTn id="74" dur="1" fill="hold">
                                              <p:stCondLst>
                                                <p:cond delay="0"/>
                                              </p:stCondLst>
                                            </p:cTn>
                                            <p:tgtEl>
                                              <p:spTgt spid="100"/>
                                            </p:tgtEl>
                                            <p:attrNameLst>
                                              <p:attrName>style.visibility</p:attrName>
                                            </p:attrNameLst>
                                          </p:cBhvr>
                                          <p:to>
                                            <p:strVal val="visible"/>
                                          </p:to>
                                        </p:set>
                                        <p:animEffect transition="in" filter="wipe(up)">
                                          <p:cBhvr>
                                            <p:cTn id="75" dur="1450"/>
                                            <p:tgtEl>
                                              <p:spTgt spid="100"/>
                                            </p:tgtEl>
                                          </p:cBhvr>
                                        </p:animEffect>
                                      </p:childTnLst>
                                    </p:cTn>
                                  </p:par>
                                  <p:par>
                                    <p:cTn id="76" presetID="53" presetClass="entr" presetSubtype="16" fill="hold" nodeType="withEffect">
                                      <p:stCondLst>
                                        <p:cond delay="10700"/>
                                      </p:stCondLst>
                                      <p:childTnLst>
                                        <p:set>
                                          <p:cBhvr>
                                            <p:cTn id="77" dur="1" fill="hold">
                                              <p:stCondLst>
                                                <p:cond delay="0"/>
                                              </p:stCondLst>
                                            </p:cTn>
                                            <p:tgtEl>
                                              <p:spTgt spid="91"/>
                                            </p:tgtEl>
                                            <p:attrNameLst>
                                              <p:attrName>style.visibility</p:attrName>
                                            </p:attrNameLst>
                                          </p:cBhvr>
                                          <p:to>
                                            <p:strVal val="visible"/>
                                          </p:to>
                                        </p:set>
                                        <p:anim calcmode="lin" valueType="num">
                                          <p:cBhvr>
                                            <p:cTn id="78" dur="500" fill="hold"/>
                                            <p:tgtEl>
                                              <p:spTgt spid="91"/>
                                            </p:tgtEl>
                                            <p:attrNameLst>
                                              <p:attrName>ppt_w</p:attrName>
                                            </p:attrNameLst>
                                          </p:cBhvr>
                                          <p:tavLst>
                                            <p:tav tm="0">
                                              <p:val>
                                                <p:fltVal val="0"/>
                                              </p:val>
                                            </p:tav>
                                            <p:tav tm="100000">
                                              <p:val>
                                                <p:strVal val="#ppt_w"/>
                                              </p:val>
                                            </p:tav>
                                          </p:tavLst>
                                        </p:anim>
                                        <p:anim calcmode="lin" valueType="num">
                                          <p:cBhvr>
                                            <p:cTn id="79" dur="500" fill="hold"/>
                                            <p:tgtEl>
                                              <p:spTgt spid="91"/>
                                            </p:tgtEl>
                                            <p:attrNameLst>
                                              <p:attrName>ppt_h</p:attrName>
                                            </p:attrNameLst>
                                          </p:cBhvr>
                                          <p:tavLst>
                                            <p:tav tm="0">
                                              <p:val>
                                                <p:fltVal val="0"/>
                                              </p:val>
                                            </p:tav>
                                            <p:tav tm="100000">
                                              <p:val>
                                                <p:strVal val="#ppt_h"/>
                                              </p:val>
                                            </p:tav>
                                          </p:tavLst>
                                        </p:anim>
                                        <p:animEffect transition="in" filter="fade">
                                          <p:cBhvr>
                                            <p:cTn id="80" dur="500"/>
                                            <p:tgtEl>
                                              <p:spTgt spid="91"/>
                                            </p:tgtEl>
                                          </p:cBhvr>
                                        </p:animEffect>
                                      </p:childTnLst>
                                    </p:cTn>
                                  </p:par>
                                  <p:par>
                                    <p:cTn id="81" presetID="22" presetClass="entr" presetSubtype="8" fill="hold" grpId="0" nodeType="withEffect">
                                      <p:stCondLst>
                                        <p:cond delay="11200"/>
                                      </p:stCondLst>
                                      <p:childTnLst>
                                        <p:set>
                                          <p:cBhvr>
                                            <p:cTn id="82" dur="1" fill="hold">
                                              <p:stCondLst>
                                                <p:cond delay="0"/>
                                              </p:stCondLst>
                                            </p:cTn>
                                            <p:tgtEl>
                                              <p:spTgt spid="139"/>
                                            </p:tgtEl>
                                            <p:attrNameLst>
                                              <p:attrName>style.visibility</p:attrName>
                                            </p:attrNameLst>
                                          </p:cBhvr>
                                          <p:to>
                                            <p:strVal val="visible"/>
                                          </p:to>
                                        </p:set>
                                        <p:animEffect transition="in" filter="wipe(left)">
                                          <p:cBhvr>
                                            <p:cTn id="83" dur="1000"/>
                                            <p:tgtEl>
                                              <p:spTgt spid="139"/>
                                            </p:tgtEl>
                                          </p:cBhvr>
                                        </p:animEffect>
                                      </p:childTnLst>
                                    </p:cTn>
                                  </p:par>
                                  <p:par>
                                    <p:cTn id="84" presetID="22" presetClass="entr" presetSubtype="8" fill="hold" nodeType="withEffect">
                                      <p:stCondLst>
                                        <p:cond delay="11200"/>
                                      </p:stCondLst>
                                      <p:childTnLst>
                                        <p:set>
                                          <p:cBhvr>
                                            <p:cTn id="85" dur="1" fill="hold">
                                              <p:stCondLst>
                                                <p:cond delay="0"/>
                                              </p:stCondLst>
                                            </p:cTn>
                                            <p:tgtEl>
                                              <p:spTgt spid="140"/>
                                            </p:tgtEl>
                                            <p:attrNameLst>
                                              <p:attrName>style.visibility</p:attrName>
                                            </p:attrNameLst>
                                          </p:cBhvr>
                                          <p:to>
                                            <p:strVal val="visible"/>
                                          </p:to>
                                        </p:set>
                                        <p:animEffect transition="in" filter="wipe(left)">
                                          <p:cBhvr>
                                            <p:cTn id="86" dur="1000"/>
                                            <p:tgtEl>
                                              <p:spTgt spid="140"/>
                                            </p:tgtEl>
                                          </p:cBhvr>
                                        </p:animEffect>
                                      </p:childTnLst>
                                    </p:cTn>
                                  </p:par>
                                  <p:par>
                                    <p:cTn id="87" presetID="10" presetClass="entr" presetSubtype="0" fill="hold" nodeType="withEffect">
                                      <p:stCondLst>
                                        <p:cond delay="12200"/>
                                      </p:stCondLst>
                                      <p:childTnLst>
                                        <p:set>
                                          <p:cBhvr>
                                            <p:cTn id="88" dur="1" fill="hold">
                                              <p:stCondLst>
                                                <p:cond delay="0"/>
                                              </p:stCondLst>
                                            </p:cTn>
                                            <p:tgtEl>
                                              <p:spTgt spid="125"/>
                                            </p:tgtEl>
                                            <p:attrNameLst>
                                              <p:attrName>style.visibility</p:attrName>
                                            </p:attrNameLst>
                                          </p:cBhvr>
                                          <p:to>
                                            <p:strVal val="visible"/>
                                          </p:to>
                                        </p:set>
                                        <p:animEffect transition="in" filter="fade">
                                          <p:cBhvr>
                                            <p:cTn id="89" dur="1000"/>
                                            <p:tgtEl>
                                              <p:spTgt spid="125"/>
                                            </p:tgtEl>
                                          </p:cBhvr>
                                        </p:animEffect>
                                      </p:childTnLst>
                                    </p:cTn>
                                  </p:par>
                                  <p:par>
                                    <p:cTn id="90" presetID="22" presetClass="entr" presetSubtype="1" fill="hold" grpId="0" nodeType="withEffect">
                                      <p:stCondLst>
                                        <p:cond delay="12200"/>
                                      </p:stCondLst>
                                      <p:childTnLst>
                                        <p:set>
                                          <p:cBhvr>
                                            <p:cTn id="91" dur="1" fill="hold">
                                              <p:stCondLst>
                                                <p:cond delay="0"/>
                                              </p:stCondLst>
                                            </p:cTn>
                                            <p:tgtEl>
                                              <p:spTgt spid="138"/>
                                            </p:tgtEl>
                                            <p:attrNameLst>
                                              <p:attrName>style.visibility</p:attrName>
                                            </p:attrNameLst>
                                          </p:cBhvr>
                                          <p:to>
                                            <p:strVal val="visible"/>
                                          </p:to>
                                        </p:set>
                                        <p:animEffect transition="in" filter="wipe(up)">
                                          <p:cBhvr>
                                            <p:cTn id="92" dur="1500"/>
                                            <p:tgtEl>
                                              <p:spTgt spid="138"/>
                                            </p:tgtEl>
                                          </p:cBhvr>
                                        </p:animEffect>
                                      </p:childTnLst>
                                    </p:cTn>
                                  </p:par>
                                  <p:par>
                                    <p:cTn id="93" presetID="53" presetClass="entr" presetSubtype="16" fill="hold" nodeType="withEffect">
                                      <p:stCondLst>
                                        <p:cond delay="13700"/>
                                      </p:stCondLst>
                                      <p:childTnLst>
                                        <p:set>
                                          <p:cBhvr>
                                            <p:cTn id="94" dur="1" fill="hold">
                                              <p:stCondLst>
                                                <p:cond delay="0"/>
                                              </p:stCondLst>
                                            </p:cTn>
                                            <p:tgtEl>
                                              <p:spTgt spid="97"/>
                                            </p:tgtEl>
                                            <p:attrNameLst>
                                              <p:attrName>style.visibility</p:attrName>
                                            </p:attrNameLst>
                                          </p:cBhvr>
                                          <p:to>
                                            <p:strVal val="visible"/>
                                          </p:to>
                                        </p:set>
                                        <p:anim calcmode="lin" valueType="num">
                                          <p:cBhvr>
                                            <p:cTn id="95" dur="500" fill="hold"/>
                                            <p:tgtEl>
                                              <p:spTgt spid="97"/>
                                            </p:tgtEl>
                                            <p:attrNameLst>
                                              <p:attrName>ppt_w</p:attrName>
                                            </p:attrNameLst>
                                          </p:cBhvr>
                                          <p:tavLst>
                                            <p:tav tm="0">
                                              <p:val>
                                                <p:fltVal val="0"/>
                                              </p:val>
                                            </p:tav>
                                            <p:tav tm="100000">
                                              <p:val>
                                                <p:strVal val="#ppt_w"/>
                                              </p:val>
                                            </p:tav>
                                          </p:tavLst>
                                        </p:anim>
                                        <p:anim calcmode="lin" valueType="num">
                                          <p:cBhvr>
                                            <p:cTn id="96" dur="500" fill="hold"/>
                                            <p:tgtEl>
                                              <p:spTgt spid="97"/>
                                            </p:tgtEl>
                                            <p:attrNameLst>
                                              <p:attrName>ppt_h</p:attrName>
                                            </p:attrNameLst>
                                          </p:cBhvr>
                                          <p:tavLst>
                                            <p:tav tm="0">
                                              <p:val>
                                                <p:fltVal val="0"/>
                                              </p:val>
                                            </p:tav>
                                            <p:tav tm="100000">
                                              <p:val>
                                                <p:strVal val="#ppt_h"/>
                                              </p:val>
                                            </p:tav>
                                          </p:tavLst>
                                        </p:anim>
                                        <p:animEffect transition="in" filter="fade">
                                          <p:cBhvr>
                                            <p:cTn id="97" dur="500"/>
                                            <p:tgtEl>
                                              <p:spTgt spid="97"/>
                                            </p:tgtEl>
                                          </p:cBhvr>
                                        </p:animEffect>
                                      </p:childTnLst>
                                    </p:cTn>
                                  </p:par>
                                  <p:par>
                                    <p:cTn id="98" presetID="22" presetClass="entr" presetSubtype="8" fill="hold" grpId="0" nodeType="withEffect">
                                      <p:stCondLst>
                                        <p:cond delay="14200"/>
                                      </p:stCondLst>
                                      <p:childTnLst>
                                        <p:set>
                                          <p:cBhvr>
                                            <p:cTn id="99" dur="1" fill="hold">
                                              <p:stCondLst>
                                                <p:cond delay="0"/>
                                              </p:stCondLst>
                                            </p:cTn>
                                            <p:tgtEl>
                                              <p:spTgt spid="142"/>
                                            </p:tgtEl>
                                            <p:attrNameLst>
                                              <p:attrName>style.visibility</p:attrName>
                                            </p:attrNameLst>
                                          </p:cBhvr>
                                          <p:to>
                                            <p:strVal val="visible"/>
                                          </p:to>
                                        </p:set>
                                        <p:animEffect transition="in" filter="wipe(left)">
                                          <p:cBhvr>
                                            <p:cTn id="100" dur="1000"/>
                                            <p:tgtEl>
                                              <p:spTgt spid="142"/>
                                            </p:tgtEl>
                                          </p:cBhvr>
                                        </p:animEffect>
                                      </p:childTnLst>
                                    </p:cTn>
                                  </p:par>
                                  <p:par>
                                    <p:cTn id="101" presetID="22" presetClass="entr" presetSubtype="8" fill="hold" nodeType="withEffect">
                                      <p:stCondLst>
                                        <p:cond delay="14200"/>
                                      </p:stCondLst>
                                      <p:childTnLst>
                                        <p:set>
                                          <p:cBhvr>
                                            <p:cTn id="102" dur="1" fill="hold">
                                              <p:stCondLst>
                                                <p:cond delay="0"/>
                                              </p:stCondLst>
                                            </p:cTn>
                                            <p:tgtEl>
                                              <p:spTgt spid="143"/>
                                            </p:tgtEl>
                                            <p:attrNameLst>
                                              <p:attrName>style.visibility</p:attrName>
                                            </p:attrNameLst>
                                          </p:cBhvr>
                                          <p:to>
                                            <p:strVal val="visible"/>
                                          </p:to>
                                        </p:set>
                                        <p:animEffect transition="in" filter="wipe(left)">
                                          <p:cBhvr>
                                            <p:cTn id="103" dur="1000"/>
                                            <p:tgtEl>
                                              <p:spTgt spid="143"/>
                                            </p:tgtEl>
                                          </p:cBhvr>
                                        </p:animEffect>
                                      </p:childTnLst>
                                    </p:cTn>
                                  </p:par>
                                  <p:par>
                                    <p:cTn id="104" presetID="10" presetClass="entr" presetSubtype="0" fill="hold" nodeType="withEffect">
                                      <p:stCondLst>
                                        <p:cond delay="15200"/>
                                      </p:stCondLst>
                                      <p:childTnLst>
                                        <p:set>
                                          <p:cBhvr>
                                            <p:cTn id="105" dur="1" fill="hold">
                                              <p:stCondLst>
                                                <p:cond delay="0"/>
                                              </p:stCondLst>
                                            </p:cTn>
                                            <p:tgtEl>
                                              <p:spTgt spid="128"/>
                                            </p:tgtEl>
                                            <p:attrNameLst>
                                              <p:attrName>style.visibility</p:attrName>
                                            </p:attrNameLst>
                                          </p:cBhvr>
                                          <p:to>
                                            <p:strVal val="visible"/>
                                          </p:to>
                                        </p:set>
                                        <p:animEffect transition="in" filter="fade">
                                          <p:cBhvr>
                                            <p:cTn id="106" dur="1000"/>
                                            <p:tgtEl>
                                              <p:spTgt spid="128"/>
                                            </p:tgtEl>
                                          </p:cBhvr>
                                        </p:animEffect>
                                      </p:childTnLst>
                                    </p:cTn>
                                  </p:par>
                                  <p:par>
                                    <p:cTn id="107" presetID="22" presetClass="entr" presetSubtype="1" fill="hold" grpId="0" nodeType="withEffect">
                                      <p:stCondLst>
                                        <p:cond delay="15200"/>
                                      </p:stCondLst>
                                      <p:childTnLst>
                                        <p:set>
                                          <p:cBhvr>
                                            <p:cTn id="108" dur="1" fill="hold">
                                              <p:stCondLst>
                                                <p:cond delay="0"/>
                                              </p:stCondLst>
                                            </p:cTn>
                                            <p:tgtEl>
                                              <p:spTgt spid="141"/>
                                            </p:tgtEl>
                                            <p:attrNameLst>
                                              <p:attrName>style.visibility</p:attrName>
                                            </p:attrNameLst>
                                          </p:cBhvr>
                                          <p:to>
                                            <p:strVal val="visible"/>
                                          </p:to>
                                        </p:set>
                                        <p:animEffect transition="in" filter="wipe(up)">
                                          <p:cBhvr>
                                            <p:cTn id="109" dur="1500"/>
                                            <p:tgtEl>
                                              <p:spTgt spid="141"/>
                                            </p:tgtEl>
                                          </p:cBhvr>
                                        </p:animEffect>
                                      </p:childTnLst>
                                    </p:cTn>
                                  </p:par>
                                  <p:par>
                                    <p:cTn id="110" presetID="53" presetClass="entr" presetSubtype="16" fill="hold" nodeType="withEffect">
                                      <p:stCondLst>
                                        <p:cond delay="16700"/>
                                      </p:stCondLst>
                                      <p:childTnLst>
                                        <p:set>
                                          <p:cBhvr>
                                            <p:cTn id="111" dur="1" fill="hold">
                                              <p:stCondLst>
                                                <p:cond delay="0"/>
                                              </p:stCondLst>
                                            </p:cTn>
                                            <p:tgtEl>
                                              <p:spTgt spid="110"/>
                                            </p:tgtEl>
                                            <p:attrNameLst>
                                              <p:attrName>style.visibility</p:attrName>
                                            </p:attrNameLst>
                                          </p:cBhvr>
                                          <p:to>
                                            <p:strVal val="visible"/>
                                          </p:to>
                                        </p:set>
                                        <p:anim calcmode="lin" valueType="num">
                                          <p:cBhvr>
                                            <p:cTn id="112" dur="500" fill="hold"/>
                                            <p:tgtEl>
                                              <p:spTgt spid="110"/>
                                            </p:tgtEl>
                                            <p:attrNameLst>
                                              <p:attrName>ppt_w</p:attrName>
                                            </p:attrNameLst>
                                          </p:cBhvr>
                                          <p:tavLst>
                                            <p:tav tm="0">
                                              <p:val>
                                                <p:fltVal val="0"/>
                                              </p:val>
                                            </p:tav>
                                            <p:tav tm="100000">
                                              <p:val>
                                                <p:strVal val="#ppt_w"/>
                                              </p:val>
                                            </p:tav>
                                          </p:tavLst>
                                        </p:anim>
                                        <p:anim calcmode="lin" valueType="num">
                                          <p:cBhvr>
                                            <p:cTn id="113" dur="500" fill="hold"/>
                                            <p:tgtEl>
                                              <p:spTgt spid="110"/>
                                            </p:tgtEl>
                                            <p:attrNameLst>
                                              <p:attrName>ppt_h</p:attrName>
                                            </p:attrNameLst>
                                          </p:cBhvr>
                                          <p:tavLst>
                                            <p:tav tm="0">
                                              <p:val>
                                                <p:fltVal val="0"/>
                                              </p:val>
                                            </p:tav>
                                            <p:tav tm="100000">
                                              <p:val>
                                                <p:strVal val="#ppt_h"/>
                                              </p:val>
                                            </p:tav>
                                          </p:tavLst>
                                        </p:anim>
                                        <p:animEffect transition="in" filter="fade">
                                          <p:cBhvr>
                                            <p:cTn id="114" dur="500"/>
                                            <p:tgtEl>
                                              <p:spTgt spid="110"/>
                                            </p:tgtEl>
                                          </p:cBhvr>
                                        </p:animEffect>
                                      </p:childTnLst>
                                    </p:cTn>
                                  </p:par>
                                  <p:par>
                                    <p:cTn id="115" presetID="22" presetClass="entr" presetSubtype="8" fill="hold" grpId="0" nodeType="withEffect">
                                      <p:stCondLst>
                                        <p:cond delay="17200"/>
                                      </p:stCondLst>
                                      <p:childTnLst>
                                        <p:set>
                                          <p:cBhvr>
                                            <p:cTn id="116" dur="1" fill="hold">
                                              <p:stCondLst>
                                                <p:cond delay="0"/>
                                              </p:stCondLst>
                                            </p:cTn>
                                            <p:tgtEl>
                                              <p:spTgt spid="114"/>
                                            </p:tgtEl>
                                            <p:attrNameLst>
                                              <p:attrName>style.visibility</p:attrName>
                                            </p:attrNameLst>
                                          </p:cBhvr>
                                          <p:to>
                                            <p:strVal val="visible"/>
                                          </p:to>
                                        </p:set>
                                        <p:animEffect transition="in" filter="wipe(left)">
                                          <p:cBhvr>
                                            <p:cTn id="117" dur="1000"/>
                                            <p:tgtEl>
                                              <p:spTgt spid="114"/>
                                            </p:tgtEl>
                                          </p:cBhvr>
                                        </p:animEffect>
                                      </p:childTnLst>
                                    </p:cTn>
                                  </p:par>
                                  <p:par>
                                    <p:cTn id="118" presetID="22" presetClass="entr" presetSubtype="8" fill="hold" nodeType="withEffect">
                                      <p:stCondLst>
                                        <p:cond delay="17200"/>
                                      </p:stCondLst>
                                      <p:childTnLst>
                                        <p:set>
                                          <p:cBhvr>
                                            <p:cTn id="119" dur="1" fill="hold">
                                              <p:stCondLst>
                                                <p:cond delay="0"/>
                                              </p:stCondLst>
                                            </p:cTn>
                                            <p:tgtEl>
                                              <p:spTgt spid="115"/>
                                            </p:tgtEl>
                                            <p:attrNameLst>
                                              <p:attrName>style.visibility</p:attrName>
                                            </p:attrNameLst>
                                          </p:cBhvr>
                                          <p:to>
                                            <p:strVal val="visible"/>
                                          </p:to>
                                        </p:set>
                                        <p:animEffect transition="in" filter="wipe(left)">
                                          <p:cBhvr>
                                            <p:cTn id="120" dur="1000"/>
                                            <p:tgtEl>
                                              <p:spTgt spid="115"/>
                                            </p:tgtEl>
                                          </p:cBhvr>
                                        </p:animEffect>
                                      </p:childTnLst>
                                    </p:cTn>
                                  </p:par>
                                  <p:par>
                                    <p:cTn id="121" presetID="10" presetClass="entr" presetSubtype="0" fill="hold" nodeType="withEffect">
                                      <p:stCondLst>
                                        <p:cond delay="18200"/>
                                      </p:stCondLst>
                                      <p:childTnLst>
                                        <p:set>
                                          <p:cBhvr>
                                            <p:cTn id="122" dur="1" fill="hold">
                                              <p:stCondLst>
                                                <p:cond delay="0"/>
                                              </p:stCondLst>
                                            </p:cTn>
                                            <p:tgtEl>
                                              <p:spTgt spid="131"/>
                                            </p:tgtEl>
                                            <p:attrNameLst>
                                              <p:attrName>style.visibility</p:attrName>
                                            </p:attrNameLst>
                                          </p:cBhvr>
                                          <p:to>
                                            <p:strVal val="visible"/>
                                          </p:to>
                                        </p:set>
                                        <p:animEffect transition="in" filter="fade">
                                          <p:cBhvr>
                                            <p:cTn id="123" dur="1000"/>
                                            <p:tgtEl>
                                              <p:spTgt spid="131"/>
                                            </p:tgtEl>
                                          </p:cBhvr>
                                        </p:animEffect>
                                      </p:childTnLst>
                                    </p:cTn>
                                  </p:par>
                                  <p:par>
                                    <p:cTn id="124" presetID="22" presetClass="entr" presetSubtype="1" fill="hold" grpId="0" nodeType="withEffect">
                                      <p:stCondLst>
                                        <p:cond delay="18200"/>
                                      </p:stCondLst>
                                      <p:childTnLst>
                                        <p:set>
                                          <p:cBhvr>
                                            <p:cTn id="125" dur="1" fill="hold">
                                              <p:stCondLst>
                                                <p:cond delay="0"/>
                                              </p:stCondLst>
                                            </p:cTn>
                                            <p:tgtEl>
                                              <p:spTgt spid="113"/>
                                            </p:tgtEl>
                                            <p:attrNameLst>
                                              <p:attrName>style.visibility</p:attrName>
                                            </p:attrNameLst>
                                          </p:cBhvr>
                                          <p:to>
                                            <p:strVal val="visible"/>
                                          </p:to>
                                        </p:set>
                                        <p:animEffect transition="in" filter="wipe(up)">
                                          <p:cBhvr>
                                            <p:cTn id="126" dur="1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P spid="79" grpId="0"/>
          <p:bldP spid="113" grpId="0"/>
          <p:bldP spid="11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673779" y="77760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sp>
        <p:nvSpPr>
          <p:cNvPr id="79" name="文本框 29"/>
          <p:cNvSpPr txBox="1"/>
          <p:nvPr/>
        </p:nvSpPr>
        <p:spPr>
          <a:xfrm>
            <a:off x="837684" y="3729373"/>
            <a:ext cx="2550613" cy="523220"/>
          </a:xfrm>
          <a:prstGeom prst="rect">
            <a:avLst/>
          </a:prstGeom>
          <a:noFill/>
        </p:spPr>
        <p:txBody>
          <a:bodyPr wrap="square" rtlCol="0">
            <a:spAutoFit/>
          </a:bodyPr>
          <a:lstStyle/>
          <a:p>
            <a:pPr algn="ctr"/>
            <a:r>
              <a:rPr lang="zh-CN" altLang="en-US" sz="2800" b="1" spc="300" dirty="0">
                <a:solidFill>
                  <a:srgbClr val="FF3399"/>
                </a:solidFill>
                <a:latin typeface="微软雅黑" panose="020B0503020204020204" pitchFamily="34" charset="-122"/>
                <a:ea typeface="微软雅黑" panose="020B0503020204020204" pitchFamily="34" charset="-122"/>
              </a:rPr>
              <a:t>班级管理</a:t>
            </a:r>
          </a:p>
        </p:txBody>
      </p:sp>
      <p:grpSp>
        <p:nvGrpSpPr>
          <p:cNvPr id="58" name="组合 57"/>
          <p:cNvGrpSpPr>
            <a:grpSpLocks noChangeAspect="1"/>
          </p:cNvGrpSpPr>
          <p:nvPr/>
        </p:nvGrpSpPr>
        <p:grpSpPr>
          <a:xfrm>
            <a:off x="1219476" y="1100767"/>
            <a:ext cx="1944623" cy="1823332"/>
            <a:chOff x="7953284" y="6299302"/>
            <a:chExt cx="1704299" cy="1597995"/>
          </a:xfrm>
        </p:grpSpPr>
        <p:sp>
          <p:nvSpPr>
            <p:cNvPr id="59" name="椭圆 58"/>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7953284" y="6299302"/>
              <a:ext cx="1704299" cy="1597008"/>
              <a:chOff x="8402463" y="4859939"/>
              <a:chExt cx="1704299" cy="1597008"/>
            </a:xfrm>
          </p:grpSpPr>
          <p:grpSp>
            <p:nvGrpSpPr>
              <p:cNvPr id="61" name="组合 60"/>
              <p:cNvGrpSpPr/>
              <p:nvPr/>
            </p:nvGrpSpPr>
            <p:grpSpPr>
              <a:xfrm>
                <a:off x="8402463" y="4859939"/>
                <a:ext cx="1597010" cy="1597008"/>
                <a:chOff x="9437178" y="1562959"/>
                <a:chExt cx="1597010" cy="1597008"/>
              </a:xfrm>
            </p:grpSpPr>
            <p:sp>
              <p:nvSpPr>
                <p:cNvPr id="63" name="椭圆 62"/>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440290" y="1562959"/>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弧形 6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2" name="矩形 61"/>
              <p:cNvSpPr/>
              <p:nvPr/>
            </p:nvSpPr>
            <p:spPr>
              <a:xfrm>
                <a:off x="8670991" y="5310443"/>
                <a:ext cx="1435771" cy="620402"/>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管理</a:t>
                </a:r>
                <a:endParaRPr lang="zh-CN" altLang="en-US" sz="4000" dirty="0">
                  <a:solidFill>
                    <a:schemeClr val="bg1"/>
                  </a:solidFill>
                </a:endParaRPr>
              </a:p>
            </p:txBody>
          </p:sp>
        </p:grpSp>
      </p:grpSp>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70" name="Picture 2" descr="F:\我图网产品\设计中的\家长会\PNG\2-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我图网产品\设计中的\家长会\PNG\10-8.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33114" y="3856895"/>
            <a:ext cx="3058886" cy="298677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我图网产品\设计中的\家长会\PNG\7-1.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H="1">
            <a:off x="9107226" y="4074273"/>
            <a:ext cx="3160980" cy="2634847"/>
          </a:xfrm>
          <a:prstGeom prst="rect">
            <a:avLst/>
          </a:prstGeom>
          <a:noFill/>
          <a:extLst>
            <a:ext uri="{909E8E84-426E-40DD-AFC4-6F175D3DCCD1}">
              <a14:hiddenFill xmlns:a14="http://schemas.microsoft.com/office/drawing/2010/main">
                <a:solidFill>
                  <a:srgbClr val="FFFFFF"/>
                </a:solidFill>
              </a14:hiddenFill>
            </a:ext>
          </a:extLst>
        </p:spPr>
      </p:pic>
      <p:sp>
        <p:nvSpPr>
          <p:cNvPr id="348" name="TextBox 285"/>
          <p:cNvSpPr txBox="1"/>
          <p:nvPr/>
        </p:nvSpPr>
        <p:spPr>
          <a:xfrm>
            <a:off x="5327430" y="4683886"/>
            <a:ext cx="1910883" cy="381066"/>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严格要求， 自主管理</a:t>
            </a:r>
            <a:endParaRPr lang="zh-CN" altLang="en-US" sz="1400" dirty="0">
              <a:solidFill>
                <a:schemeClr val="tx1">
                  <a:lumMod val="65000"/>
                  <a:lumOff val="35000"/>
                </a:schemeClr>
              </a:solidFill>
            </a:endParaRPr>
          </a:p>
        </p:txBody>
      </p:sp>
      <p:sp>
        <p:nvSpPr>
          <p:cNvPr id="349" name="TextBox 315"/>
          <p:cNvSpPr txBox="1"/>
          <p:nvPr/>
        </p:nvSpPr>
        <p:spPr>
          <a:xfrm>
            <a:off x="5327430" y="1974527"/>
            <a:ext cx="2190632" cy="381066"/>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培养勇敢坚有抱负的人</a:t>
            </a:r>
            <a:endParaRPr lang="zh-CN" altLang="en-US" sz="1400" dirty="0">
              <a:solidFill>
                <a:schemeClr val="tx1">
                  <a:lumMod val="65000"/>
                  <a:lumOff val="35000"/>
                </a:schemeClr>
              </a:solidFill>
            </a:endParaRPr>
          </a:p>
        </p:txBody>
      </p:sp>
      <p:sp>
        <p:nvSpPr>
          <p:cNvPr id="350" name="TextBox 316"/>
          <p:cNvSpPr txBox="1"/>
          <p:nvPr/>
        </p:nvSpPr>
        <p:spPr>
          <a:xfrm>
            <a:off x="5327430" y="2635364"/>
            <a:ext cx="2024721" cy="381066"/>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培养良好的道德品质</a:t>
            </a:r>
            <a:endParaRPr lang="zh-CN" altLang="en-US" sz="1400" dirty="0">
              <a:solidFill>
                <a:schemeClr val="tx1">
                  <a:lumMod val="65000"/>
                  <a:lumOff val="35000"/>
                </a:schemeClr>
              </a:solidFill>
            </a:endParaRPr>
          </a:p>
        </p:txBody>
      </p:sp>
      <p:sp>
        <p:nvSpPr>
          <p:cNvPr id="351" name="TextBox 317"/>
          <p:cNvSpPr txBox="1"/>
          <p:nvPr/>
        </p:nvSpPr>
        <p:spPr>
          <a:xfrm>
            <a:off x="5327430" y="3333209"/>
            <a:ext cx="2279904" cy="381066"/>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培养良好的心理素质</a:t>
            </a:r>
            <a:endParaRPr lang="zh-CN" altLang="en-US" sz="1400" dirty="0">
              <a:solidFill>
                <a:schemeClr val="tx1">
                  <a:lumMod val="65000"/>
                  <a:lumOff val="35000"/>
                </a:schemeClr>
              </a:solidFill>
            </a:endParaRPr>
          </a:p>
        </p:txBody>
      </p:sp>
      <p:sp>
        <p:nvSpPr>
          <p:cNvPr id="352" name="TextBox 318"/>
          <p:cNvSpPr txBox="1"/>
          <p:nvPr/>
        </p:nvSpPr>
        <p:spPr>
          <a:xfrm>
            <a:off x="5327430" y="3998071"/>
            <a:ext cx="2112183" cy="381066"/>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培养良好的学习习惯</a:t>
            </a:r>
            <a:endParaRPr lang="zh-CN" altLang="en-US" sz="1400" dirty="0">
              <a:solidFill>
                <a:schemeClr val="tx1">
                  <a:lumMod val="65000"/>
                  <a:lumOff val="35000"/>
                </a:schemeClr>
              </a:solidFill>
            </a:endParaRPr>
          </a:p>
        </p:txBody>
      </p:sp>
      <p:sp>
        <p:nvSpPr>
          <p:cNvPr id="353" name="TextBox 351"/>
          <p:cNvSpPr txBox="1"/>
          <p:nvPr/>
        </p:nvSpPr>
        <p:spPr>
          <a:xfrm>
            <a:off x="5327430" y="5356972"/>
            <a:ext cx="2215671" cy="377411"/>
          </a:xfrm>
          <a:prstGeom prst="rect">
            <a:avLst/>
          </a:prstGeom>
          <a:noFill/>
        </p:spPr>
        <p:txBody>
          <a:bodyPr wrap="non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让每一位孩子都健康成功</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54" name="组合 353"/>
          <p:cNvGrpSpPr/>
          <p:nvPr/>
        </p:nvGrpSpPr>
        <p:grpSpPr>
          <a:xfrm>
            <a:off x="4859295" y="1972017"/>
            <a:ext cx="479565" cy="414075"/>
            <a:chOff x="7703161" y="1430319"/>
            <a:chExt cx="479565" cy="414075"/>
          </a:xfrm>
        </p:grpSpPr>
        <p:sp>
          <p:nvSpPr>
            <p:cNvPr id="355"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92D05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6" name="文本框 56"/>
            <p:cNvSpPr txBox="1"/>
            <p:nvPr/>
          </p:nvSpPr>
          <p:spPr>
            <a:xfrm>
              <a:off x="773989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57" name="组合 356"/>
          <p:cNvGrpSpPr/>
          <p:nvPr/>
        </p:nvGrpSpPr>
        <p:grpSpPr>
          <a:xfrm rot="2988078">
            <a:off x="4893246" y="2639751"/>
            <a:ext cx="411662" cy="442830"/>
            <a:chOff x="7703161" y="1418848"/>
            <a:chExt cx="411662" cy="442830"/>
          </a:xfrm>
        </p:grpSpPr>
        <p:sp>
          <p:nvSpPr>
            <p:cNvPr id="358"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文本框 59"/>
            <p:cNvSpPr txBox="1"/>
            <p:nvPr/>
          </p:nvSpPr>
          <p:spPr>
            <a:xfrm rot="18846234">
              <a:off x="7703628" y="1470986"/>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60" name="组合 359"/>
          <p:cNvGrpSpPr/>
          <p:nvPr/>
        </p:nvGrpSpPr>
        <p:grpSpPr>
          <a:xfrm>
            <a:off x="4870725" y="3336240"/>
            <a:ext cx="456705" cy="414075"/>
            <a:chOff x="7703161" y="1430319"/>
            <a:chExt cx="456705" cy="414075"/>
          </a:xfrm>
        </p:grpSpPr>
        <p:sp>
          <p:nvSpPr>
            <p:cNvPr id="361"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2" name="文本框 62"/>
            <p:cNvSpPr txBox="1"/>
            <p:nvPr/>
          </p:nvSpPr>
          <p:spPr>
            <a:xfrm>
              <a:off x="771703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63" name="组合 362"/>
          <p:cNvGrpSpPr/>
          <p:nvPr/>
        </p:nvGrpSpPr>
        <p:grpSpPr>
          <a:xfrm>
            <a:off x="4865010" y="4019558"/>
            <a:ext cx="468135" cy="414075"/>
            <a:chOff x="7703161" y="1430319"/>
            <a:chExt cx="468135" cy="414075"/>
          </a:xfrm>
        </p:grpSpPr>
        <p:sp>
          <p:nvSpPr>
            <p:cNvPr id="364"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5" name="文本框 65"/>
            <p:cNvSpPr txBox="1"/>
            <p:nvPr/>
          </p:nvSpPr>
          <p:spPr>
            <a:xfrm>
              <a:off x="772846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04</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66" name="组合 365"/>
          <p:cNvGrpSpPr/>
          <p:nvPr/>
        </p:nvGrpSpPr>
        <p:grpSpPr>
          <a:xfrm>
            <a:off x="4865010" y="4702876"/>
            <a:ext cx="468135" cy="414075"/>
            <a:chOff x="7703161" y="1430319"/>
            <a:chExt cx="468135" cy="414075"/>
          </a:xfrm>
        </p:grpSpPr>
        <p:sp>
          <p:nvSpPr>
            <p:cNvPr id="367"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lumMod val="7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8" name="文本框 68"/>
            <p:cNvSpPr txBox="1"/>
            <p:nvPr/>
          </p:nvSpPr>
          <p:spPr>
            <a:xfrm>
              <a:off x="7728466" y="1477012"/>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05</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69" name="组合 368"/>
          <p:cNvGrpSpPr/>
          <p:nvPr/>
        </p:nvGrpSpPr>
        <p:grpSpPr>
          <a:xfrm rot="2988078">
            <a:off x="4893246" y="5370612"/>
            <a:ext cx="411662" cy="442830"/>
            <a:chOff x="7703161" y="1418849"/>
            <a:chExt cx="411662" cy="442830"/>
          </a:xfrm>
        </p:grpSpPr>
        <p:sp>
          <p:nvSpPr>
            <p:cNvPr id="370" name="五角星 2"/>
            <p:cNvSpPr/>
            <p:nvPr/>
          </p:nvSpPr>
          <p:spPr>
            <a:xfrm rot="20227648" flipH="1">
              <a:off x="7703161" y="1430319"/>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1" name="文本框 71"/>
            <p:cNvSpPr txBox="1"/>
            <p:nvPr/>
          </p:nvSpPr>
          <p:spPr>
            <a:xfrm rot="18846234">
              <a:off x="7703628" y="1470987"/>
              <a:ext cx="442830" cy="338554"/>
            </a:xfrm>
            <a:prstGeom prst="rect">
              <a:avLst/>
            </a:prstGeom>
            <a:noFill/>
            <a:ln>
              <a:noFill/>
            </a:ln>
          </p:spPr>
          <p:txBody>
            <a:bodyPr wrap="square" rtlCol="0">
              <a:spAutoFit/>
            </a:bodyPr>
            <a:lstStyle/>
            <a:p>
              <a:r>
                <a:rPr lang="en-US" altLang="zh-CN" sz="1600" dirty="0">
                  <a:ln w="25400">
                    <a:noFill/>
                  </a:ln>
                  <a:solidFill>
                    <a:schemeClr val="bg1"/>
                  </a:solidFill>
                  <a:latin typeface="Impact" panose="020B0806030902050204" pitchFamily="34" charset="0"/>
                  <a:ea typeface="方正超粗黑简体" panose="03000509000000000000" pitchFamily="65" charset="-122"/>
                </a:rPr>
                <a:t>06</a:t>
              </a:r>
              <a:endParaRPr lang="zh-CN" altLang="en-US" sz="16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372" name="组合 371"/>
          <p:cNvGrpSpPr/>
          <p:nvPr/>
        </p:nvGrpSpPr>
        <p:grpSpPr>
          <a:xfrm>
            <a:off x="8755838" y="1796651"/>
            <a:ext cx="1646832" cy="1646832"/>
            <a:chOff x="2132930" y="1035327"/>
            <a:chExt cx="1307248" cy="1307248"/>
          </a:xfrm>
        </p:grpSpPr>
        <p:grpSp>
          <p:nvGrpSpPr>
            <p:cNvPr id="373" name="组合 372"/>
            <p:cNvGrpSpPr/>
            <p:nvPr/>
          </p:nvGrpSpPr>
          <p:grpSpPr>
            <a:xfrm rot="20755360">
              <a:off x="2132930" y="1035327"/>
              <a:ext cx="1307248" cy="1307248"/>
              <a:chOff x="5153025" y="4019551"/>
              <a:chExt cx="1866899" cy="1866899"/>
            </a:xfrm>
          </p:grpSpPr>
          <p:sp>
            <p:nvSpPr>
              <p:cNvPr id="375" name="椭圆 374"/>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6" name="组合 375"/>
              <p:cNvGrpSpPr/>
              <p:nvPr/>
            </p:nvGrpSpPr>
            <p:grpSpPr>
              <a:xfrm>
                <a:off x="6050915" y="4019551"/>
                <a:ext cx="71120" cy="1866899"/>
                <a:chOff x="6072187" y="3914775"/>
                <a:chExt cx="0" cy="2143125"/>
              </a:xfrm>
            </p:grpSpPr>
            <p:cxnSp>
              <p:nvCxnSpPr>
                <p:cNvPr id="386" name="直接连接符 38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77" name="组合 376"/>
              <p:cNvGrpSpPr/>
              <p:nvPr/>
            </p:nvGrpSpPr>
            <p:grpSpPr>
              <a:xfrm rot="16200000">
                <a:off x="6050915" y="4019551"/>
                <a:ext cx="71120" cy="1866899"/>
                <a:chOff x="6072187" y="3914775"/>
                <a:chExt cx="0" cy="2143125"/>
              </a:xfrm>
            </p:grpSpPr>
            <p:cxnSp>
              <p:nvCxnSpPr>
                <p:cNvPr id="384" name="直接连接符 38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78" name="组合 377"/>
              <p:cNvGrpSpPr/>
              <p:nvPr/>
            </p:nvGrpSpPr>
            <p:grpSpPr>
              <a:xfrm rot="2700000">
                <a:off x="6050915" y="4019551"/>
                <a:ext cx="71120" cy="1866899"/>
                <a:chOff x="6072187" y="3914775"/>
                <a:chExt cx="0" cy="2143125"/>
              </a:xfrm>
            </p:grpSpPr>
            <p:cxnSp>
              <p:nvCxnSpPr>
                <p:cNvPr id="382" name="直接连接符 38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379" name="组合 378"/>
              <p:cNvGrpSpPr/>
              <p:nvPr/>
            </p:nvGrpSpPr>
            <p:grpSpPr>
              <a:xfrm rot="18900000" flipH="1">
                <a:off x="6050915" y="4019551"/>
                <a:ext cx="71120" cy="1866899"/>
                <a:chOff x="6072187" y="3914775"/>
                <a:chExt cx="0" cy="2143125"/>
              </a:xfrm>
            </p:grpSpPr>
            <p:cxnSp>
              <p:nvCxnSpPr>
                <p:cNvPr id="380" name="直接连接符 379"/>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374" name="弧形 373"/>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extLst>
      <p:ext uri="{BB962C8B-B14F-4D97-AF65-F5344CB8AC3E}">
        <p14:creationId xmlns:p14="http://schemas.microsoft.com/office/powerpoint/2010/main" val="2855706353"/>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10" presetClass="entr" presetSubtype="0" fill="hold" nodeType="withEffect">
                                      <p:stCondLst>
                                        <p:cond delay="190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1500"/>
                                            <p:tgtEl>
                                              <p:spTgt spid="1026"/>
                                            </p:tgtEl>
                                          </p:cBhvr>
                                        </p:animEffect>
                                      </p:childTnLst>
                                    </p:cTn>
                                  </p:par>
                                  <p:par>
                                    <p:cTn id="17" presetID="10" presetClass="entr" presetSubtype="0" fill="hold" nodeType="withEffect">
                                      <p:stCondLst>
                                        <p:cond delay="190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500"/>
                                            <p:tgtEl>
                                              <p:spTgt spid="1027"/>
                                            </p:tgtEl>
                                          </p:cBhvr>
                                        </p:animEffect>
                                      </p:childTnLst>
                                    </p:cTn>
                                  </p:par>
                                  <p:par>
                                    <p:cTn id="20" presetID="8" presetClass="emph" presetSubtype="0" repeatCount="indefinite" fill="hold" nodeType="withEffect">
                                      <p:stCondLst>
                                        <p:cond delay="3900"/>
                                      </p:stCondLst>
                                      <p:childTnLst>
                                        <p:animRot by="21600000">
                                          <p:cBhvr>
                                            <p:cTn id="21" dur="5000" fill="hold"/>
                                            <p:tgtEl>
                                              <p:spTgt spid="152"/>
                                            </p:tgtEl>
                                            <p:attrNameLst>
                                              <p:attrName>r</p:attrName>
                                            </p:attrNameLst>
                                          </p:cBhvr>
                                        </p:animRot>
                                      </p:childTnLst>
                                    </p:cTn>
                                  </p:par>
                                  <p:par>
                                    <p:cTn id="22" presetID="22" presetClass="entr" presetSubtype="8" fill="hold" grpId="0" nodeType="withEffect">
                                      <p:stCondLst>
                                        <p:cond delay="390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1250"/>
                                            <p:tgtEl>
                                              <p:spTgt spid="79"/>
                                            </p:tgtEl>
                                          </p:cBhvr>
                                        </p:animEffect>
                                      </p:childTnLst>
                                    </p:cTn>
                                  </p:par>
                                  <p:par>
                                    <p:cTn id="25" presetID="53" presetClass="entr" presetSubtype="16" fill="hold" nodeType="withEffect">
                                      <p:stCondLst>
                                        <p:cond delay="39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750" fill="hold"/>
                                            <p:tgtEl>
                                              <p:spTgt spid="58"/>
                                            </p:tgtEl>
                                            <p:attrNameLst>
                                              <p:attrName>ppt_w</p:attrName>
                                            </p:attrNameLst>
                                          </p:cBhvr>
                                          <p:tavLst>
                                            <p:tav tm="0">
                                              <p:val>
                                                <p:fltVal val="0"/>
                                              </p:val>
                                            </p:tav>
                                            <p:tav tm="100000">
                                              <p:val>
                                                <p:strVal val="#ppt_w"/>
                                              </p:val>
                                            </p:tav>
                                          </p:tavLst>
                                        </p:anim>
                                        <p:anim calcmode="lin" valueType="num">
                                          <p:cBhvr>
                                            <p:cTn id="28" dur="750" fill="hold"/>
                                            <p:tgtEl>
                                              <p:spTgt spid="58"/>
                                            </p:tgtEl>
                                            <p:attrNameLst>
                                              <p:attrName>ppt_h</p:attrName>
                                            </p:attrNameLst>
                                          </p:cBhvr>
                                          <p:tavLst>
                                            <p:tav tm="0">
                                              <p:val>
                                                <p:fltVal val="0"/>
                                              </p:val>
                                            </p:tav>
                                            <p:tav tm="100000">
                                              <p:val>
                                                <p:strVal val="#ppt_h"/>
                                              </p:val>
                                            </p:tav>
                                          </p:tavLst>
                                        </p:anim>
                                        <p:animEffect transition="in" filter="fade">
                                          <p:cBhvr>
                                            <p:cTn id="29" dur="750"/>
                                            <p:tgtEl>
                                              <p:spTgt spid="58"/>
                                            </p:tgtEl>
                                          </p:cBhvr>
                                        </p:animEffect>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2" presetClass="entr" presetSubtype="4" fill="hold" nodeType="withEffect" p14:presetBounceEnd="44000">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14:bounceEnd="44000">
                                          <p:cBhvr additive="base">
                                            <p:cTn id="58" dur="20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59" dur="2000" fill="hold"/>
                                            <p:tgtEl>
                                              <p:spTgt spid="70"/>
                                            </p:tgtEl>
                                            <p:attrNameLst>
                                              <p:attrName>ppt_y</p:attrName>
                                            </p:attrNameLst>
                                          </p:cBhvr>
                                          <p:tavLst>
                                            <p:tav tm="0">
                                              <p:val>
                                                <p:strVal val="1+#ppt_h/2"/>
                                              </p:val>
                                            </p:tav>
                                            <p:tav tm="100000">
                                              <p:val>
                                                <p:strVal val="#ppt_y"/>
                                              </p:val>
                                            </p:tav>
                                          </p:tavLst>
                                        </p:anim>
                                      </p:childTnLst>
                                    </p:cTn>
                                  </p:par>
                                  <p:par>
                                    <p:cTn id="60" presetID="42" presetClass="entr" presetSubtype="0" fill="hold" nodeType="withEffect">
                                      <p:stCondLst>
                                        <p:cond delay="180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1000"/>
                                            <p:tgtEl>
                                              <p:spTgt spid="69"/>
                                            </p:tgtEl>
                                          </p:cBhvr>
                                        </p:animEffect>
                                        <p:anim calcmode="lin" valueType="num">
                                          <p:cBhvr>
                                            <p:cTn id="63" dur="1000" fill="hold"/>
                                            <p:tgtEl>
                                              <p:spTgt spid="69"/>
                                            </p:tgtEl>
                                            <p:attrNameLst>
                                              <p:attrName>ppt_x</p:attrName>
                                            </p:attrNameLst>
                                          </p:cBhvr>
                                          <p:tavLst>
                                            <p:tav tm="0">
                                              <p:val>
                                                <p:strVal val="#ppt_x"/>
                                              </p:val>
                                            </p:tav>
                                            <p:tav tm="100000">
                                              <p:val>
                                                <p:strVal val="#ppt_x"/>
                                              </p:val>
                                            </p:tav>
                                          </p:tavLst>
                                        </p:anim>
                                        <p:anim calcmode="lin" valueType="num">
                                          <p:cBhvr>
                                            <p:cTn id="64" dur="1000" fill="hold"/>
                                            <p:tgtEl>
                                              <p:spTgt spid="69"/>
                                            </p:tgtEl>
                                            <p:attrNameLst>
                                              <p:attrName>ppt_y</p:attrName>
                                            </p:attrNameLst>
                                          </p:cBhvr>
                                          <p:tavLst>
                                            <p:tav tm="0">
                                              <p:val>
                                                <p:strVal val="#ppt_y+.1"/>
                                              </p:val>
                                            </p:tav>
                                            <p:tav tm="100000">
                                              <p:val>
                                                <p:strVal val="#ppt_y"/>
                                              </p:val>
                                            </p:tav>
                                          </p:tavLst>
                                        </p:anim>
                                      </p:childTnLst>
                                    </p:cTn>
                                  </p:par>
                                  <p:par>
                                    <p:cTn id="65" presetID="53" presetClass="entr" presetSubtype="16" fill="hold" nodeType="withEffect">
                                      <p:stCondLst>
                                        <p:cond delay="9250"/>
                                      </p:stCondLst>
                                      <p:childTnLst>
                                        <p:set>
                                          <p:cBhvr>
                                            <p:cTn id="66" dur="1" fill="hold">
                                              <p:stCondLst>
                                                <p:cond delay="0"/>
                                              </p:stCondLst>
                                            </p:cTn>
                                            <p:tgtEl>
                                              <p:spTgt spid="354"/>
                                            </p:tgtEl>
                                            <p:attrNameLst>
                                              <p:attrName>style.visibility</p:attrName>
                                            </p:attrNameLst>
                                          </p:cBhvr>
                                          <p:to>
                                            <p:strVal val="visible"/>
                                          </p:to>
                                        </p:set>
                                        <p:anim calcmode="lin" valueType="num">
                                          <p:cBhvr>
                                            <p:cTn id="67" dur="500" fill="hold"/>
                                            <p:tgtEl>
                                              <p:spTgt spid="354"/>
                                            </p:tgtEl>
                                            <p:attrNameLst>
                                              <p:attrName>ppt_w</p:attrName>
                                            </p:attrNameLst>
                                          </p:cBhvr>
                                          <p:tavLst>
                                            <p:tav tm="0">
                                              <p:val>
                                                <p:fltVal val="0"/>
                                              </p:val>
                                            </p:tav>
                                            <p:tav tm="100000">
                                              <p:val>
                                                <p:strVal val="#ppt_w"/>
                                              </p:val>
                                            </p:tav>
                                          </p:tavLst>
                                        </p:anim>
                                        <p:anim calcmode="lin" valueType="num">
                                          <p:cBhvr>
                                            <p:cTn id="68" dur="500" fill="hold"/>
                                            <p:tgtEl>
                                              <p:spTgt spid="354"/>
                                            </p:tgtEl>
                                            <p:attrNameLst>
                                              <p:attrName>ppt_h</p:attrName>
                                            </p:attrNameLst>
                                          </p:cBhvr>
                                          <p:tavLst>
                                            <p:tav tm="0">
                                              <p:val>
                                                <p:fltVal val="0"/>
                                              </p:val>
                                            </p:tav>
                                            <p:tav tm="100000">
                                              <p:val>
                                                <p:strVal val="#ppt_h"/>
                                              </p:val>
                                            </p:tav>
                                          </p:tavLst>
                                        </p:anim>
                                        <p:animEffect transition="in" filter="fade">
                                          <p:cBhvr>
                                            <p:cTn id="69" dur="500"/>
                                            <p:tgtEl>
                                              <p:spTgt spid="354"/>
                                            </p:tgtEl>
                                          </p:cBhvr>
                                        </p:animEffect>
                                      </p:childTnLst>
                                    </p:cTn>
                                  </p:par>
                                  <p:par>
                                    <p:cTn id="70" presetID="22" presetClass="entr" presetSubtype="1" fill="hold" grpId="0" nodeType="withEffect">
                                      <p:stCondLst>
                                        <p:cond delay="9750"/>
                                      </p:stCondLst>
                                      <p:childTnLst>
                                        <p:set>
                                          <p:cBhvr>
                                            <p:cTn id="71" dur="1" fill="hold">
                                              <p:stCondLst>
                                                <p:cond delay="0"/>
                                              </p:stCondLst>
                                            </p:cTn>
                                            <p:tgtEl>
                                              <p:spTgt spid="349"/>
                                            </p:tgtEl>
                                            <p:attrNameLst>
                                              <p:attrName>style.visibility</p:attrName>
                                            </p:attrNameLst>
                                          </p:cBhvr>
                                          <p:to>
                                            <p:strVal val="visible"/>
                                          </p:to>
                                        </p:set>
                                        <p:animEffect transition="in" filter="wipe(up)">
                                          <p:cBhvr>
                                            <p:cTn id="72" dur="750"/>
                                            <p:tgtEl>
                                              <p:spTgt spid="349"/>
                                            </p:tgtEl>
                                          </p:cBhvr>
                                        </p:animEffect>
                                      </p:childTnLst>
                                    </p:cTn>
                                  </p:par>
                                  <p:par>
                                    <p:cTn id="73" presetID="53" presetClass="entr" presetSubtype="16" fill="hold" nodeType="withEffect">
                                      <p:stCondLst>
                                        <p:cond delay="10500"/>
                                      </p:stCondLst>
                                      <p:childTnLst>
                                        <p:set>
                                          <p:cBhvr>
                                            <p:cTn id="74" dur="1" fill="hold">
                                              <p:stCondLst>
                                                <p:cond delay="0"/>
                                              </p:stCondLst>
                                            </p:cTn>
                                            <p:tgtEl>
                                              <p:spTgt spid="357"/>
                                            </p:tgtEl>
                                            <p:attrNameLst>
                                              <p:attrName>style.visibility</p:attrName>
                                            </p:attrNameLst>
                                          </p:cBhvr>
                                          <p:to>
                                            <p:strVal val="visible"/>
                                          </p:to>
                                        </p:set>
                                        <p:anim calcmode="lin" valueType="num">
                                          <p:cBhvr>
                                            <p:cTn id="75" dur="500" fill="hold"/>
                                            <p:tgtEl>
                                              <p:spTgt spid="357"/>
                                            </p:tgtEl>
                                            <p:attrNameLst>
                                              <p:attrName>ppt_w</p:attrName>
                                            </p:attrNameLst>
                                          </p:cBhvr>
                                          <p:tavLst>
                                            <p:tav tm="0">
                                              <p:val>
                                                <p:fltVal val="0"/>
                                              </p:val>
                                            </p:tav>
                                            <p:tav tm="100000">
                                              <p:val>
                                                <p:strVal val="#ppt_w"/>
                                              </p:val>
                                            </p:tav>
                                          </p:tavLst>
                                        </p:anim>
                                        <p:anim calcmode="lin" valueType="num">
                                          <p:cBhvr>
                                            <p:cTn id="76" dur="500" fill="hold"/>
                                            <p:tgtEl>
                                              <p:spTgt spid="357"/>
                                            </p:tgtEl>
                                            <p:attrNameLst>
                                              <p:attrName>ppt_h</p:attrName>
                                            </p:attrNameLst>
                                          </p:cBhvr>
                                          <p:tavLst>
                                            <p:tav tm="0">
                                              <p:val>
                                                <p:fltVal val="0"/>
                                              </p:val>
                                            </p:tav>
                                            <p:tav tm="100000">
                                              <p:val>
                                                <p:strVal val="#ppt_h"/>
                                              </p:val>
                                            </p:tav>
                                          </p:tavLst>
                                        </p:anim>
                                        <p:animEffect transition="in" filter="fade">
                                          <p:cBhvr>
                                            <p:cTn id="77" dur="500"/>
                                            <p:tgtEl>
                                              <p:spTgt spid="357"/>
                                            </p:tgtEl>
                                          </p:cBhvr>
                                        </p:animEffect>
                                      </p:childTnLst>
                                    </p:cTn>
                                  </p:par>
                                  <p:par>
                                    <p:cTn id="78" presetID="22" presetClass="entr" presetSubtype="1" fill="hold" grpId="0" nodeType="withEffect">
                                      <p:stCondLst>
                                        <p:cond delay="11000"/>
                                      </p:stCondLst>
                                      <p:childTnLst>
                                        <p:set>
                                          <p:cBhvr>
                                            <p:cTn id="79" dur="1" fill="hold">
                                              <p:stCondLst>
                                                <p:cond delay="0"/>
                                              </p:stCondLst>
                                            </p:cTn>
                                            <p:tgtEl>
                                              <p:spTgt spid="350"/>
                                            </p:tgtEl>
                                            <p:attrNameLst>
                                              <p:attrName>style.visibility</p:attrName>
                                            </p:attrNameLst>
                                          </p:cBhvr>
                                          <p:to>
                                            <p:strVal val="visible"/>
                                          </p:to>
                                        </p:set>
                                        <p:animEffect transition="in" filter="wipe(up)">
                                          <p:cBhvr>
                                            <p:cTn id="80" dur="750"/>
                                            <p:tgtEl>
                                              <p:spTgt spid="350"/>
                                            </p:tgtEl>
                                          </p:cBhvr>
                                        </p:animEffect>
                                      </p:childTnLst>
                                    </p:cTn>
                                  </p:par>
                                  <p:par>
                                    <p:cTn id="81" presetID="53" presetClass="entr" presetSubtype="16" fill="hold" nodeType="withEffect">
                                      <p:stCondLst>
                                        <p:cond delay="11750"/>
                                      </p:stCondLst>
                                      <p:childTnLst>
                                        <p:set>
                                          <p:cBhvr>
                                            <p:cTn id="82" dur="1" fill="hold">
                                              <p:stCondLst>
                                                <p:cond delay="0"/>
                                              </p:stCondLst>
                                            </p:cTn>
                                            <p:tgtEl>
                                              <p:spTgt spid="360"/>
                                            </p:tgtEl>
                                            <p:attrNameLst>
                                              <p:attrName>style.visibility</p:attrName>
                                            </p:attrNameLst>
                                          </p:cBhvr>
                                          <p:to>
                                            <p:strVal val="visible"/>
                                          </p:to>
                                        </p:set>
                                        <p:anim calcmode="lin" valueType="num">
                                          <p:cBhvr>
                                            <p:cTn id="83" dur="500" fill="hold"/>
                                            <p:tgtEl>
                                              <p:spTgt spid="360"/>
                                            </p:tgtEl>
                                            <p:attrNameLst>
                                              <p:attrName>ppt_w</p:attrName>
                                            </p:attrNameLst>
                                          </p:cBhvr>
                                          <p:tavLst>
                                            <p:tav tm="0">
                                              <p:val>
                                                <p:fltVal val="0"/>
                                              </p:val>
                                            </p:tav>
                                            <p:tav tm="100000">
                                              <p:val>
                                                <p:strVal val="#ppt_w"/>
                                              </p:val>
                                            </p:tav>
                                          </p:tavLst>
                                        </p:anim>
                                        <p:anim calcmode="lin" valueType="num">
                                          <p:cBhvr>
                                            <p:cTn id="84" dur="500" fill="hold"/>
                                            <p:tgtEl>
                                              <p:spTgt spid="360"/>
                                            </p:tgtEl>
                                            <p:attrNameLst>
                                              <p:attrName>ppt_h</p:attrName>
                                            </p:attrNameLst>
                                          </p:cBhvr>
                                          <p:tavLst>
                                            <p:tav tm="0">
                                              <p:val>
                                                <p:fltVal val="0"/>
                                              </p:val>
                                            </p:tav>
                                            <p:tav tm="100000">
                                              <p:val>
                                                <p:strVal val="#ppt_h"/>
                                              </p:val>
                                            </p:tav>
                                          </p:tavLst>
                                        </p:anim>
                                        <p:animEffect transition="in" filter="fade">
                                          <p:cBhvr>
                                            <p:cTn id="85" dur="500"/>
                                            <p:tgtEl>
                                              <p:spTgt spid="360"/>
                                            </p:tgtEl>
                                          </p:cBhvr>
                                        </p:animEffect>
                                      </p:childTnLst>
                                    </p:cTn>
                                  </p:par>
                                  <p:par>
                                    <p:cTn id="86" presetID="22" presetClass="entr" presetSubtype="1" fill="hold" grpId="0" nodeType="withEffect">
                                      <p:stCondLst>
                                        <p:cond delay="12250"/>
                                      </p:stCondLst>
                                      <p:childTnLst>
                                        <p:set>
                                          <p:cBhvr>
                                            <p:cTn id="87" dur="1" fill="hold">
                                              <p:stCondLst>
                                                <p:cond delay="0"/>
                                              </p:stCondLst>
                                            </p:cTn>
                                            <p:tgtEl>
                                              <p:spTgt spid="351"/>
                                            </p:tgtEl>
                                            <p:attrNameLst>
                                              <p:attrName>style.visibility</p:attrName>
                                            </p:attrNameLst>
                                          </p:cBhvr>
                                          <p:to>
                                            <p:strVal val="visible"/>
                                          </p:to>
                                        </p:set>
                                        <p:animEffect transition="in" filter="wipe(up)">
                                          <p:cBhvr>
                                            <p:cTn id="88" dur="750"/>
                                            <p:tgtEl>
                                              <p:spTgt spid="351"/>
                                            </p:tgtEl>
                                          </p:cBhvr>
                                        </p:animEffect>
                                      </p:childTnLst>
                                    </p:cTn>
                                  </p:par>
                                  <p:par>
                                    <p:cTn id="89" presetID="53" presetClass="entr" presetSubtype="16" fill="hold" nodeType="withEffect">
                                      <p:stCondLst>
                                        <p:cond delay="13000"/>
                                      </p:stCondLst>
                                      <p:childTnLst>
                                        <p:set>
                                          <p:cBhvr>
                                            <p:cTn id="90" dur="1" fill="hold">
                                              <p:stCondLst>
                                                <p:cond delay="0"/>
                                              </p:stCondLst>
                                            </p:cTn>
                                            <p:tgtEl>
                                              <p:spTgt spid="363"/>
                                            </p:tgtEl>
                                            <p:attrNameLst>
                                              <p:attrName>style.visibility</p:attrName>
                                            </p:attrNameLst>
                                          </p:cBhvr>
                                          <p:to>
                                            <p:strVal val="visible"/>
                                          </p:to>
                                        </p:set>
                                        <p:anim calcmode="lin" valueType="num">
                                          <p:cBhvr>
                                            <p:cTn id="91" dur="500" fill="hold"/>
                                            <p:tgtEl>
                                              <p:spTgt spid="363"/>
                                            </p:tgtEl>
                                            <p:attrNameLst>
                                              <p:attrName>ppt_w</p:attrName>
                                            </p:attrNameLst>
                                          </p:cBhvr>
                                          <p:tavLst>
                                            <p:tav tm="0">
                                              <p:val>
                                                <p:fltVal val="0"/>
                                              </p:val>
                                            </p:tav>
                                            <p:tav tm="100000">
                                              <p:val>
                                                <p:strVal val="#ppt_w"/>
                                              </p:val>
                                            </p:tav>
                                          </p:tavLst>
                                        </p:anim>
                                        <p:anim calcmode="lin" valueType="num">
                                          <p:cBhvr>
                                            <p:cTn id="92" dur="500" fill="hold"/>
                                            <p:tgtEl>
                                              <p:spTgt spid="363"/>
                                            </p:tgtEl>
                                            <p:attrNameLst>
                                              <p:attrName>ppt_h</p:attrName>
                                            </p:attrNameLst>
                                          </p:cBhvr>
                                          <p:tavLst>
                                            <p:tav tm="0">
                                              <p:val>
                                                <p:fltVal val="0"/>
                                              </p:val>
                                            </p:tav>
                                            <p:tav tm="100000">
                                              <p:val>
                                                <p:strVal val="#ppt_h"/>
                                              </p:val>
                                            </p:tav>
                                          </p:tavLst>
                                        </p:anim>
                                        <p:animEffect transition="in" filter="fade">
                                          <p:cBhvr>
                                            <p:cTn id="93" dur="500"/>
                                            <p:tgtEl>
                                              <p:spTgt spid="363"/>
                                            </p:tgtEl>
                                          </p:cBhvr>
                                        </p:animEffect>
                                      </p:childTnLst>
                                    </p:cTn>
                                  </p:par>
                                  <p:par>
                                    <p:cTn id="94" presetID="22" presetClass="entr" presetSubtype="1" fill="hold" grpId="0" nodeType="withEffect">
                                      <p:stCondLst>
                                        <p:cond delay="13500"/>
                                      </p:stCondLst>
                                      <p:childTnLst>
                                        <p:set>
                                          <p:cBhvr>
                                            <p:cTn id="95" dur="1" fill="hold">
                                              <p:stCondLst>
                                                <p:cond delay="0"/>
                                              </p:stCondLst>
                                            </p:cTn>
                                            <p:tgtEl>
                                              <p:spTgt spid="352"/>
                                            </p:tgtEl>
                                            <p:attrNameLst>
                                              <p:attrName>style.visibility</p:attrName>
                                            </p:attrNameLst>
                                          </p:cBhvr>
                                          <p:to>
                                            <p:strVal val="visible"/>
                                          </p:to>
                                        </p:set>
                                        <p:animEffect transition="in" filter="wipe(up)">
                                          <p:cBhvr>
                                            <p:cTn id="96" dur="750"/>
                                            <p:tgtEl>
                                              <p:spTgt spid="352"/>
                                            </p:tgtEl>
                                          </p:cBhvr>
                                        </p:animEffect>
                                      </p:childTnLst>
                                    </p:cTn>
                                  </p:par>
                                  <p:par>
                                    <p:cTn id="97" presetID="53" presetClass="entr" presetSubtype="16" fill="hold" nodeType="withEffect">
                                      <p:stCondLst>
                                        <p:cond delay="14250"/>
                                      </p:stCondLst>
                                      <p:childTnLst>
                                        <p:set>
                                          <p:cBhvr>
                                            <p:cTn id="98" dur="1" fill="hold">
                                              <p:stCondLst>
                                                <p:cond delay="0"/>
                                              </p:stCondLst>
                                            </p:cTn>
                                            <p:tgtEl>
                                              <p:spTgt spid="366"/>
                                            </p:tgtEl>
                                            <p:attrNameLst>
                                              <p:attrName>style.visibility</p:attrName>
                                            </p:attrNameLst>
                                          </p:cBhvr>
                                          <p:to>
                                            <p:strVal val="visible"/>
                                          </p:to>
                                        </p:set>
                                        <p:anim calcmode="lin" valueType="num">
                                          <p:cBhvr>
                                            <p:cTn id="99" dur="500" fill="hold"/>
                                            <p:tgtEl>
                                              <p:spTgt spid="366"/>
                                            </p:tgtEl>
                                            <p:attrNameLst>
                                              <p:attrName>ppt_w</p:attrName>
                                            </p:attrNameLst>
                                          </p:cBhvr>
                                          <p:tavLst>
                                            <p:tav tm="0">
                                              <p:val>
                                                <p:fltVal val="0"/>
                                              </p:val>
                                            </p:tav>
                                            <p:tav tm="100000">
                                              <p:val>
                                                <p:strVal val="#ppt_w"/>
                                              </p:val>
                                            </p:tav>
                                          </p:tavLst>
                                        </p:anim>
                                        <p:anim calcmode="lin" valueType="num">
                                          <p:cBhvr>
                                            <p:cTn id="100" dur="500" fill="hold"/>
                                            <p:tgtEl>
                                              <p:spTgt spid="366"/>
                                            </p:tgtEl>
                                            <p:attrNameLst>
                                              <p:attrName>ppt_h</p:attrName>
                                            </p:attrNameLst>
                                          </p:cBhvr>
                                          <p:tavLst>
                                            <p:tav tm="0">
                                              <p:val>
                                                <p:fltVal val="0"/>
                                              </p:val>
                                            </p:tav>
                                            <p:tav tm="100000">
                                              <p:val>
                                                <p:strVal val="#ppt_h"/>
                                              </p:val>
                                            </p:tav>
                                          </p:tavLst>
                                        </p:anim>
                                        <p:animEffect transition="in" filter="fade">
                                          <p:cBhvr>
                                            <p:cTn id="101" dur="500"/>
                                            <p:tgtEl>
                                              <p:spTgt spid="366"/>
                                            </p:tgtEl>
                                          </p:cBhvr>
                                        </p:animEffect>
                                      </p:childTnLst>
                                    </p:cTn>
                                  </p:par>
                                  <p:par>
                                    <p:cTn id="102" presetID="22" presetClass="entr" presetSubtype="1" fill="hold" grpId="0" nodeType="withEffect">
                                      <p:stCondLst>
                                        <p:cond delay="14750"/>
                                      </p:stCondLst>
                                      <p:childTnLst>
                                        <p:set>
                                          <p:cBhvr>
                                            <p:cTn id="103" dur="1" fill="hold">
                                              <p:stCondLst>
                                                <p:cond delay="0"/>
                                              </p:stCondLst>
                                            </p:cTn>
                                            <p:tgtEl>
                                              <p:spTgt spid="348"/>
                                            </p:tgtEl>
                                            <p:attrNameLst>
                                              <p:attrName>style.visibility</p:attrName>
                                            </p:attrNameLst>
                                          </p:cBhvr>
                                          <p:to>
                                            <p:strVal val="visible"/>
                                          </p:to>
                                        </p:set>
                                        <p:animEffect transition="in" filter="wipe(up)">
                                          <p:cBhvr>
                                            <p:cTn id="104" dur="750"/>
                                            <p:tgtEl>
                                              <p:spTgt spid="348"/>
                                            </p:tgtEl>
                                          </p:cBhvr>
                                        </p:animEffect>
                                      </p:childTnLst>
                                    </p:cTn>
                                  </p:par>
                                  <p:par>
                                    <p:cTn id="105" presetID="53" presetClass="entr" presetSubtype="16" fill="hold" nodeType="withEffect">
                                      <p:stCondLst>
                                        <p:cond delay="15500"/>
                                      </p:stCondLst>
                                      <p:childTnLst>
                                        <p:set>
                                          <p:cBhvr>
                                            <p:cTn id="106" dur="1" fill="hold">
                                              <p:stCondLst>
                                                <p:cond delay="0"/>
                                              </p:stCondLst>
                                            </p:cTn>
                                            <p:tgtEl>
                                              <p:spTgt spid="369"/>
                                            </p:tgtEl>
                                            <p:attrNameLst>
                                              <p:attrName>style.visibility</p:attrName>
                                            </p:attrNameLst>
                                          </p:cBhvr>
                                          <p:to>
                                            <p:strVal val="visible"/>
                                          </p:to>
                                        </p:set>
                                        <p:anim calcmode="lin" valueType="num">
                                          <p:cBhvr>
                                            <p:cTn id="107" dur="500" fill="hold"/>
                                            <p:tgtEl>
                                              <p:spTgt spid="369"/>
                                            </p:tgtEl>
                                            <p:attrNameLst>
                                              <p:attrName>ppt_w</p:attrName>
                                            </p:attrNameLst>
                                          </p:cBhvr>
                                          <p:tavLst>
                                            <p:tav tm="0">
                                              <p:val>
                                                <p:fltVal val="0"/>
                                              </p:val>
                                            </p:tav>
                                            <p:tav tm="100000">
                                              <p:val>
                                                <p:strVal val="#ppt_w"/>
                                              </p:val>
                                            </p:tav>
                                          </p:tavLst>
                                        </p:anim>
                                        <p:anim calcmode="lin" valueType="num">
                                          <p:cBhvr>
                                            <p:cTn id="108" dur="500" fill="hold"/>
                                            <p:tgtEl>
                                              <p:spTgt spid="369"/>
                                            </p:tgtEl>
                                            <p:attrNameLst>
                                              <p:attrName>ppt_h</p:attrName>
                                            </p:attrNameLst>
                                          </p:cBhvr>
                                          <p:tavLst>
                                            <p:tav tm="0">
                                              <p:val>
                                                <p:fltVal val="0"/>
                                              </p:val>
                                            </p:tav>
                                            <p:tav tm="100000">
                                              <p:val>
                                                <p:strVal val="#ppt_h"/>
                                              </p:val>
                                            </p:tav>
                                          </p:tavLst>
                                        </p:anim>
                                        <p:animEffect transition="in" filter="fade">
                                          <p:cBhvr>
                                            <p:cTn id="109" dur="500"/>
                                            <p:tgtEl>
                                              <p:spTgt spid="369"/>
                                            </p:tgtEl>
                                          </p:cBhvr>
                                        </p:animEffect>
                                      </p:childTnLst>
                                    </p:cTn>
                                  </p:par>
                                  <p:par>
                                    <p:cTn id="110" presetID="22" presetClass="entr" presetSubtype="1" fill="hold" grpId="0" nodeType="withEffect">
                                      <p:stCondLst>
                                        <p:cond delay="16000"/>
                                      </p:stCondLst>
                                      <p:childTnLst>
                                        <p:set>
                                          <p:cBhvr>
                                            <p:cTn id="111" dur="1" fill="hold">
                                              <p:stCondLst>
                                                <p:cond delay="0"/>
                                              </p:stCondLst>
                                            </p:cTn>
                                            <p:tgtEl>
                                              <p:spTgt spid="353"/>
                                            </p:tgtEl>
                                            <p:attrNameLst>
                                              <p:attrName>style.visibility</p:attrName>
                                            </p:attrNameLst>
                                          </p:cBhvr>
                                          <p:to>
                                            <p:strVal val="visible"/>
                                          </p:to>
                                        </p:set>
                                        <p:animEffect transition="in" filter="wipe(up)">
                                          <p:cBhvr>
                                            <p:cTn id="112" dur="750"/>
                                            <p:tgtEl>
                                              <p:spTgt spid="353"/>
                                            </p:tgtEl>
                                          </p:cBhvr>
                                        </p:animEffect>
                                      </p:childTnLst>
                                    </p:cTn>
                                  </p:par>
                                  <p:par>
                                    <p:cTn id="113" presetID="2" presetClass="entr" presetSubtype="4" fill="hold" nodeType="withEffect" p14:presetBounceEnd="44000">
                                      <p:stCondLst>
                                        <p:cond delay="0"/>
                                      </p:stCondLst>
                                      <p:childTnLst>
                                        <p:set>
                                          <p:cBhvr>
                                            <p:cTn id="114" dur="1" fill="hold">
                                              <p:stCondLst>
                                                <p:cond delay="0"/>
                                              </p:stCondLst>
                                            </p:cTn>
                                            <p:tgtEl>
                                              <p:spTgt spid="372"/>
                                            </p:tgtEl>
                                            <p:attrNameLst>
                                              <p:attrName>style.visibility</p:attrName>
                                            </p:attrNameLst>
                                          </p:cBhvr>
                                          <p:to>
                                            <p:strVal val="visible"/>
                                          </p:to>
                                        </p:set>
                                        <p:anim calcmode="lin" valueType="num" p14:bounceEnd="44000">
                                          <p:cBhvr additive="base">
                                            <p:cTn id="115" dur="1500" fill="hold"/>
                                            <p:tgtEl>
                                              <p:spTgt spid="372"/>
                                            </p:tgtEl>
                                            <p:attrNameLst>
                                              <p:attrName>ppt_x</p:attrName>
                                            </p:attrNameLst>
                                          </p:cBhvr>
                                          <p:tavLst>
                                            <p:tav tm="0">
                                              <p:val>
                                                <p:strVal val="#ppt_x"/>
                                              </p:val>
                                            </p:tav>
                                            <p:tav tm="100000">
                                              <p:val>
                                                <p:strVal val="#ppt_x"/>
                                              </p:val>
                                            </p:tav>
                                          </p:tavLst>
                                        </p:anim>
                                        <p:anim calcmode="lin" valueType="num" p14:bounceEnd="44000">
                                          <p:cBhvr additive="base">
                                            <p:cTn id="116" dur="1500" fill="hold"/>
                                            <p:tgtEl>
                                              <p:spTgt spid="372"/>
                                            </p:tgtEl>
                                            <p:attrNameLst>
                                              <p:attrName>ppt_y</p:attrName>
                                            </p:attrNameLst>
                                          </p:cBhvr>
                                          <p:tavLst>
                                            <p:tav tm="0">
                                              <p:val>
                                                <p:strVal val="1+#ppt_h/2"/>
                                              </p:val>
                                            </p:tav>
                                            <p:tav tm="100000">
                                              <p:val>
                                                <p:strVal val="#ppt_y"/>
                                              </p:val>
                                            </p:tav>
                                          </p:tavLst>
                                        </p:anim>
                                      </p:childTnLst>
                                    </p:cTn>
                                  </p:par>
                                  <p:par>
                                    <p:cTn id="117" presetID="8" presetClass="emph" presetSubtype="0" repeatCount="indefinite" fill="hold" nodeType="withEffect">
                                      <p:stCondLst>
                                        <p:cond delay="1500"/>
                                      </p:stCondLst>
                                      <p:childTnLst>
                                        <p:animRot by="21600000">
                                          <p:cBhvr>
                                            <p:cTn id="118" dur="14750" fill="hold"/>
                                            <p:tgtEl>
                                              <p:spTgt spid="37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79" grpId="0"/>
          <p:bldP spid="348" grpId="0"/>
          <p:bldP spid="349" grpId="0"/>
          <p:bldP spid="350" grpId="0"/>
          <p:bldP spid="351" grpId="0"/>
          <p:bldP spid="352" grpId="0"/>
          <p:bldP spid="3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10" presetClass="entr" presetSubtype="0" fill="hold" nodeType="withEffect">
                                      <p:stCondLst>
                                        <p:cond delay="190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1500"/>
                                            <p:tgtEl>
                                              <p:spTgt spid="1026"/>
                                            </p:tgtEl>
                                          </p:cBhvr>
                                        </p:animEffect>
                                      </p:childTnLst>
                                    </p:cTn>
                                  </p:par>
                                  <p:par>
                                    <p:cTn id="17" presetID="10" presetClass="entr" presetSubtype="0" fill="hold" nodeType="withEffect">
                                      <p:stCondLst>
                                        <p:cond delay="190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500"/>
                                            <p:tgtEl>
                                              <p:spTgt spid="1027"/>
                                            </p:tgtEl>
                                          </p:cBhvr>
                                        </p:animEffect>
                                      </p:childTnLst>
                                    </p:cTn>
                                  </p:par>
                                  <p:par>
                                    <p:cTn id="20" presetID="8" presetClass="emph" presetSubtype="0" repeatCount="indefinite" fill="hold" nodeType="withEffect">
                                      <p:stCondLst>
                                        <p:cond delay="3900"/>
                                      </p:stCondLst>
                                      <p:childTnLst>
                                        <p:animRot by="21600000">
                                          <p:cBhvr>
                                            <p:cTn id="21" dur="5000" fill="hold"/>
                                            <p:tgtEl>
                                              <p:spTgt spid="152"/>
                                            </p:tgtEl>
                                            <p:attrNameLst>
                                              <p:attrName>r</p:attrName>
                                            </p:attrNameLst>
                                          </p:cBhvr>
                                        </p:animRot>
                                      </p:childTnLst>
                                    </p:cTn>
                                  </p:par>
                                  <p:par>
                                    <p:cTn id="22" presetID="22" presetClass="entr" presetSubtype="8" fill="hold" grpId="0" nodeType="withEffect">
                                      <p:stCondLst>
                                        <p:cond delay="3900"/>
                                      </p:stCondLst>
                                      <p:childTnLst>
                                        <p:set>
                                          <p:cBhvr>
                                            <p:cTn id="23" dur="1" fill="hold">
                                              <p:stCondLst>
                                                <p:cond delay="0"/>
                                              </p:stCondLst>
                                            </p:cTn>
                                            <p:tgtEl>
                                              <p:spTgt spid="79"/>
                                            </p:tgtEl>
                                            <p:attrNameLst>
                                              <p:attrName>style.visibility</p:attrName>
                                            </p:attrNameLst>
                                          </p:cBhvr>
                                          <p:to>
                                            <p:strVal val="visible"/>
                                          </p:to>
                                        </p:set>
                                        <p:animEffect transition="in" filter="wipe(left)">
                                          <p:cBhvr>
                                            <p:cTn id="24" dur="1250"/>
                                            <p:tgtEl>
                                              <p:spTgt spid="79"/>
                                            </p:tgtEl>
                                          </p:cBhvr>
                                        </p:animEffect>
                                      </p:childTnLst>
                                    </p:cTn>
                                  </p:par>
                                  <p:par>
                                    <p:cTn id="25" presetID="53" presetClass="entr" presetSubtype="16" fill="hold" nodeType="withEffect">
                                      <p:stCondLst>
                                        <p:cond delay="3900"/>
                                      </p:stCondLst>
                                      <p:childTnLst>
                                        <p:set>
                                          <p:cBhvr>
                                            <p:cTn id="26" dur="1" fill="hold">
                                              <p:stCondLst>
                                                <p:cond delay="0"/>
                                              </p:stCondLst>
                                            </p:cTn>
                                            <p:tgtEl>
                                              <p:spTgt spid="58"/>
                                            </p:tgtEl>
                                            <p:attrNameLst>
                                              <p:attrName>style.visibility</p:attrName>
                                            </p:attrNameLst>
                                          </p:cBhvr>
                                          <p:to>
                                            <p:strVal val="visible"/>
                                          </p:to>
                                        </p:set>
                                        <p:anim calcmode="lin" valueType="num">
                                          <p:cBhvr>
                                            <p:cTn id="27" dur="750" fill="hold"/>
                                            <p:tgtEl>
                                              <p:spTgt spid="58"/>
                                            </p:tgtEl>
                                            <p:attrNameLst>
                                              <p:attrName>ppt_w</p:attrName>
                                            </p:attrNameLst>
                                          </p:cBhvr>
                                          <p:tavLst>
                                            <p:tav tm="0">
                                              <p:val>
                                                <p:fltVal val="0"/>
                                              </p:val>
                                            </p:tav>
                                            <p:tav tm="100000">
                                              <p:val>
                                                <p:strVal val="#ppt_w"/>
                                              </p:val>
                                            </p:tav>
                                          </p:tavLst>
                                        </p:anim>
                                        <p:anim calcmode="lin" valueType="num">
                                          <p:cBhvr>
                                            <p:cTn id="28" dur="750" fill="hold"/>
                                            <p:tgtEl>
                                              <p:spTgt spid="58"/>
                                            </p:tgtEl>
                                            <p:attrNameLst>
                                              <p:attrName>ppt_h</p:attrName>
                                            </p:attrNameLst>
                                          </p:cBhvr>
                                          <p:tavLst>
                                            <p:tav tm="0">
                                              <p:val>
                                                <p:fltVal val="0"/>
                                              </p:val>
                                            </p:tav>
                                            <p:tav tm="100000">
                                              <p:val>
                                                <p:strVal val="#ppt_h"/>
                                              </p:val>
                                            </p:tav>
                                          </p:tavLst>
                                        </p:anim>
                                        <p:animEffect transition="in" filter="fade">
                                          <p:cBhvr>
                                            <p:cTn id="29" dur="750"/>
                                            <p:tgtEl>
                                              <p:spTgt spid="58"/>
                                            </p:tgtEl>
                                          </p:cBhvr>
                                        </p:animEffect>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2" presetClass="entr" presetSubtype="4" fill="hold" nodeType="with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additive="base">
                                            <p:cTn id="58" dur="2000" fill="hold"/>
                                            <p:tgtEl>
                                              <p:spTgt spid="70"/>
                                            </p:tgtEl>
                                            <p:attrNameLst>
                                              <p:attrName>ppt_x</p:attrName>
                                            </p:attrNameLst>
                                          </p:cBhvr>
                                          <p:tavLst>
                                            <p:tav tm="0">
                                              <p:val>
                                                <p:strVal val="#ppt_x"/>
                                              </p:val>
                                            </p:tav>
                                            <p:tav tm="100000">
                                              <p:val>
                                                <p:strVal val="#ppt_x"/>
                                              </p:val>
                                            </p:tav>
                                          </p:tavLst>
                                        </p:anim>
                                        <p:anim calcmode="lin" valueType="num">
                                          <p:cBhvr additive="base">
                                            <p:cTn id="59" dur="2000" fill="hold"/>
                                            <p:tgtEl>
                                              <p:spTgt spid="70"/>
                                            </p:tgtEl>
                                            <p:attrNameLst>
                                              <p:attrName>ppt_y</p:attrName>
                                            </p:attrNameLst>
                                          </p:cBhvr>
                                          <p:tavLst>
                                            <p:tav tm="0">
                                              <p:val>
                                                <p:strVal val="1+#ppt_h/2"/>
                                              </p:val>
                                            </p:tav>
                                            <p:tav tm="100000">
                                              <p:val>
                                                <p:strVal val="#ppt_y"/>
                                              </p:val>
                                            </p:tav>
                                          </p:tavLst>
                                        </p:anim>
                                      </p:childTnLst>
                                    </p:cTn>
                                  </p:par>
                                  <p:par>
                                    <p:cTn id="60" presetID="42" presetClass="entr" presetSubtype="0" fill="hold" nodeType="withEffect">
                                      <p:stCondLst>
                                        <p:cond delay="1800"/>
                                      </p:stCondLst>
                                      <p:childTnLst>
                                        <p:set>
                                          <p:cBhvr>
                                            <p:cTn id="61" dur="1" fill="hold">
                                              <p:stCondLst>
                                                <p:cond delay="0"/>
                                              </p:stCondLst>
                                            </p:cTn>
                                            <p:tgtEl>
                                              <p:spTgt spid="69"/>
                                            </p:tgtEl>
                                            <p:attrNameLst>
                                              <p:attrName>style.visibility</p:attrName>
                                            </p:attrNameLst>
                                          </p:cBhvr>
                                          <p:to>
                                            <p:strVal val="visible"/>
                                          </p:to>
                                        </p:set>
                                        <p:animEffect transition="in" filter="fade">
                                          <p:cBhvr>
                                            <p:cTn id="62" dur="1000"/>
                                            <p:tgtEl>
                                              <p:spTgt spid="69"/>
                                            </p:tgtEl>
                                          </p:cBhvr>
                                        </p:animEffect>
                                        <p:anim calcmode="lin" valueType="num">
                                          <p:cBhvr>
                                            <p:cTn id="63" dur="1000" fill="hold"/>
                                            <p:tgtEl>
                                              <p:spTgt spid="69"/>
                                            </p:tgtEl>
                                            <p:attrNameLst>
                                              <p:attrName>ppt_x</p:attrName>
                                            </p:attrNameLst>
                                          </p:cBhvr>
                                          <p:tavLst>
                                            <p:tav tm="0">
                                              <p:val>
                                                <p:strVal val="#ppt_x"/>
                                              </p:val>
                                            </p:tav>
                                            <p:tav tm="100000">
                                              <p:val>
                                                <p:strVal val="#ppt_x"/>
                                              </p:val>
                                            </p:tav>
                                          </p:tavLst>
                                        </p:anim>
                                        <p:anim calcmode="lin" valueType="num">
                                          <p:cBhvr>
                                            <p:cTn id="64" dur="1000" fill="hold"/>
                                            <p:tgtEl>
                                              <p:spTgt spid="69"/>
                                            </p:tgtEl>
                                            <p:attrNameLst>
                                              <p:attrName>ppt_y</p:attrName>
                                            </p:attrNameLst>
                                          </p:cBhvr>
                                          <p:tavLst>
                                            <p:tav tm="0">
                                              <p:val>
                                                <p:strVal val="#ppt_y+.1"/>
                                              </p:val>
                                            </p:tav>
                                            <p:tav tm="100000">
                                              <p:val>
                                                <p:strVal val="#ppt_y"/>
                                              </p:val>
                                            </p:tav>
                                          </p:tavLst>
                                        </p:anim>
                                      </p:childTnLst>
                                    </p:cTn>
                                  </p:par>
                                  <p:par>
                                    <p:cTn id="65" presetID="53" presetClass="entr" presetSubtype="16" fill="hold" nodeType="withEffect">
                                      <p:stCondLst>
                                        <p:cond delay="9250"/>
                                      </p:stCondLst>
                                      <p:childTnLst>
                                        <p:set>
                                          <p:cBhvr>
                                            <p:cTn id="66" dur="1" fill="hold">
                                              <p:stCondLst>
                                                <p:cond delay="0"/>
                                              </p:stCondLst>
                                            </p:cTn>
                                            <p:tgtEl>
                                              <p:spTgt spid="354"/>
                                            </p:tgtEl>
                                            <p:attrNameLst>
                                              <p:attrName>style.visibility</p:attrName>
                                            </p:attrNameLst>
                                          </p:cBhvr>
                                          <p:to>
                                            <p:strVal val="visible"/>
                                          </p:to>
                                        </p:set>
                                        <p:anim calcmode="lin" valueType="num">
                                          <p:cBhvr>
                                            <p:cTn id="67" dur="500" fill="hold"/>
                                            <p:tgtEl>
                                              <p:spTgt spid="354"/>
                                            </p:tgtEl>
                                            <p:attrNameLst>
                                              <p:attrName>ppt_w</p:attrName>
                                            </p:attrNameLst>
                                          </p:cBhvr>
                                          <p:tavLst>
                                            <p:tav tm="0">
                                              <p:val>
                                                <p:fltVal val="0"/>
                                              </p:val>
                                            </p:tav>
                                            <p:tav tm="100000">
                                              <p:val>
                                                <p:strVal val="#ppt_w"/>
                                              </p:val>
                                            </p:tav>
                                          </p:tavLst>
                                        </p:anim>
                                        <p:anim calcmode="lin" valueType="num">
                                          <p:cBhvr>
                                            <p:cTn id="68" dur="500" fill="hold"/>
                                            <p:tgtEl>
                                              <p:spTgt spid="354"/>
                                            </p:tgtEl>
                                            <p:attrNameLst>
                                              <p:attrName>ppt_h</p:attrName>
                                            </p:attrNameLst>
                                          </p:cBhvr>
                                          <p:tavLst>
                                            <p:tav tm="0">
                                              <p:val>
                                                <p:fltVal val="0"/>
                                              </p:val>
                                            </p:tav>
                                            <p:tav tm="100000">
                                              <p:val>
                                                <p:strVal val="#ppt_h"/>
                                              </p:val>
                                            </p:tav>
                                          </p:tavLst>
                                        </p:anim>
                                        <p:animEffect transition="in" filter="fade">
                                          <p:cBhvr>
                                            <p:cTn id="69" dur="500"/>
                                            <p:tgtEl>
                                              <p:spTgt spid="354"/>
                                            </p:tgtEl>
                                          </p:cBhvr>
                                        </p:animEffect>
                                      </p:childTnLst>
                                    </p:cTn>
                                  </p:par>
                                  <p:par>
                                    <p:cTn id="70" presetID="22" presetClass="entr" presetSubtype="1" fill="hold" grpId="0" nodeType="withEffect">
                                      <p:stCondLst>
                                        <p:cond delay="9750"/>
                                      </p:stCondLst>
                                      <p:childTnLst>
                                        <p:set>
                                          <p:cBhvr>
                                            <p:cTn id="71" dur="1" fill="hold">
                                              <p:stCondLst>
                                                <p:cond delay="0"/>
                                              </p:stCondLst>
                                            </p:cTn>
                                            <p:tgtEl>
                                              <p:spTgt spid="349"/>
                                            </p:tgtEl>
                                            <p:attrNameLst>
                                              <p:attrName>style.visibility</p:attrName>
                                            </p:attrNameLst>
                                          </p:cBhvr>
                                          <p:to>
                                            <p:strVal val="visible"/>
                                          </p:to>
                                        </p:set>
                                        <p:animEffect transition="in" filter="wipe(up)">
                                          <p:cBhvr>
                                            <p:cTn id="72" dur="750"/>
                                            <p:tgtEl>
                                              <p:spTgt spid="349"/>
                                            </p:tgtEl>
                                          </p:cBhvr>
                                        </p:animEffect>
                                      </p:childTnLst>
                                    </p:cTn>
                                  </p:par>
                                  <p:par>
                                    <p:cTn id="73" presetID="53" presetClass="entr" presetSubtype="16" fill="hold" nodeType="withEffect">
                                      <p:stCondLst>
                                        <p:cond delay="10500"/>
                                      </p:stCondLst>
                                      <p:childTnLst>
                                        <p:set>
                                          <p:cBhvr>
                                            <p:cTn id="74" dur="1" fill="hold">
                                              <p:stCondLst>
                                                <p:cond delay="0"/>
                                              </p:stCondLst>
                                            </p:cTn>
                                            <p:tgtEl>
                                              <p:spTgt spid="357"/>
                                            </p:tgtEl>
                                            <p:attrNameLst>
                                              <p:attrName>style.visibility</p:attrName>
                                            </p:attrNameLst>
                                          </p:cBhvr>
                                          <p:to>
                                            <p:strVal val="visible"/>
                                          </p:to>
                                        </p:set>
                                        <p:anim calcmode="lin" valueType="num">
                                          <p:cBhvr>
                                            <p:cTn id="75" dur="500" fill="hold"/>
                                            <p:tgtEl>
                                              <p:spTgt spid="357"/>
                                            </p:tgtEl>
                                            <p:attrNameLst>
                                              <p:attrName>ppt_w</p:attrName>
                                            </p:attrNameLst>
                                          </p:cBhvr>
                                          <p:tavLst>
                                            <p:tav tm="0">
                                              <p:val>
                                                <p:fltVal val="0"/>
                                              </p:val>
                                            </p:tav>
                                            <p:tav tm="100000">
                                              <p:val>
                                                <p:strVal val="#ppt_w"/>
                                              </p:val>
                                            </p:tav>
                                          </p:tavLst>
                                        </p:anim>
                                        <p:anim calcmode="lin" valueType="num">
                                          <p:cBhvr>
                                            <p:cTn id="76" dur="500" fill="hold"/>
                                            <p:tgtEl>
                                              <p:spTgt spid="357"/>
                                            </p:tgtEl>
                                            <p:attrNameLst>
                                              <p:attrName>ppt_h</p:attrName>
                                            </p:attrNameLst>
                                          </p:cBhvr>
                                          <p:tavLst>
                                            <p:tav tm="0">
                                              <p:val>
                                                <p:fltVal val="0"/>
                                              </p:val>
                                            </p:tav>
                                            <p:tav tm="100000">
                                              <p:val>
                                                <p:strVal val="#ppt_h"/>
                                              </p:val>
                                            </p:tav>
                                          </p:tavLst>
                                        </p:anim>
                                        <p:animEffect transition="in" filter="fade">
                                          <p:cBhvr>
                                            <p:cTn id="77" dur="500"/>
                                            <p:tgtEl>
                                              <p:spTgt spid="357"/>
                                            </p:tgtEl>
                                          </p:cBhvr>
                                        </p:animEffect>
                                      </p:childTnLst>
                                    </p:cTn>
                                  </p:par>
                                  <p:par>
                                    <p:cTn id="78" presetID="22" presetClass="entr" presetSubtype="1" fill="hold" grpId="0" nodeType="withEffect">
                                      <p:stCondLst>
                                        <p:cond delay="11000"/>
                                      </p:stCondLst>
                                      <p:childTnLst>
                                        <p:set>
                                          <p:cBhvr>
                                            <p:cTn id="79" dur="1" fill="hold">
                                              <p:stCondLst>
                                                <p:cond delay="0"/>
                                              </p:stCondLst>
                                            </p:cTn>
                                            <p:tgtEl>
                                              <p:spTgt spid="350"/>
                                            </p:tgtEl>
                                            <p:attrNameLst>
                                              <p:attrName>style.visibility</p:attrName>
                                            </p:attrNameLst>
                                          </p:cBhvr>
                                          <p:to>
                                            <p:strVal val="visible"/>
                                          </p:to>
                                        </p:set>
                                        <p:animEffect transition="in" filter="wipe(up)">
                                          <p:cBhvr>
                                            <p:cTn id="80" dur="750"/>
                                            <p:tgtEl>
                                              <p:spTgt spid="350"/>
                                            </p:tgtEl>
                                          </p:cBhvr>
                                        </p:animEffect>
                                      </p:childTnLst>
                                    </p:cTn>
                                  </p:par>
                                  <p:par>
                                    <p:cTn id="81" presetID="53" presetClass="entr" presetSubtype="16" fill="hold" nodeType="withEffect">
                                      <p:stCondLst>
                                        <p:cond delay="11750"/>
                                      </p:stCondLst>
                                      <p:childTnLst>
                                        <p:set>
                                          <p:cBhvr>
                                            <p:cTn id="82" dur="1" fill="hold">
                                              <p:stCondLst>
                                                <p:cond delay="0"/>
                                              </p:stCondLst>
                                            </p:cTn>
                                            <p:tgtEl>
                                              <p:spTgt spid="360"/>
                                            </p:tgtEl>
                                            <p:attrNameLst>
                                              <p:attrName>style.visibility</p:attrName>
                                            </p:attrNameLst>
                                          </p:cBhvr>
                                          <p:to>
                                            <p:strVal val="visible"/>
                                          </p:to>
                                        </p:set>
                                        <p:anim calcmode="lin" valueType="num">
                                          <p:cBhvr>
                                            <p:cTn id="83" dur="500" fill="hold"/>
                                            <p:tgtEl>
                                              <p:spTgt spid="360"/>
                                            </p:tgtEl>
                                            <p:attrNameLst>
                                              <p:attrName>ppt_w</p:attrName>
                                            </p:attrNameLst>
                                          </p:cBhvr>
                                          <p:tavLst>
                                            <p:tav tm="0">
                                              <p:val>
                                                <p:fltVal val="0"/>
                                              </p:val>
                                            </p:tav>
                                            <p:tav tm="100000">
                                              <p:val>
                                                <p:strVal val="#ppt_w"/>
                                              </p:val>
                                            </p:tav>
                                          </p:tavLst>
                                        </p:anim>
                                        <p:anim calcmode="lin" valueType="num">
                                          <p:cBhvr>
                                            <p:cTn id="84" dur="500" fill="hold"/>
                                            <p:tgtEl>
                                              <p:spTgt spid="360"/>
                                            </p:tgtEl>
                                            <p:attrNameLst>
                                              <p:attrName>ppt_h</p:attrName>
                                            </p:attrNameLst>
                                          </p:cBhvr>
                                          <p:tavLst>
                                            <p:tav tm="0">
                                              <p:val>
                                                <p:fltVal val="0"/>
                                              </p:val>
                                            </p:tav>
                                            <p:tav tm="100000">
                                              <p:val>
                                                <p:strVal val="#ppt_h"/>
                                              </p:val>
                                            </p:tav>
                                          </p:tavLst>
                                        </p:anim>
                                        <p:animEffect transition="in" filter="fade">
                                          <p:cBhvr>
                                            <p:cTn id="85" dur="500"/>
                                            <p:tgtEl>
                                              <p:spTgt spid="360"/>
                                            </p:tgtEl>
                                          </p:cBhvr>
                                        </p:animEffect>
                                      </p:childTnLst>
                                    </p:cTn>
                                  </p:par>
                                  <p:par>
                                    <p:cTn id="86" presetID="22" presetClass="entr" presetSubtype="1" fill="hold" grpId="0" nodeType="withEffect">
                                      <p:stCondLst>
                                        <p:cond delay="12250"/>
                                      </p:stCondLst>
                                      <p:childTnLst>
                                        <p:set>
                                          <p:cBhvr>
                                            <p:cTn id="87" dur="1" fill="hold">
                                              <p:stCondLst>
                                                <p:cond delay="0"/>
                                              </p:stCondLst>
                                            </p:cTn>
                                            <p:tgtEl>
                                              <p:spTgt spid="351"/>
                                            </p:tgtEl>
                                            <p:attrNameLst>
                                              <p:attrName>style.visibility</p:attrName>
                                            </p:attrNameLst>
                                          </p:cBhvr>
                                          <p:to>
                                            <p:strVal val="visible"/>
                                          </p:to>
                                        </p:set>
                                        <p:animEffect transition="in" filter="wipe(up)">
                                          <p:cBhvr>
                                            <p:cTn id="88" dur="750"/>
                                            <p:tgtEl>
                                              <p:spTgt spid="351"/>
                                            </p:tgtEl>
                                          </p:cBhvr>
                                        </p:animEffect>
                                      </p:childTnLst>
                                    </p:cTn>
                                  </p:par>
                                  <p:par>
                                    <p:cTn id="89" presetID="53" presetClass="entr" presetSubtype="16" fill="hold" nodeType="withEffect">
                                      <p:stCondLst>
                                        <p:cond delay="13000"/>
                                      </p:stCondLst>
                                      <p:childTnLst>
                                        <p:set>
                                          <p:cBhvr>
                                            <p:cTn id="90" dur="1" fill="hold">
                                              <p:stCondLst>
                                                <p:cond delay="0"/>
                                              </p:stCondLst>
                                            </p:cTn>
                                            <p:tgtEl>
                                              <p:spTgt spid="363"/>
                                            </p:tgtEl>
                                            <p:attrNameLst>
                                              <p:attrName>style.visibility</p:attrName>
                                            </p:attrNameLst>
                                          </p:cBhvr>
                                          <p:to>
                                            <p:strVal val="visible"/>
                                          </p:to>
                                        </p:set>
                                        <p:anim calcmode="lin" valueType="num">
                                          <p:cBhvr>
                                            <p:cTn id="91" dur="500" fill="hold"/>
                                            <p:tgtEl>
                                              <p:spTgt spid="363"/>
                                            </p:tgtEl>
                                            <p:attrNameLst>
                                              <p:attrName>ppt_w</p:attrName>
                                            </p:attrNameLst>
                                          </p:cBhvr>
                                          <p:tavLst>
                                            <p:tav tm="0">
                                              <p:val>
                                                <p:fltVal val="0"/>
                                              </p:val>
                                            </p:tav>
                                            <p:tav tm="100000">
                                              <p:val>
                                                <p:strVal val="#ppt_w"/>
                                              </p:val>
                                            </p:tav>
                                          </p:tavLst>
                                        </p:anim>
                                        <p:anim calcmode="lin" valueType="num">
                                          <p:cBhvr>
                                            <p:cTn id="92" dur="500" fill="hold"/>
                                            <p:tgtEl>
                                              <p:spTgt spid="363"/>
                                            </p:tgtEl>
                                            <p:attrNameLst>
                                              <p:attrName>ppt_h</p:attrName>
                                            </p:attrNameLst>
                                          </p:cBhvr>
                                          <p:tavLst>
                                            <p:tav tm="0">
                                              <p:val>
                                                <p:fltVal val="0"/>
                                              </p:val>
                                            </p:tav>
                                            <p:tav tm="100000">
                                              <p:val>
                                                <p:strVal val="#ppt_h"/>
                                              </p:val>
                                            </p:tav>
                                          </p:tavLst>
                                        </p:anim>
                                        <p:animEffect transition="in" filter="fade">
                                          <p:cBhvr>
                                            <p:cTn id="93" dur="500"/>
                                            <p:tgtEl>
                                              <p:spTgt spid="363"/>
                                            </p:tgtEl>
                                          </p:cBhvr>
                                        </p:animEffect>
                                      </p:childTnLst>
                                    </p:cTn>
                                  </p:par>
                                  <p:par>
                                    <p:cTn id="94" presetID="22" presetClass="entr" presetSubtype="1" fill="hold" grpId="0" nodeType="withEffect">
                                      <p:stCondLst>
                                        <p:cond delay="13500"/>
                                      </p:stCondLst>
                                      <p:childTnLst>
                                        <p:set>
                                          <p:cBhvr>
                                            <p:cTn id="95" dur="1" fill="hold">
                                              <p:stCondLst>
                                                <p:cond delay="0"/>
                                              </p:stCondLst>
                                            </p:cTn>
                                            <p:tgtEl>
                                              <p:spTgt spid="352"/>
                                            </p:tgtEl>
                                            <p:attrNameLst>
                                              <p:attrName>style.visibility</p:attrName>
                                            </p:attrNameLst>
                                          </p:cBhvr>
                                          <p:to>
                                            <p:strVal val="visible"/>
                                          </p:to>
                                        </p:set>
                                        <p:animEffect transition="in" filter="wipe(up)">
                                          <p:cBhvr>
                                            <p:cTn id="96" dur="750"/>
                                            <p:tgtEl>
                                              <p:spTgt spid="352"/>
                                            </p:tgtEl>
                                          </p:cBhvr>
                                        </p:animEffect>
                                      </p:childTnLst>
                                    </p:cTn>
                                  </p:par>
                                  <p:par>
                                    <p:cTn id="97" presetID="53" presetClass="entr" presetSubtype="16" fill="hold" nodeType="withEffect">
                                      <p:stCondLst>
                                        <p:cond delay="14250"/>
                                      </p:stCondLst>
                                      <p:childTnLst>
                                        <p:set>
                                          <p:cBhvr>
                                            <p:cTn id="98" dur="1" fill="hold">
                                              <p:stCondLst>
                                                <p:cond delay="0"/>
                                              </p:stCondLst>
                                            </p:cTn>
                                            <p:tgtEl>
                                              <p:spTgt spid="366"/>
                                            </p:tgtEl>
                                            <p:attrNameLst>
                                              <p:attrName>style.visibility</p:attrName>
                                            </p:attrNameLst>
                                          </p:cBhvr>
                                          <p:to>
                                            <p:strVal val="visible"/>
                                          </p:to>
                                        </p:set>
                                        <p:anim calcmode="lin" valueType="num">
                                          <p:cBhvr>
                                            <p:cTn id="99" dur="500" fill="hold"/>
                                            <p:tgtEl>
                                              <p:spTgt spid="366"/>
                                            </p:tgtEl>
                                            <p:attrNameLst>
                                              <p:attrName>ppt_w</p:attrName>
                                            </p:attrNameLst>
                                          </p:cBhvr>
                                          <p:tavLst>
                                            <p:tav tm="0">
                                              <p:val>
                                                <p:fltVal val="0"/>
                                              </p:val>
                                            </p:tav>
                                            <p:tav tm="100000">
                                              <p:val>
                                                <p:strVal val="#ppt_w"/>
                                              </p:val>
                                            </p:tav>
                                          </p:tavLst>
                                        </p:anim>
                                        <p:anim calcmode="lin" valueType="num">
                                          <p:cBhvr>
                                            <p:cTn id="100" dur="500" fill="hold"/>
                                            <p:tgtEl>
                                              <p:spTgt spid="366"/>
                                            </p:tgtEl>
                                            <p:attrNameLst>
                                              <p:attrName>ppt_h</p:attrName>
                                            </p:attrNameLst>
                                          </p:cBhvr>
                                          <p:tavLst>
                                            <p:tav tm="0">
                                              <p:val>
                                                <p:fltVal val="0"/>
                                              </p:val>
                                            </p:tav>
                                            <p:tav tm="100000">
                                              <p:val>
                                                <p:strVal val="#ppt_h"/>
                                              </p:val>
                                            </p:tav>
                                          </p:tavLst>
                                        </p:anim>
                                        <p:animEffect transition="in" filter="fade">
                                          <p:cBhvr>
                                            <p:cTn id="101" dur="500"/>
                                            <p:tgtEl>
                                              <p:spTgt spid="366"/>
                                            </p:tgtEl>
                                          </p:cBhvr>
                                        </p:animEffect>
                                      </p:childTnLst>
                                    </p:cTn>
                                  </p:par>
                                  <p:par>
                                    <p:cTn id="102" presetID="22" presetClass="entr" presetSubtype="1" fill="hold" grpId="0" nodeType="withEffect">
                                      <p:stCondLst>
                                        <p:cond delay="14750"/>
                                      </p:stCondLst>
                                      <p:childTnLst>
                                        <p:set>
                                          <p:cBhvr>
                                            <p:cTn id="103" dur="1" fill="hold">
                                              <p:stCondLst>
                                                <p:cond delay="0"/>
                                              </p:stCondLst>
                                            </p:cTn>
                                            <p:tgtEl>
                                              <p:spTgt spid="348"/>
                                            </p:tgtEl>
                                            <p:attrNameLst>
                                              <p:attrName>style.visibility</p:attrName>
                                            </p:attrNameLst>
                                          </p:cBhvr>
                                          <p:to>
                                            <p:strVal val="visible"/>
                                          </p:to>
                                        </p:set>
                                        <p:animEffect transition="in" filter="wipe(up)">
                                          <p:cBhvr>
                                            <p:cTn id="104" dur="750"/>
                                            <p:tgtEl>
                                              <p:spTgt spid="348"/>
                                            </p:tgtEl>
                                          </p:cBhvr>
                                        </p:animEffect>
                                      </p:childTnLst>
                                    </p:cTn>
                                  </p:par>
                                  <p:par>
                                    <p:cTn id="105" presetID="53" presetClass="entr" presetSubtype="16" fill="hold" nodeType="withEffect">
                                      <p:stCondLst>
                                        <p:cond delay="15500"/>
                                      </p:stCondLst>
                                      <p:childTnLst>
                                        <p:set>
                                          <p:cBhvr>
                                            <p:cTn id="106" dur="1" fill="hold">
                                              <p:stCondLst>
                                                <p:cond delay="0"/>
                                              </p:stCondLst>
                                            </p:cTn>
                                            <p:tgtEl>
                                              <p:spTgt spid="369"/>
                                            </p:tgtEl>
                                            <p:attrNameLst>
                                              <p:attrName>style.visibility</p:attrName>
                                            </p:attrNameLst>
                                          </p:cBhvr>
                                          <p:to>
                                            <p:strVal val="visible"/>
                                          </p:to>
                                        </p:set>
                                        <p:anim calcmode="lin" valueType="num">
                                          <p:cBhvr>
                                            <p:cTn id="107" dur="500" fill="hold"/>
                                            <p:tgtEl>
                                              <p:spTgt spid="369"/>
                                            </p:tgtEl>
                                            <p:attrNameLst>
                                              <p:attrName>ppt_w</p:attrName>
                                            </p:attrNameLst>
                                          </p:cBhvr>
                                          <p:tavLst>
                                            <p:tav tm="0">
                                              <p:val>
                                                <p:fltVal val="0"/>
                                              </p:val>
                                            </p:tav>
                                            <p:tav tm="100000">
                                              <p:val>
                                                <p:strVal val="#ppt_w"/>
                                              </p:val>
                                            </p:tav>
                                          </p:tavLst>
                                        </p:anim>
                                        <p:anim calcmode="lin" valueType="num">
                                          <p:cBhvr>
                                            <p:cTn id="108" dur="500" fill="hold"/>
                                            <p:tgtEl>
                                              <p:spTgt spid="369"/>
                                            </p:tgtEl>
                                            <p:attrNameLst>
                                              <p:attrName>ppt_h</p:attrName>
                                            </p:attrNameLst>
                                          </p:cBhvr>
                                          <p:tavLst>
                                            <p:tav tm="0">
                                              <p:val>
                                                <p:fltVal val="0"/>
                                              </p:val>
                                            </p:tav>
                                            <p:tav tm="100000">
                                              <p:val>
                                                <p:strVal val="#ppt_h"/>
                                              </p:val>
                                            </p:tav>
                                          </p:tavLst>
                                        </p:anim>
                                        <p:animEffect transition="in" filter="fade">
                                          <p:cBhvr>
                                            <p:cTn id="109" dur="500"/>
                                            <p:tgtEl>
                                              <p:spTgt spid="369"/>
                                            </p:tgtEl>
                                          </p:cBhvr>
                                        </p:animEffect>
                                      </p:childTnLst>
                                    </p:cTn>
                                  </p:par>
                                  <p:par>
                                    <p:cTn id="110" presetID="22" presetClass="entr" presetSubtype="1" fill="hold" grpId="0" nodeType="withEffect">
                                      <p:stCondLst>
                                        <p:cond delay="16000"/>
                                      </p:stCondLst>
                                      <p:childTnLst>
                                        <p:set>
                                          <p:cBhvr>
                                            <p:cTn id="111" dur="1" fill="hold">
                                              <p:stCondLst>
                                                <p:cond delay="0"/>
                                              </p:stCondLst>
                                            </p:cTn>
                                            <p:tgtEl>
                                              <p:spTgt spid="353"/>
                                            </p:tgtEl>
                                            <p:attrNameLst>
                                              <p:attrName>style.visibility</p:attrName>
                                            </p:attrNameLst>
                                          </p:cBhvr>
                                          <p:to>
                                            <p:strVal val="visible"/>
                                          </p:to>
                                        </p:set>
                                        <p:animEffect transition="in" filter="wipe(up)">
                                          <p:cBhvr>
                                            <p:cTn id="112" dur="750"/>
                                            <p:tgtEl>
                                              <p:spTgt spid="353"/>
                                            </p:tgtEl>
                                          </p:cBhvr>
                                        </p:animEffect>
                                      </p:childTnLst>
                                    </p:cTn>
                                  </p:par>
                                  <p:par>
                                    <p:cTn id="113" presetID="2" presetClass="entr" presetSubtype="4" fill="hold" nodeType="withEffect">
                                      <p:stCondLst>
                                        <p:cond delay="0"/>
                                      </p:stCondLst>
                                      <p:childTnLst>
                                        <p:set>
                                          <p:cBhvr>
                                            <p:cTn id="114" dur="1" fill="hold">
                                              <p:stCondLst>
                                                <p:cond delay="0"/>
                                              </p:stCondLst>
                                            </p:cTn>
                                            <p:tgtEl>
                                              <p:spTgt spid="372"/>
                                            </p:tgtEl>
                                            <p:attrNameLst>
                                              <p:attrName>style.visibility</p:attrName>
                                            </p:attrNameLst>
                                          </p:cBhvr>
                                          <p:to>
                                            <p:strVal val="visible"/>
                                          </p:to>
                                        </p:set>
                                        <p:anim calcmode="lin" valueType="num">
                                          <p:cBhvr additive="base">
                                            <p:cTn id="115" dur="1500" fill="hold"/>
                                            <p:tgtEl>
                                              <p:spTgt spid="372"/>
                                            </p:tgtEl>
                                            <p:attrNameLst>
                                              <p:attrName>ppt_x</p:attrName>
                                            </p:attrNameLst>
                                          </p:cBhvr>
                                          <p:tavLst>
                                            <p:tav tm="0">
                                              <p:val>
                                                <p:strVal val="#ppt_x"/>
                                              </p:val>
                                            </p:tav>
                                            <p:tav tm="100000">
                                              <p:val>
                                                <p:strVal val="#ppt_x"/>
                                              </p:val>
                                            </p:tav>
                                          </p:tavLst>
                                        </p:anim>
                                        <p:anim calcmode="lin" valueType="num">
                                          <p:cBhvr additive="base">
                                            <p:cTn id="116" dur="1500" fill="hold"/>
                                            <p:tgtEl>
                                              <p:spTgt spid="372"/>
                                            </p:tgtEl>
                                            <p:attrNameLst>
                                              <p:attrName>ppt_y</p:attrName>
                                            </p:attrNameLst>
                                          </p:cBhvr>
                                          <p:tavLst>
                                            <p:tav tm="0">
                                              <p:val>
                                                <p:strVal val="1+#ppt_h/2"/>
                                              </p:val>
                                            </p:tav>
                                            <p:tav tm="100000">
                                              <p:val>
                                                <p:strVal val="#ppt_y"/>
                                              </p:val>
                                            </p:tav>
                                          </p:tavLst>
                                        </p:anim>
                                      </p:childTnLst>
                                    </p:cTn>
                                  </p:par>
                                  <p:par>
                                    <p:cTn id="117" presetID="8" presetClass="emph" presetSubtype="0" repeatCount="indefinite" fill="hold" nodeType="withEffect">
                                      <p:stCondLst>
                                        <p:cond delay="1500"/>
                                      </p:stCondLst>
                                      <p:childTnLst>
                                        <p:animRot by="21600000">
                                          <p:cBhvr>
                                            <p:cTn id="118" dur="14750" fill="hold"/>
                                            <p:tgtEl>
                                              <p:spTgt spid="37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79" grpId="0"/>
          <p:bldP spid="348" grpId="0"/>
          <p:bldP spid="349" grpId="0"/>
          <p:bldP spid="350" grpId="0"/>
          <p:bldP spid="351" grpId="0"/>
          <p:bldP spid="352" grpId="0"/>
          <p:bldP spid="35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smCheck">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7877"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691748">
            <a:off x="10446750" y="368499"/>
            <a:ext cx="698375" cy="685533"/>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rot="691748">
            <a:off x="9516891" y="1499348"/>
            <a:ext cx="470817" cy="462160"/>
            <a:chOff x="10646778" y="4753862"/>
            <a:chExt cx="751521" cy="737702"/>
          </a:xfrm>
        </p:grpSpPr>
        <p:sp>
          <p:nvSpPr>
            <p:cNvPr id="3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46778" y="4762829"/>
              <a:ext cx="749726" cy="728735"/>
              <a:chOff x="11012539" y="4493889"/>
              <a:chExt cx="749726" cy="728735"/>
            </a:xfrm>
          </p:grpSpPr>
          <p:sp>
            <p:nvSpPr>
              <p:cNvPr id="4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rot="691748">
            <a:off x="10208451" y="1220151"/>
            <a:ext cx="400052" cy="392696"/>
            <a:chOff x="10646778" y="4753862"/>
            <a:chExt cx="751521" cy="737702"/>
          </a:xfrm>
        </p:grpSpPr>
        <p:sp>
          <p:nvSpPr>
            <p:cNvPr id="4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646778" y="4762829"/>
              <a:ext cx="749726" cy="728735"/>
              <a:chOff x="11012539" y="4493889"/>
              <a:chExt cx="749726" cy="728735"/>
            </a:xfrm>
          </p:grpSpPr>
          <p:sp>
            <p:nvSpPr>
              <p:cNvPr id="4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691748">
            <a:off x="10899446" y="1323355"/>
            <a:ext cx="698375" cy="685533"/>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F:\我图网产品\设计中的\家长会\PNG\1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2211049" y="5471173"/>
            <a:ext cx="1175658" cy="67477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F:\我图网产品\设计中的\家长会\PNG\7-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853317">
            <a:off x="7019201" y="760751"/>
            <a:ext cx="1749425" cy="1369029"/>
          </a:xfrm>
          <a:prstGeom prst="rect">
            <a:avLst/>
          </a:prstGeom>
          <a:noFill/>
          <a:extLst>
            <a:ext uri="{909E8E84-426E-40DD-AFC4-6F175D3DCCD1}">
              <a14:hiddenFill xmlns:a14="http://schemas.microsoft.com/office/drawing/2010/main">
                <a:solidFill>
                  <a:srgbClr val="FFFFFF"/>
                </a:solidFill>
              </a14:hiddenFill>
            </a:ext>
          </a:extLst>
        </p:spPr>
      </p:pic>
      <p:sp>
        <p:nvSpPr>
          <p:cNvPr id="59" name="文本框 36"/>
          <p:cNvSpPr txBox="1"/>
          <p:nvPr/>
        </p:nvSpPr>
        <p:spPr>
          <a:xfrm>
            <a:off x="2339935" y="1004185"/>
            <a:ext cx="4287920" cy="830997"/>
          </a:xfrm>
          <a:prstGeom prst="rect">
            <a:avLst/>
          </a:prstGeom>
          <a:noFill/>
        </p:spPr>
        <p:txBody>
          <a:bodyPr vert="horz" wrap="square" rtlCol="0">
            <a:spAutoFit/>
          </a:bodyPr>
          <a:lstStyle/>
          <a:p>
            <a:pPr algn="dist"/>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本班基本情况</a:t>
            </a:r>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71" name="组合 70"/>
          <p:cNvGrpSpPr/>
          <p:nvPr/>
        </p:nvGrpSpPr>
        <p:grpSpPr>
          <a:xfrm>
            <a:off x="2382410" y="3857518"/>
            <a:ext cx="1177219" cy="1194956"/>
            <a:chOff x="9272337" y="-1404832"/>
            <a:chExt cx="1597009"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102" name="椭圆 10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弧形 10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 name="弧形 10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558999" y="-1138752"/>
              <a:ext cx="1286735" cy="1127327"/>
            </a:xfrm>
            <a:prstGeom prst="rect">
              <a:avLst/>
            </a:prstGeom>
            <a:noFill/>
            <a:effectLst/>
          </p:spPr>
          <p:txBody>
            <a:bodyPr wrap="square" rtlCol="0">
              <a:spAutoFit/>
            </a:bodyPr>
            <a:lstStyle/>
            <a:p>
              <a:r>
                <a:rPr lang="zh-CN" altLang="en-US" sz="2400" b="1" dirty="0">
                  <a:solidFill>
                    <a:schemeClr val="bg1"/>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成长情况</a:t>
              </a:r>
              <a:endParaRPr lang="zh-CN" altLang="en-US" sz="2400" dirty="0">
                <a:solidFill>
                  <a:schemeClr val="bg1"/>
                </a:solidFill>
                <a:effectLst>
                  <a:outerShdw blurRad="177800" dist="50800" dir="16620000" sx="93000" sy="93000" rotWithShape="0">
                    <a:srgbClr val="20B6BE"/>
                  </a:outerShdw>
                </a:effectLst>
              </a:endParaRPr>
            </a:p>
          </p:txBody>
        </p:sp>
      </p:grpSp>
      <p:grpSp>
        <p:nvGrpSpPr>
          <p:cNvPr id="107" name="组合 106"/>
          <p:cNvGrpSpPr/>
          <p:nvPr/>
        </p:nvGrpSpPr>
        <p:grpSpPr>
          <a:xfrm>
            <a:off x="2382410" y="2265550"/>
            <a:ext cx="1180837" cy="1183131"/>
            <a:chOff x="11934016" y="4450536"/>
            <a:chExt cx="1601919" cy="1605030"/>
          </a:xfrm>
        </p:grpSpPr>
        <p:sp>
          <p:nvSpPr>
            <p:cNvPr id="108" name="椭圆 107"/>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1938926" y="4458557"/>
              <a:ext cx="1597009" cy="1597009"/>
              <a:chOff x="9437178" y="1562958"/>
              <a:chExt cx="1597009" cy="1597009"/>
            </a:xfrm>
          </p:grpSpPr>
          <p:sp>
            <p:nvSpPr>
              <p:cNvPr id="111" name="椭圆 110"/>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弧形 112"/>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4" name="弧形 113"/>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0" name="TextBox 10"/>
            <p:cNvSpPr txBox="1"/>
            <p:nvPr/>
          </p:nvSpPr>
          <p:spPr>
            <a:xfrm>
              <a:off x="12208270" y="4735539"/>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心理</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分析</a:t>
              </a:r>
            </a:p>
          </p:txBody>
        </p:sp>
      </p:grpSp>
      <p:grpSp>
        <p:nvGrpSpPr>
          <p:cNvPr id="115" name="组合 114"/>
          <p:cNvGrpSpPr/>
          <p:nvPr/>
        </p:nvGrpSpPr>
        <p:grpSpPr>
          <a:xfrm>
            <a:off x="6877852" y="3815419"/>
            <a:ext cx="1267930" cy="1177947"/>
            <a:chOff x="7953284" y="6299301"/>
            <a:chExt cx="1720069" cy="1597996"/>
          </a:xfrm>
        </p:grpSpPr>
        <p:sp>
          <p:nvSpPr>
            <p:cNvPr id="116" name="椭圆 115"/>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7953284" y="6299301"/>
              <a:ext cx="1720069" cy="1597009"/>
              <a:chOff x="8402463" y="4859938"/>
              <a:chExt cx="1720069" cy="1597009"/>
            </a:xfrm>
          </p:grpSpPr>
          <p:grpSp>
            <p:nvGrpSpPr>
              <p:cNvPr id="118" name="组合 117"/>
              <p:cNvGrpSpPr/>
              <p:nvPr/>
            </p:nvGrpSpPr>
            <p:grpSpPr>
              <a:xfrm>
                <a:off x="8402463" y="4859938"/>
                <a:ext cx="1597009" cy="1597009"/>
                <a:chOff x="9437178" y="1562958"/>
                <a:chExt cx="1597009" cy="1597009"/>
              </a:xfrm>
            </p:grpSpPr>
            <p:sp>
              <p:nvSpPr>
                <p:cNvPr id="120" name="椭圆 11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弧形 12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3" name="弧形 12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9" name="矩形 118"/>
              <p:cNvSpPr/>
              <p:nvPr/>
            </p:nvSpPr>
            <p:spPr>
              <a:xfrm>
                <a:off x="8686761" y="5121127"/>
                <a:ext cx="1435771" cy="1127326"/>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问题不足</a:t>
                </a:r>
                <a:endParaRPr lang="zh-CN" altLang="en-US" sz="2400" dirty="0">
                  <a:solidFill>
                    <a:schemeClr val="bg1"/>
                  </a:solidFill>
                </a:endParaRPr>
              </a:p>
            </p:txBody>
          </p:sp>
        </p:grpSp>
      </p:grpSp>
      <p:grpSp>
        <p:nvGrpSpPr>
          <p:cNvPr id="124" name="组合 123"/>
          <p:cNvGrpSpPr/>
          <p:nvPr/>
        </p:nvGrpSpPr>
        <p:grpSpPr>
          <a:xfrm>
            <a:off x="6877855" y="2265547"/>
            <a:ext cx="1220671" cy="1183132"/>
            <a:chOff x="6204695" y="728767"/>
            <a:chExt cx="1655955" cy="1605031"/>
          </a:xfrm>
        </p:grpSpPr>
        <p:sp>
          <p:nvSpPr>
            <p:cNvPr id="125" name="椭圆 12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6" name="组合 125"/>
            <p:cNvGrpSpPr/>
            <p:nvPr/>
          </p:nvGrpSpPr>
          <p:grpSpPr>
            <a:xfrm>
              <a:off x="6204695" y="736789"/>
              <a:ext cx="1655955" cy="1597009"/>
              <a:chOff x="6092400" y="4779400"/>
              <a:chExt cx="1655955" cy="1597009"/>
            </a:xfrm>
          </p:grpSpPr>
          <p:grpSp>
            <p:nvGrpSpPr>
              <p:cNvPr id="127" name="组合 126"/>
              <p:cNvGrpSpPr/>
              <p:nvPr/>
            </p:nvGrpSpPr>
            <p:grpSpPr>
              <a:xfrm>
                <a:off x="6092400" y="4779400"/>
                <a:ext cx="1597009" cy="1597009"/>
                <a:chOff x="9437178" y="1562958"/>
                <a:chExt cx="1597009" cy="1597009"/>
              </a:xfrm>
            </p:grpSpPr>
            <p:sp>
              <p:nvSpPr>
                <p:cNvPr id="129" name="椭圆 128"/>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弧形 130"/>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2" name="弧形 131"/>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8" name="TextBox 322"/>
              <p:cNvSpPr txBox="1"/>
              <p:nvPr/>
            </p:nvSpPr>
            <p:spPr>
              <a:xfrm>
                <a:off x="6385481" y="5036848"/>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本班特点</a:t>
                </a:r>
              </a:p>
            </p:txBody>
          </p:sp>
        </p:grpSp>
      </p:grpSp>
      <p:sp>
        <p:nvSpPr>
          <p:cNvPr id="133" name="矩形 132"/>
          <p:cNvSpPr/>
          <p:nvPr/>
        </p:nvSpPr>
        <p:spPr>
          <a:xfrm>
            <a:off x="3735406"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4" name="矩形 133"/>
          <p:cNvSpPr/>
          <p:nvPr/>
        </p:nvSpPr>
        <p:spPr>
          <a:xfrm>
            <a:off x="8219232"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5" name="矩形 134"/>
          <p:cNvSpPr/>
          <p:nvPr/>
        </p:nvSpPr>
        <p:spPr>
          <a:xfrm>
            <a:off x="3735406"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6" name="矩形 135"/>
          <p:cNvSpPr/>
          <p:nvPr/>
        </p:nvSpPr>
        <p:spPr>
          <a:xfrm>
            <a:off x="8219232"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7" name="TextBox 3"/>
          <p:cNvSpPr txBox="1"/>
          <p:nvPr/>
        </p:nvSpPr>
        <p:spPr>
          <a:xfrm>
            <a:off x="3514602" y="5572541"/>
            <a:ext cx="5952278" cy="1015663"/>
          </a:xfrm>
          <a:prstGeom prst="rect">
            <a:avLst/>
          </a:prstGeom>
          <a:noFill/>
        </p:spPr>
        <p:txBody>
          <a:bodyPr wrap="square" rtlCol="0">
            <a:spAutoFit/>
          </a:bodyPr>
          <a:lstStyle/>
          <a:p>
            <a:r>
              <a:rPr lang="zh-CN" altLang="en-US" sz="3000" dirty="0">
                <a:solidFill>
                  <a:srgbClr val="19B4C9"/>
                </a:solidFill>
                <a:effectLst/>
                <a:latin typeface="华康海报体W12(P)" panose="040B0C00000000000000" pitchFamily="82" charset="-122"/>
                <a:ea typeface="华康海报体W12(P)" panose="040B0C00000000000000" pitchFamily="82" charset="-122"/>
              </a:rPr>
              <a:t>促进</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交流</a:t>
            </a:r>
            <a:r>
              <a:rPr lang="zh-CN" altLang="en-US" sz="3000" dirty="0">
                <a:solidFill>
                  <a:srgbClr val="19B4C9"/>
                </a:solidFill>
                <a:effectLst/>
                <a:latin typeface="华康海报体W12(P)" panose="040B0C00000000000000" pitchFamily="82" charset="-122"/>
                <a:ea typeface="华康海报体W12(P)" panose="040B0C00000000000000" pitchFamily="82" charset="-122"/>
              </a:rPr>
              <a:t>与</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合作</a:t>
            </a:r>
            <a:r>
              <a:rPr lang="zh-CN" altLang="en-US" sz="3000" dirty="0">
                <a:solidFill>
                  <a:srgbClr val="19B4C9"/>
                </a:solidFill>
                <a:effectLst/>
                <a:latin typeface="华康海报体W12(P)" panose="040B0C00000000000000" pitchFamily="82" charset="-122"/>
                <a:ea typeface="华康海报体W12(P)" panose="040B0C00000000000000" pitchFamily="82" charset="-122"/>
              </a:rPr>
              <a:t>，达成教育</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共识</a:t>
            </a:r>
            <a:r>
              <a:rPr lang="zh-CN" altLang="en-US" sz="3000" dirty="0">
                <a:solidFill>
                  <a:srgbClr val="19B4C9"/>
                </a:solidFill>
                <a:effectLst>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rPr>
              <a:t>。</a:t>
            </a:r>
          </a:p>
          <a:p>
            <a:endParaRPr lang="zh-CN" altLang="en-US" sz="3000" dirty="0">
              <a:solidFill>
                <a:srgbClr val="19B4C9"/>
              </a:solidFill>
              <a:effectLst>
                <a:outerShdw blurRad="50800" dist="38100" dir="5400000" algn="t" rotWithShape="0">
                  <a:prstClr val="black">
                    <a:alpha val="40000"/>
                  </a:prstClr>
                </a:outerShdw>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endParaRPr>
          </a:p>
        </p:txBody>
      </p:sp>
      <p:sp>
        <p:nvSpPr>
          <p:cNvPr id="77" name="十字星 76"/>
          <p:cNvSpPr/>
          <p:nvPr/>
        </p:nvSpPr>
        <p:spPr>
          <a:xfrm>
            <a:off x="1625113" y="1244461"/>
            <a:ext cx="296167" cy="296167"/>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grpSp>
        <p:nvGrpSpPr>
          <p:cNvPr id="78" name="组合 77"/>
          <p:cNvGrpSpPr/>
          <p:nvPr/>
        </p:nvGrpSpPr>
        <p:grpSpPr>
          <a:xfrm>
            <a:off x="861736" y="867527"/>
            <a:ext cx="1056915" cy="1063107"/>
            <a:chOff x="4287746" y="3033409"/>
            <a:chExt cx="1133041" cy="1139680"/>
          </a:xfrm>
        </p:grpSpPr>
        <p:sp>
          <p:nvSpPr>
            <p:cNvPr id="79" name="五角星 2"/>
            <p:cNvSpPr/>
            <p:nvPr/>
          </p:nvSpPr>
          <p:spPr>
            <a:xfrm rot="20712691">
              <a:off x="4287746" y="3033409"/>
              <a:ext cx="1133041" cy="11396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5E80E"/>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20"/>
            <p:cNvSpPr txBox="1"/>
            <p:nvPr/>
          </p:nvSpPr>
          <p:spPr>
            <a:xfrm>
              <a:off x="4458136" y="330713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rPr>
                <a:t>02</a:t>
              </a:r>
              <a:endParaRPr lang="zh-CN" altLang="en-US" sz="3200" dirty="0">
                <a:ln w="25400">
                  <a:solidFill>
                    <a:schemeClr val="bg1"/>
                  </a:solidFill>
                </a:ln>
                <a:solidFill>
                  <a:srgbClr val="F5AF01"/>
                </a:solidFill>
                <a:latin typeface="方正超粗黑简体" panose="03000509000000000000" pitchFamily="65" charset="-122"/>
                <a:ea typeface="方正超粗黑简体" panose="03000509000000000000" pitchFamily="65" charset="-122"/>
              </a:endParaRPr>
            </a:p>
          </p:txBody>
        </p:sp>
      </p:grpSp>
      <p:sp>
        <p:nvSpPr>
          <p:cNvPr id="81" name="椭圆 80"/>
          <p:cNvSpPr/>
          <p:nvPr/>
        </p:nvSpPr>
        <p:spPr>
          <a:xfrm>
            <a:off x="615257" y="636570"/>
            <a:ext cx="1533029" cy="153302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图片 69"/>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593584" y="378600"/>
            <a:ext cx="677842" cy="1174927"/>
          </a:xfrm>
          <a:prstGeom prst="rect">
            <a:avLst/>
          </a:prstGeom>
        </p:spPr>
      </p:pic>
    </p:spTree>
    <p:extLst>
      <p:ext uri="{BB962C8B-B14F-4D97-AF65-F5344CB8AC3E}">
        <p14:creationId xmlns:p14="http://schemas.microsoft.com/office/powerpoint/2010/main" val="1557822566"/>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22" presetClass="entr" presetSubtype="4" fill="hold" nodeType="withEffect">
                                      <p:stCondLst>
                                        <p:cond delay="3000"/>
                                      </p:stCondLst>
                                      <p:childTnLst>
                                        <p:set>
                                          <p:cBhvr>
                                            <p:cTn id="54" dur="1" fill="hold">
                                              <p:stCondLst>
                                                <p:cond delay="0"/>
                                              </p:stCondLst>
                                            </p:cTn>
                                            <p:tgtEl>
                                              <p:spTgt spid="70"/>
                                            </p:tgtEl>
                                            <p:attrNameLst>
                                              <p:attrName>style.visibility</p:attrName>
                                            </p:attrNameLst>
                                          </p:cBhvr>
                                          <p:to>
                                            <p:strVal val="visible"/>
                                          </p:to>
                                        </p:set>
                                        <p:animEffect transition="in" filter="wipe(down)">
                                          <p:cBhvr>
                                            <p:cTn id="55" dur="1000"/>
                                            <p:tgtEl>
                                              <p:spTgt spid="70"/>
                                            </p:tgtEl>
                                          </p:cBhvr>
                                        </p:animEffect>
                                      </p:childTnLst>
                                    </p:cTn>
                                  </p:par>
                                  <p:par>
                                    <p:cTn id="56" presetID="53" presetClass="entr" presetSubtype="16" fill="hold" nodeType="withEffect">
                                      <p:stCondLst>
                                        <p:cond delay="300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par>
                                    <p:cTn id="61" presetID="53" presetClass="entr" presetSubtype="16" fill="hold" grpId="0" nodeType="withEffect">
                                      <p:stCondLst>
                                        <p:cond delay="35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8" presetClass="emph" presetSubtype="0" fill="hold" grpId="1" nodeType="withEffect">
                                      <p:stCondLst>
                                        <p:cond delay="3950"/>
                                      </p:stCondLst>
                                      <p:childTnLst>
                                        <p:animRot by="21600000">
                                          <p:cBhvr>
                                            <p:cTn id="67" dur="12200" fill="hold"/>
                                            <p:tgtEl>
                                              <p:spTgt spid="81"/>
                                            </p:tgtEl>
                                            <p:attrNameLst>
                                              <p:attrName>r</p:attrName>
                                            </p:attrNameLst>
                                          </p:cBhvr>
                                        </p:animRo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14:presetBounceEnd="46000">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14:bounceEnd="46000">
                                          <p:cBhvr additive="base">
                                            <p:cTn id="75" dur="750" fill="hold"/>
                                            <p:tgtEl>
                                              <p:spTgt spid="133"/>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14:presetBounceEnd="46000">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14:bounceEnd="46000">
                                          <p:cBhvr additive="base">
                                            <p:cTn id="84" dur="750" fill="hold"/>
                                            <p:tgtEl>
                                              <p:spTgt spid="134"/>
                                            </p:tgtEl>
                                            <p:attrNameLst>
                                              <p:attrName>ppt_x</p:attrName>
                                            </p:attrNameLst>
                                          </p:cBhvr>
                                          <p:tavLst>
                                            <p:tav tm="0">
                                              <p:val>
                                                <p:strVal val="1+#ppt_w/2"/>
                                              </p:val>
                                            </p:tav>
                                            <p:tav tm="100000">
                                              <p:val>
                                                <p:strVal val="#ppt_x"/>
                                              </p:val>
                                            </p:tav>
                                          </p:tavLst>
                                        </p:anim>
                                        <p:anim calcmode="lin" valueType="num" p14:bounceEnd="46000">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14:presetBounceEnd="46000">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14:bounceEnd="46000">
                                          <p:cBhvr additive="base">
                                            <p:cTn id="93" dur="750" fill="hold"/>
                                            <p:tgtEl>
                                              <p:spTgt spid="135"/>
                                            </p:tgtEl>
                                            <p:attrNameLst>
                                              <p:attrName>ppt_x</p:attrName>
                                            </p:attrNameLst>
                                          </p:cBhvr>
                                          <p:tavLst>
                                            <p:tav tm="0">
                                              <p:val>
                                                <p:strVal val="1+#ppt_w/2"/>
                                              </p:val>
                                            </p:tav>
                                            <p:tav tm="100000">
                                              <p:val>
                                                <p:strVal val="#ppt_x"/>
                                              </p:val>
                                            </p:tav>
                                          </p:tavLst>
                                        </p:anim>
                                        <p:anim calcmode="lin" valueType="num" p14:bounceEnd="46000">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14:presetBounceEnd="46000">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14:bounceEnd="46000">
                                          <p:cBhvr additive="base">
                                            <p:cTn id="102" dur="750" fill="hold"/>
                                            <p:tgtEl>
                                              <p:spTgt spid="136"/>
                                            </p:tgtEl>
                                            <p:attrNameLst>
                                              <p:attrName>ppt_x</p:attrName>
                                            </p:attrNameLst>
                                          </p:cBhvr>
                                          <p:tavLst>
                                            <p:tav tm="0">
                                              <p:val>
                                                <p:strVal val="1+#ppt_w/2"/>
                                              </p:val>
                                            </p:tav>
                                            <p:tav tm="100000">
                                              <p:val>
                                                <p:strVal val="#ppt_x"/>
                                              </p:val>
                                            </p:tav>
                                          </p:tavLst>
                                        </p:anim>
                                        <p:anim calcmode="lin" valueType="num" p14:bounceEnd="46000">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par>
                                    <p:cTn id="111" presetID="31" presetClass="entr" presetSubtype="0" fill="hold" grpId="0" nodeType="withEffect">
                                      <p:stCondLst>
                                        <p:cond delay="775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1000" fill="hold"/>
                                            <p:tgtEl>
                                              <p:spTgt spid="77"/>
                                            </p:tgtEl>
                                            <p:attrNameLst>
                                              <p:attrName>ppt_w</p:attrName>
                                            </p:attrNameLst>
                                          </p:cBhvr>
                                          <p:tavLst>
                                            <p:tav tm="0">
                                              <p:val>
                                                <p:fltVal val="0"/>
                                              </p:val>
                                            </p:tav>
                                            <p:tav tm="100000">
                                              <p:val>
                                                <p:strVal val="#ppt_w"/>
                                              </p:val>
                                            </p:tav>
                                          </p:tavLst>
                                        </p:anim>
                                        <p:anim calcmode="lin" valueType="num">
                                          <p:cBhvr>
                                            <p:cTn id="114" dur="1000" fill="hold"/>
                                            <p:tgtEl>
                                              <p:spTgt spid="77"/>
                                            </p:tgtEl>
                                            <p:attrNameLst>
                                              <p:attrName>ppt_h</p:attrName>
                                            </p:attrNameLst>
                                          </p:cBhvr>
                                          <p:tavLst>
                                            <p:tav tm="0">
                                              <p:val>
                                                <p:fltVal val="0"/>
                                              </p:val>
                                            </p:tav>
                                            <p:tav tm="100000">
                                              <p:val>
                                                <p:strVal val="#ppt_h"/>
                                              </p:val>
                                            </p:tav>
                                          </p:tavLst>
                                        </p:anim>
                                        <p:anim calcmode="lin" valueType="num">
                                          <p:cBhvr>
                                            <p:cTn id="115" dur="1000" fill="hold"/>
                                            <p:tgtEl>
                                              <p:spTgt spid="77"/>
                                            </p:tgtEl>
                                            <p:attrNameLst>
                                              <p:attrName>style.rotation</p:attrName>
                                            </p:attrNameLst>
                                          </p:cBhvr>
                                          <p:tavLst>
                                            <p:tav tm="0">
                                              <p:val>
                                                <p:fltVal val="90"/>
                                              </p:val>
                                            </p:tav>
                                            <p:tav tm="100000">
                                              <p:val>
                                                <p:fltVal val="0"/>
                                              </p:val>
                                            </p:tav>
                                          </p:tavLst>
                                        </p:anim>
                                        <p:animEffect transition="in" filter="fade">
                                          <p:cBhvr>
                                            <p:cTn id="1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33" grpId="0"/>
          <p:bldP spid="134" grpId="0"/>
          <p:bldP spid="135" grpId="0"/>
          <p:bldP spid="136" grpId="0"/>
          <p:bldP spid="137" grpId="0"/>
          <p:bldP spid="77" grpId="0" animBg="1"/>
          <p:bldP spid="81" grpId="0" animBg="1"/>
          <p:bldP spid="8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22" presetClass="entr" presetSubtype="4" fill="hold" nodeType="withEffect">
                                      <p:stCondLst>
                                        <p:cond delay="3000"/>
                                      </p:stCondLst>
                                      <p:childTnLst>
                                        <p:set>
                                          <p:cBhvr>
                                            <p:cTn id="54" dur="1" fill="hold">
                                              <p:stCondLst>
                                                <p:cond delay="0"/>
                                              </p:stCondLst>
                                            </p:cTn>
                                            <p:tgtEl>
                                              <p:spTgt spid="70"/>
                                            </p:tgtEl>
                                            <p:attrNameLst>
                                              <p:attrName>style.visibility</p:attrName>
                                            </p:attrNameLst>
                                          </p:cBhvr>
                                          <p:to>
                                            <p:strVal val="visible"/>
                                          </p:to>
                                        </p:set>
                                        <p:animEffect transition="in" filter="wipe(down)">
                                          <p:cBhvr>
                                            <p:cTn id="55" dur="1000"/>
                                            <p:tgtEl>
                                              <p:spTgt spid="70"/>
                                            </p:tgtEl>
                                          </p:cBhvr>
                                        </p:animEffect>
                                      </p:childTnLst>
                                    </p:cTn>
                                  </p:par>
                                  <p:par>
                                    <p:cTn id="56" presetID="53" presetClass="entr" presetSubtype="16" fill="hold" nodeType="withEffect">
                                      <p:stCondLst>
                                        <p:cond delay="300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Effect transition="in" filter="fade">
                                          <p:cBhvr>
                                            <p:cTn id="60" dur="500"/>
                                            <p:tgtEl>
                                              <p:spTgt spid="78"/>
                                            </p:tgtEl>
                                          </p:cBhvr>
                                        </p:animEffect>
                                      </p:childTnLst>
                                    </p:cTn>
                                  </p:par>
                                  <p:par>
                                    <p:cTn id="61" presetID="53" presetClass="entr" presetSubtype="16" fill="hold" grpId="0" nodeType="withEffect">
                                      <p:stCondLst>
                                        <p:cond delay="3500"/>
                                      </p:stCondLst>
                                      <p:childTnLst>
                                        <p:set>
                                          <p:cBhvr>
                                            <p:cTn id="62" dur="1" fill="hold">
                                              <p:stCondLst>
                                                <p:cond delay="0"/>
                                              </p:stCondLst>
                                            </p:cTn>
                                            <p:tgtEl>
                                              <p:spTgt spid="81"/>
                                            </p:tgtEl>
                                            <p:attrNameLst>
                                              <p:attrName>style.visibility</p:attrName>
                                            </p:attrNameLst>
                                          </p:cBhvr>
                                          <p:to>
                                            <p:strVal val="visible"/>
                                          </p:to>
                                        </p:set>
                                        <p:anim calcmode="lin" valueType="num">
                                          <p:cBhvr>
                                            <p:cTn id="63" dur="500" fill="hold"/>
                                            <p:tgtEl>
                                              <p:spTgt spid="81"/>
                                            </p:tgtEl>
                                            <p:attrNameLst>
                                              <p:attrName>ppt_w</p:attrName>
                                            </p:attrNameLst>
                                          </p:cBhvr>
                                          <p:tavLst>
                                            <p:tav tm="0">
                                              <p:val>
                                                <p:fltVal val="0"/>
                                              </p:val>
                                            </p:tav>
                                            <p:tav tm="100000">
                                              <p:val>
                                                <p:strVal val="#ppt_w"/>
                                              </p:val>
                                            </p:tav>
                                          </p:tavLst>
                                        </p:anim>
                                        <p:anim calcmode="lin" valueType="num">
                                          <p:cBhvr>
                                            <p:cTn id="64" dur="500" fill="hold"/>
                                            <p:tgtEl>
                                              <p:spTgt spid="81"/>
                                            </p:tgtEl>
                                            <p:attrNameLst>
                                              <p:attrName>ppt_h</p:attrName>
                                            </p:attrNameLst>
                                          </p:cBhvr>
                                          <p:tavLst>
                                            <p:tav tm="0">
                                              <p:val>
                                                <p:fltVal val="0"/>
                                              </p:val>
                                            </p:tav>
                                            <p:tav tm="100000">
                                              <p:val>
                                                <p:strVal val="#ppt_h"/>
                                              </p:val>
                                            </p:tav>
                                          </p:tavLst>
                                        </p:anim>
                                        <p:animEffect transition="in" filter="fade">
                                          <p:cBhvr>
                                            <p:cTn id="65" dur="500"/>
                                            <p:tgtEl>
                                              <p:spTgt spid="81"/>
                                            </p:tgtEl>
                                          </p:cBhvr>
                                        </p:animEffect>
                                      </p:childTnLst>
                                    </p:cTn>
                                  </p:par>
                                  <p:par>
                                    <p:cTn id="66" presetID="8" presetClass="emph" presetSubtype="0" fill="hold" grpId="1" nodeType="withEffect">
                                      <p:stCondLst>
                                        <p:cond delay="3950"/>
                                      </p:stCondLst>
                                      <p:childTnLst>
                                        <p:animRot by="21600000">
                                          <p:cBhvr>
                                            <p:cTn id="67" dur="12200" fill="hold"/>
                                            <p:tgtEl>
                                              <p:spTgt spid="81"/>
                                            </p:tgtEl>
                                            <p:attrNameLst>
                                              <p:attrName>r</p:attrName>
                                            </p:attrNameLst>
                                          </p:cBhvr>
                                        </p:animRo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cBhvr additive="base">
                                            <p:cTn id="75" dur="750" fill="hold"/>
                                            <p:tgtEl>
                                              <p:spTgt spid="133"/>
                                            </p:tgtEl>
                                            <p:attrNameLst>
                                              <p:attrName>ppt_x</p:attrName>
                                            </p:attrNameLst>
                                          </p:cBhvr>
                                          <p:tavLst>
                                            <p:tav tm="0">
                                              <p:val>
                                                <p:strVal val="1+#ppt_w/2"/>
                                              </p:val>
                                            </p:tav>
                                            <p:tav tm="100000">
                                              <p:val>
                                                <p:strVal val="#ppt_x"/>
                                              </p:val>
                                            </p:tav>
                                          </p:tavLst>
                                        </p:anim>
                                        <p:anim calcmode="lin" valueType="num">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cBhvr additive="base">
                                            <p:cTn id="84" dur="750" fill="hold"/>
                                            <p:tgtEl>
                                              <p:spTgt spid="134"/>
                                            </p:tgtEl>
                                            <p:attrNameLst>
                                              <p:attrName>ppt_x</p:attrName>
                                            </p:attrNameLst>
                                          </p:cBhvr>
                                          <p:tavLst>
                                            <p:tav tm="0">
                                              <p:val>
                                                <p:strVal val="1+#ppt_w/2"/>
                                              </p:val>
                                            </p:tav>
                                            <p:tav tm="100000">
                                              <p:val>
                                                <p:strVal val="#ppt_x"/>
                                              </p:val>
                                            </p:tav>
                                          </p:tavLst>
                                        </p:anim>
                                        <p:anim calcmode="lin" valueType="num">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cBhvr additive="base">
                                            <p:cTn id="93" dur="750" fill="hold"/>
                                            <p:tgtEl>
                                              <p:spTgt spid="135"/>
                                            </p:tgtEl>
                                            <p:attrNameLst>
                                              <p:attrName>ppt_x</p:attrName>
                                            </p:attrNameLst>
                                          </p:cBhvr>
                                          <p:tavLst>
                                            <p:tav tm="0">
                                              <p:val>
                                                <p:strVal val="1+#ppt_w/2"/>
                                              </p:val>
                                            </p:tav>
                                            <p:tav tm="100000">
                                              <p:val>
                                                <p:strVal val="#ppt_x"/>
                                              </p:val>
                                            </p:tav>
                                          </p:tavLst>
                                        </p:anim>
                                        <p:anim calcmode="lin" valueType="num">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cBhvr additive="base">
                                            <p:cTn id="102" dur="750" fill="hold"/>
                                            <p:tgtEl>
                                              <p:spTgt spid="136"/>
                                            </p:tgtEl>
                                            <p:attrNameLst>
                                              <p:attrName>ppt_x</p:attrName>
                                            </p:attrNameLst>
                                          </p:cBhvr>
                                          <p:tavLst>
                                            <p:tav tm="0">
                                              <p:val>
                                                <p:strVal val="1+#ppt_w/2"/>
                                              </p:val>
                                            </p:tav>
                                            <p:tav tm="100000">
                                              <p:val>
                                                <p:strVal val="#ppt_x"/>
                                              </p:val>
                                            </p:tav>
                                          </p:tavLst>
                                        </p:anim>
                                        <p:anim calcmode="lin" valueType="num">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par>
                                    <p:cTn id="111" presetID="31" presetClass="entr" presetSubtype="0" fill="hold" grpId="0" nodeType="withEffect">
                                      <p:stCondLst>
                                        <p:cond delay="775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1000" fill="hold"/>
                                            <p:tgtEl>
                                              <p:spTgt spid="77"/>
                                            </p:tgtEl>
                                            <p:attrNameLst>
                                              <p:attrName>ppt_w</p:attrName>
                                            </p:attrNameLst>
                                          </p:cBhvr>
                                          <p:tavLst>
                                            <p:tav tm="0">
                                              <p:val>
                                                <p:fltVal val="0"/>
                                              </p:val>
                                            </p:tav>
                                            <p:tav tm="100000">
                                              <p:val>
                                                <p:strVal val="#ppt_w"/>
                                              </p:val>
                                            </p:tav>
                                          </p:tavLst>
                                        </p:anim>
                                        <p:anim calcmode="lin" valueType="num">
                                          <p:cBhvr>
                                            <p:cTn id="114" dur="1000" fill="hold"/>
                                            <p:tgtEl>
                                              <p:spTgt spid="77"/>
                                            </p:tgtEl>
                                            <p:attrNameLst>
                                              <p:attrName>ppt_h</p:attrName>
                                            </p:attrNameLst>
                                          </p:cBhvr>
                                          <p:tavLst>
                                            <p:tav tm="0">
                                              <p:val>
                                                <p:fltVal val="0"/>
                                              </p:val>
                                            </p:tav>
                                            <p:tav tm="100000">
                                              <p:val>
                                                <p:strVal val="#ppt_h"/>
                                              </p:val>
                                            </p:tav>
                                          </p:tavLst>
                                        </p:anim>
                                        <p:anim calcmode="lin" valueType="num">
                                          <p:cBhvr>
                                            <p:cTn id="115" dur="1000" fill="hold"/>
                                            <p:tgtEl>
                                              <p:spTgt spid="77"/>
                                            </p:tgtEl>
                                            <p:attrNameLst>
                                              <p:attrName>style.rotation</p:attrName>
                                            </p:attrNameLst>
                                          </p:cBhvr>
                                          <p:tavLst>
                                            <p:tav tm="0">
                                              <p:val>
                                                <p:fltVal val="90"/>
                                              </p:val>
                                            </p:tav>
                                            <p:tav tm="100000">
                                              <p:val>
                                                <p:fltVal val="0"/>
                                              </p:val>
                                            </p:tav>
                                          </p:tavLst>
                                        </p:anim>
                                        <p:animEffect transition="in" filter="fade">
                                          <p:cBhvr>
                                            <p:cTn id="1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33" grpId="0"/>
          <p:bldP spid="134" grpId="0"/>
          <p:bldP spid="135" grpId="0"/>
          <p:bldP spid="136" grpId="0"/>
          <p:bldP spid="137" grpId="0"/>
          <p:bldP spid="77" grpId="0" animBg="1"/>
          <p:bldP spid="81" grpId="0" animBg="1"/>
          <p:bldP spid="81" grpId="1"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grpSp>
        <p:nvGrpSpPr>
          <p:cNvPr id="91" name="组合 90"/>
          <p:cNvGrpSpPr/>
          <p:nvPr/>
        </p:nvGrpSpPr>
        <p:grpSpPr>
          <a:xfrm rot="1261464">
            <a:off x="4323675" y="3279553"/>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4299626" y="1723474"/>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4323675" y="4937533"/>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矩形 99"/>
          <p:cNvSpPr/>
          <p:nvPr/>
        </p:nvSpPr>
        <p:spPr>
          <a:xfrm>
            <a:off x="5052907" y="2228576"/>
            <a:ext cx="6463232"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青少年时期是一个生理与心理急剧变化的时期，是人的一生中最不稳定的时期，期间有对未来最乐观的憧憬，但是也充满了发生各种不幸的可能。埃里克森认为青春期最主要的两个问题是：“我是谁？”“我将走向何方？”，即建立同一性的问题。</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01" name="文本框 80"/>
          <p:cNvSpPr txBox="1"/>
          <p:nvPr/>
        </p:nvSpPr>
        <p:spPr>
          <a:xfrm>
            <a:off x="5035442" y="1771727"/>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生理发育特点</a:t>
            </a:r>
          </a:p>
        </p:txBody>
      </p:sp>
      <p:cxnSp>
        <p:nvCxnSpPr>
          <p:cNvPr id="103" name="直接连接符 102"/>
          <p:cNvCxnSpPr/>
          <p:nvPr/>
        </p:nvCxnSpPr>
        <p:spPr>
          <a:xfrm>
            <a:off x="5161153" y="2210321"/>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5052907" y="3678296"/>
            <a:ext cx="2665642" cy="1200329"/>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在这个关键时期我们有必要提醒家长和青少年：他们需要立志，需要准备承担大任，经受艰苦磨练，需要学习抵御各种风险的能力。</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39" name="文本框 83"/>
          <p:cNvSpPr txBox="1"/>
          <p:nvPr/>
        </p:nvSpPr>
        <p:spPr>
          <a:xfrm>
            <a:off x="5035442" y="3242781"/>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心理特点</a:t>
            </a:r>
          </a:p>
        </p:txBody>
      </p:sp>
      <p:cxnSp>
        <p:nvCxnSpPr>
          <p:cNvPr id="140" name="直接连接符 139"/>
          <p:cNvCxnSpPr/>
          <p:nvPr/>
        </p:nvCxnSpPr>
        <p:spPr>
          <a:xfrm>
            <a:off x="5161153" y="3673198"/>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5052907" y="541221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42" name="文本框 86"/>
          <p:cNvSpPr txBox="1"/>
          <p:nvPr/>
        </p:nvSpPr>
        <p:spPr>
          <a:xfrm>
            <a:off x="5035442" y="5035331"/>
            <a:ext cx="1607000" cy="284693"/>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或其它内容</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5161153" y="5383675"/>
            <a:ext cx="2366082"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我图网搜索“QQ1E7369EB”"/>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3" name="组合 152"/>
          <p:cNvGrpSpPr/>
          <p:nvPr/>
        </p:nvGrpSpPr>
        <p:grpSpPr>
          <a:xfrm>
            <a:off x="1209406" y="1069371"/>
            <a:ext cx="1869574" cy="1873207"/>
            <a:chOff x="11934016" y="4450536"/>
            <a:chExt cx="1601919" cy="1605030"/>
          </a:xfrm>
        </p:grpSpPr>
        <p:sp>
          <p:nvSpPr>
            <p:cNvPr id="154" name="椭圆 153"/>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5" name="组合 154"/>
            <p:cNvGrpSpPr/>
            <p:nvPr/>
          </p:nvGrpSpPr>
          <p:grpSpPr>
            <a:xfrm>
              <a:off x="11938926" y="4458557"/>
              <a:ext cx="1597009" cy="1597009"/>
              <a:chOff x="9437178" y="1562958"/>
              <a:chExt cx="1597009" cy="1597009"/>
            </a:xfrm>
          </p:grpSpPr>
          <p:sp>
            <p:nvSpPr>
              <p:cNvPr id="157" name="椭圆 156"/>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椭圆 157"/>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弧形 158"/>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0" name="弧形 159"/>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56" name="TextBox 10"/>
            <p:cNvSpPr txBox="1"/>
            <p:nvPr/>
          </p:nvSpPr>
          <p:spPr>
            <a:xfrm>
              <a:off x="12242120" y="4702650"/>
              <a:ext cx="1037276" cy="1133969"/>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40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心理</a:t>
              </a:r>
              <a:endParaRPr lang="en-US" altLang="zh-CN" sz="40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40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分析</a:t>
              </a:r>
            </a:p>
          </p:txBody>
        </p:sp>
      </p:grpSp>
      <p:sp>
        <p:nvSpPr>
          <p:cNvPr id="161" name="矩形 160"/>
          <p:cNvSpPr/>
          <p:nvPr/>
        </p:nvSpPr>
        <p:spPr>
          <a:xfrm>
            <a:off x="5005080" y="711344"/>
            <a:ext cx="651105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pic>
        <p:nvPicPr>
          <p:cNvPr id="2" name="Picture 2" descr="F:\我图网产品\设计中的\家长会\PNG\10-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25516" y="4016502"/>
            <a:ext cx="2009891" cy="252039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我图网产品\设计中的\家长会\PNG\10-5.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761073" y="4124238"/>
            <a:ext cx="2023467" cy="2459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8846978"/>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153"/>
                                            </p:tgtEl>
                                            <p:attrNameLst>
                                              <p:attrName>style.visibility</p:attrName>
                                            </p:attrNameLst>
                                          </p:cBhvr>
                                          <p:to>
                                            <p:strVal val="visible"/>
                                          </p:to>
                                        </p:set>
                                        <p:anim calcmode="lin" valueType="num">
                                          <p:cBhvr>
                                            <p:cTn id="22" dur="1000" fill="hold"/>
                                            <p:tgtEl>
                                              <p:spTgt spid="153"/>
                                            </p:tgtEl>
                                            <p:attrNameLst>
                                              <p:attrName>ppt_w</p:attrName>
                                            </p:attrNameLst>
                                          </p:cBhvr>
                                          <p:tavLst>
                                            <p:tav tm="0">
                                              <p:val>
                                                <p:fltVal val="0"/>
                                              </p:val>
                                            </p:tav>
                                            <p:tav tm="100000">
                                              <p:val>
                                                <p:strVal val="#ppt_w"/>
                                              </p:val>
                                            </p:tav>
                                          </p:tavLst>
                                        </p:anim>
                                        <p:anim calcmode="lin" valueType="num">
                                          <p:cBhvr>
                                            <p:cTn id="23" dur="1000" fill="hold"/>
                                            <p:tgtEl>
                                              <p:spTgt spid="153"/>
                                            </p:tgtEl>
                                            <p:attrNameLst>
                                              <p:attrName>ppt_h</p:attrName>
                                            </p:attrNameLst>
                                          </p:cBhvr>
                                          <p:tavLst>
                                            <p:tav tm="0">
                                              <p:val>
                                                <p:fltVal val="0"/>
                                              </p:val>
                                            </p:tav>
                                            <p:tav tm="100000">
                                              <p:val>
                                                <p:strVal val="#ppt_h"/>
                                              </p:val>
                                            </p:tav>
                                          </p:tavLst>
                                        </p:anim>
                                        <p:animEffect transition="in" filter="fade">
                                          <p:cBhvr>
                                            <p:cTn id="24" dur="1000"/>
                                            <p:tgtEl>
                                              <p:spTgt spid="153"/>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153"/>
                                            </p:tgtEl>
                                            <p:attrNameLst>
                                              <p:attrName>style.visibility</p:attrName>
                                            </p:attrNameLst>
                                          </p:cBhvr>
                                          <p:to>
                                            <p:strVal val="visible"/>
                                          </p:to>
                                        </p:set>
                                        <p:anim calcmode="lin" valueType="num">
                                          <p:cBhvr>
                                            <p:cTn id="22" dur="1000" fill="hold"/>
                                            <p:tgtEl>
                                              <p:spTgt spid="153"/>
                                            </p:tgtEl>
                                            <p:attrNameLst>
                                              <p:attrName>ppt_w</p:attrName>
                                            </p:attrNameLst>
                                          </p:cBhvr>
                                          <p:tavLst>
                                            <p:tav tm="0">
                                              <p:val>
                                                <p:fltVal val="0"/>
                                              </p:val>
                                            </p:tav>
                                            <p:tav tm="100000">
                                              <p:val>
                                                <p:strVal val="#ppt_w"/>
                                              </p:val>
                                            </p:tav>
                                          </p:tavLst>
                                        </p:anim>
                                        <p:anim calcmode="lin" valueType="num">
                                          <p:cBhvr>
                                            <p:cTn id="23" dur="1000" fill="hold"/>
                                            <p:tgtEl>
                                              <p:spTgt spid="153"/>
                                            </p:tgtEl>
                                            <p:attrNameLst>
                                              <p:attrName>ppt_h</p:attrName>
                                            </p:attrNameLst>
                                          </p:cBhvr>
                                          <p:tavLst>
                                            <p:tav tm="0">
                                              <p:val>
                                                <p:fltVal val="0"/>
                                              </p:val>
                                            </p:tav>
                                            <p:tav tm="100000">
                                              <p:val>
                                                <p:strVal val="#ppt_h"/>
                                              </p:val>
                                            </p:tav>
                                          </p:tavLst>
                                        </p:anim>
                                        <p:animEffect transition="in" filter="fade">
                                          <p:cBhvr>
                                            <p:cTn id="24" dur="1000"/>
                                            <p:tgtEl>
                                              <p:spTgt spid="153"/>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我图网搜索“QQ1E7369EB”" descr="F:\我图网产品\设计中的\家长会\PNG\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223212" y="711344"/>
            <a:ext cx="651105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40" name="组合 39"/>
          <p:cNvGrpSpPr>
            <a:grpSpLocks noChangeAspect="1"/>
          </p:cNvGrpSpPr>
          <p:nvPr/>
        </p:nvGrpSpPr>
        <p:grpSpPr>
          <a:xfrm>
            <a:off x="1203290" y="1082623"/>
            <a:ext cx="1939273" cy="1861200"/>
            <a:chOff x="6196378" y="728767"/>
            <a:chExt cx="1672358" cy="1605031"/>
          </a:xfrm>
        </p:grpSpPr>
        <p:sp>
          <p:nvSpPr>
            <p:cNvPr id="41" name="椭圆 40"/>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196378" y="736789"/>
              <a:ext cx="1672358" cy="1597009"/>
              <a:chOff x="6084083" y="4779400"/>
              <a:chExt cx="1672358" cy="1597009"/>
            </a:xfrm>
          </p:grpSpPr>
          <p:grpSp>
            <p:nvGrpSpPr>
              <p:cNvPr id="43" name="组合 42"/>
              <p:cNvGrpSpPr/>
              <p:nvPr/>
            </p:nvGrpSpPr>
            <p:grpSpPr>
              <a:xfrm>
                <a:off x="6084083" y="4779400"/>
                <a:ext cx="1602215" cy="1597009"/>
                <a:chOff x="9428861" y="1562958"/>
                <a:chExt cx="1602215" cy="1597009"/>
              </a:xfrm>
            </p:grpSpPr>
            <p:sp>
              <p:nvSpPr>
                <p:cNvPr id="45" name="椭圆 4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9428861"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弧形 4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弧形 4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TextBox 322"/>
              <p:cNvSpPr txBox="1"/>
              <p:nvPr/>
            </p:nvSpPr>
            <p:spPr>
              <a:xfrm>
                <a:off x="6393567" y="5015798"/>
                <a:ext cx="1362874" cy="1141285"/>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成长情况</a:t>
                </a:r>
              </a:p>
            </p:txBody>
          </p:sp>
        </p:grpSp>
      </p:grpSp>
      <p:grpSp>
        <p:nvGrpSpPr>
          <p:cNvPr id="136" name="组合 135"/>
          <p:cNvGrpSpPr/>
          <p:nvPr/>
        </p:nvGrpSpPr>
        <p:grpSpPr>
          <a:xfrm>
            <a:off x="4387725" y="2360622"/>
            <a:ext cx="6522034" cy="7213504"/>
            <a:chOff x="2969745" y="1641232"/>
            <a:chExt cx="7213504" cy="7213504"/>
          </a:xfrm>
        </p:grpSpPr>
        <p:sp>
          <p:nvSpPr>
            <p:cNvPr id="137" name="弧形 136"/>
            <p:cNvSpPr/>
            <p:nvPr/>
          </p:nvSpPr>
          <p:spPr>
            <a:xfrm>
              <a:off x="3649687" y="2170235"/>
              <a:ext cx="5852160" cy="5852160"/>
            </a:xfrm>
            <a:prstGeom prst="arc">
              <a:avLst>
                <a:gd name="adj1" fmla="val 10783137"/>
                <a:gd name="adj2" fmla="val 10133"/>
              </a:avLst>
            </a:prstGeom>
            <a:ln w="50800">
              <a:solidFill>
                <a:srgbClr val="64E4F2"/>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9" name="弧形 148"/>
            <p:cNvSpPr/>
            <p:nvPr/>
          </p:nvSpPr>
          <p:spPr>
            <a:xfrm>
              <a:off x="3473839" y="2023989"/>
              <a:ext cx="6197699" cy="6197699"/>
            </a:xfrm>
            <a:prstGeom prst="arc">
              <a:avLst>
                <a:gd name="adj1" fmla="val 10783137"/>
                <a:gd name="adj2" fmla="val 10133"/>
              </a:avLst>
            </a:prstGeom>
            <a:ln w="50800">
              <a:solidFill>
                <a:srgbClr val="AEE34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0" name="弧形 149"/>
            <p:cNvSpPr/>
            <p:nvPr/>
          </p:nvSpPr>
          <p:spPr>
            <a:xfrm>
              <a:off x="3321439" y="1895035"/>
              <a:ext cx="6525946" cy="6525946"/>
            </a:xfrm>
            <a:prstGeom prst="arc">
              <a:avLst>
                <a:gd name="adj1" fmla="val 10783137"/>
                <a:gd name="adj2" fmla="val 10133"/>
              </a:avLst>
            </a:prstGeom>
            <a:ln w="50800">
              <a:solidFill>
                <a:srgbClr val="FFD347"/>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1" name="弧形 150"/>
            <p:cNvSpPr/>
            <p:nvPr/>
          </p:nvSpPr>
          <p:spPr>
            <a:xfrm>
              <a:off x="3169038" y="1766081"/>
              <a:ext cx="6819023" cy="6819023"/>
            </a:xfrm>
            <a:prstGeom prst="arc">
              <a:avLst>
                <a:gd name="adj1" fmla="val 10783137"/>
                <a:gd name="adj2" fmla="val 10133"/>
              </a:avLst>
            </a:prstGeom>
            <a:ln w="50800">
              <a:solidFill>
                <a:srgbClr val="FDA155"/>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3" name="弧形 152"/>
            <p:cNvSpPr/>
            <p:nvPr/>
          </p:nvSpPr>
          <p:spPr>
            <a:xfrm>
              <a:off x="2969745" y="1641232"/>
              <a:ext cx="7213504" cy="7213504"/>
            </a:xfrm>
            <a:prstGeom prst="arc">
              <a:avLst>
                <a:gd name="adj1" fmla="val 10783137"/>
                <a:gd name="adj2" fmla="val 10133"/>
              </a:avLst>
            </a:prstGeom>
            <a:ln w="50800">
              <a:solidFill>
                <a:srgbClr val="FF9FAF"/>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54" name="组合 153"/>
          <p:cNvGrpSpPr>
            <a:grpSpLocks noChangeAspect="1"/>
          </p:cNvGrpSpPr>
          <p:nvPr/>
        </p:nvGrpSpPr>
        <p:grpSpPr>
          <a:xfrm>
            <a:off x="4060142" y="4706428"/>
            <a:ext cx="1440000" cy="1440000"/>
            <a:chOff x="1905000" y="4061460"/>
            <a:chExt cx="1775460" cy="1775460"/>
          </a:xfrm>
        </p:grpSpPr>
        <p:sp>
          <p:nvSpPr>
            <p:cNvPr id="155" name="椭圆 154"/>
            <p:cNvSpPr/>
            <p:nvPr/>
          </p:nvSpPr>
          <p:spPr>
            <a:xfrm>
              <a:off x="1905000" y="406146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6" name="图片 155"/>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000251" y="4161302"/>
              <a:ext cx="1587988" cy="1587988"/>
            </a:xfrm>
            <a:prstGeom prst="ellipse">
              <a:avLst/>
            </a:prstGeom>
            <a:ln>
              <a:solidFill>
                <a:srgbClr val="19B4C9"/>
              </a:solidFill>
            </a:ln>
          </p:spPr>
        </p:pic>
      </p:grpSp>
      <p:grpSp>
        <p:nvGrpSpPr>
          <p:cNvPr id="157" name="组合 156"/>
          <p:cNvGrpSpPr/>
          <p:nvPr/>
        </p:nvGrpSpPr>
        <p:grpSpPr>
          <a:xfrm>
            <a:off x="4838686" y="2719093"/>
            <a:ext cx="1775460" cy="1775460"/>
            <a:chOff x="2849880" y="1954530"/>
            <a:chExt cx="1775460" cy="1775460"/>
          </a:xfrm>
        </p:grpSpPr>
        <p:sp>
          <p:nvSpPr>
            <p:cNvPr id="158" name="椭圆 157"/>
            <p:cNvSpPr/>
            <p:nvPr/>
          </p:nvSpPr>
          <p:spPr>
            <a:xfrm>
              <a:off x="2849880" y="195453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9" name="图片 158"/>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2939073" y="2044798"/>
              <a:ext cx="1612801" cy="1612801"/>
            </a:xfrm>
            <a:prstGeom prst="ellipse">
              <a:avLst/>
            </a:prstGeom>
            <a:ln>
              <a:solidFill>
                <a:srgbClr val="19B4C9"/>
              </a:solidFill>
            </a:ln>
          </p:spPr>
        </p:pic>
      </p:grpSp>
      <p:grpSp>
        <p:nvGrpSpPr>
          <p:cNvPr id="160" name="组合 159"/>
          <p:cNvGrpSpPr>
            <a:grpSpLocks noChangeAspect="1"/>
          </p:cNvGrpSpPr>
          <p:nvPr/>
        </p:nvGrpSpPr>
        <p:grpSpPr>
          <a:xfrm>
            <a:off x="6933513" y="1898333"/>
            <a:ext cx="1440000" cy="1440000"/>
            <a:chOff x="5368290" y="1215390"/>
            <a:chExt cx="1775460" cy="1775460"/>
          </a:xfrm>
        </p:grpSpPr>
        <p:sp>
          <p:nvSpPr>
            <p:cNvPr id="162" name="椭圆 161"/>
            <p:cNvSpPr/>
            <p:nvPr/>
          </p:nvSpPr>
          <p:spPr>
            <a:xfrm>
              <a:off x="5368290" y="12153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3" name="图片 162"/>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5449062" y="1303020"/>
              <a:ext cx="1623060" cy="1623060"/>
            </a:xfrm>
            <a:prstGeom prst="ellipse">
              <a:avLst/>
            </a:prstGeom>
            <a:ln>
              <a:solidFill>
                <a:srgbClr val="19B4C9"/>
              </a:solidFill>
            </a:ln>
          </p:spPr>
        </p:pic>
      </p:grpSp>
      <p:grpSp>
        <p:nvGrpSpPr>
          <p:cNvPr id="164" name="组合 163"/>
          <p:cNvGrpSpPr/>
          <p:nvPr/>
        </p:nvGrpSpPr>
        <p:grpSpPr>
          <a:xfrm>
            <a:off x="8585179" y="2719093"/>
            <a:ext cx="1775460" cy="1775460"/>
            <a:chOff x="7863840" y="1939290"/>
            <a:chExt cx="1775460" cy="1775460"/>
          </a:xfrm>
        </p:grpSpPr>
        <p:sp>
          <p:nvSpPr>
            <p:cNvPr id="165" name="椭圆 164"/>
            <p:cNvSpPr/>
            <p:nvPr/>
          </p:nvSpPr>
          <p:spPr>
            <a:xfrm>
              <a:off x="7863840" y="193929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6" name="图片 165"/>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7956157" y="2025979"/>
              <a:ext cx="1623121" cy="1623121"/>
            </a:xfrm>
            <a:prstGeom prst="ellipse">
              <a:avLst/>
            </a:prstGeom>
            <a:ln>
              <a:solidFill>
                <a:srgbClr val="19B4C9"/>
              </a:solidFill>
            </a:ln>
          </p:spPr>
        </p:pic>
      </p:grpSp>
      <p:grpSp>
        <p:nvGrpSpPr>
          <p:cNvPr id="167" name="组合 166"/>
          <p:cNvGrpSpPr>
            <a:grpSpLocks noChangeAspect="1"/>
          </p:cNvGrpSpPr>
          <p:nvPr/>
        </p:nvGrpSpPr>
        <p:grpSpPr>
          <a:xfrm>
            <a:off x="9861832" y="4719680"/>
            <a:ext cx="1440000" cy="1440000"/>
            <a:chOff x="8667750" y="3886200"/>
            <a:chExt cx="1775460" cy="1775460"/>
          </a:xfrm>
        </p:grpSpPr>
        <p:sp>
          <p:nvSpPr>
            <p:cNvPr id="168" name="椭圆 167"/>
            <p:cNvSpPr/>
            <p:nvPr/>
          </p:nvSpPr>
          <p:spPr>
            <a:xfrm>
              <a:off x="8667750" y="3886200"/>
              <a:ext cx="1775460" cy="1775460"/>
            </a:xfrm>
            <a:prstGeom prst="ellipse">
              <a:avLst/>
            </a:prstGeom>
            <a:solidFill>
              <a:schemeClr val="bg1"/>
            </a:solidFill>
            <a:ln>
              <a:solidFill>
                <a:srgbClr val="19B4C9"/>
              </a:solidFill>
              <a:prstDash val="sysDash"/>
            </a:ln>
            <a:effectLst>
              <a:outerShdw blurRad="190500" dist="762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9" name="图片 168"/>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8743188" y="3970020"/>
              <a:ext cx="1619250" cy="1619250"/>
            </a:xfrm>
            <a:prstGeom prst="ellipse">
              <a:avLst/>
            </a:prstGeom>
            <a:ln>
              <a:solidFill>
                <a:srgbClr val="19B4C9"/>
              </a:solidFill>
            </a:ln>
          </p:spPr>
        </p:pic>
      </p:grpSp>
      <p:grpSp>
        <p:nvGrpSpPr>
          <p:cNvPr id="170" name="组合 169"/>
          <p:cNvGrpSpPr/>
          <p:nvPr/>
        </p:nvGrpSpPr>
        <p:grpSpPr>
          <a:xfrm rot="2224307">
            <a:off x="6342215" y="1815420"/>
            <a:ext cx="751521" cy="737702"/>
            <a:chOff x="10646778" y="4753862"/>
            <a:chExt cx="751521" cy="737702"/>
          </a:xfrm>
        </p:grpSpPr>
        <p:sp>
          <p:nvSpPr>
            <p:cNvPr id="1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2" name="组合 171"/>
            <p:cNvGrpSpPr/>
            <p:nvPr/>
          </p:nvGrpSpPr>
          <p:grpSpPr>
            <a:xfrm>
              <a:off x="10646778" y="4762829"/>
              <a:ext cx="749726" cy="728735"/>
              <a:chOff x="11012539" y="4493889"/>
              <a:chExt cx="749726" cy="728735"/>
            </a:xfrm>
          </p:grpSpPr>
          <p:sp>
            <p:nvSpPr>
              <p:cNvPr id="17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6" name="组合 175"/>
          <p:cNvGrpSpPr/>
          <p:nvPr/>
        </p:nvGrpSpPr>
        <p:grpSpPr>
          <a:xfrm rot="610562">
            <a:off x="4114367" y="4447037"/>
            <a:ext cx="477338" cy="468561"/>
            <a:chOff x="10646778" y="4753862"/>
            <a:chExt cx="751521" cy="737702"/>
          </a:xfrm>
        </p:grpSpPr>
        <p:sp>
          <p:nvSpPr>
            <p:cNvPr id="1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8" name="组合 177"/>
            <p:cNvGrpSpPr/>
            <p:nvPr/>
          </p:nvGrpSpPr>
          <p:grpSpPr>
            <a:xfrm>
              <a:off x="10646778" y="4762829"/>
              <a:ext cx="749726" cy="728735"/>
              <a:chOff x="11012539" y="4493889"/>
              <a:chExt cx="749726" cy="728735"/>
            </a:xfrm>
          </p:grpSpPr>
          <p:sp>
            <p:nvSpPr>
              <p:cNvPr id="1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82" name="组合 181"/>
          <p:cNvGrpSpPr/>
          <p:nvPr/>
        </p:nvGrpSpPr>
        <p:grpSpPr>
          <a:xfrm rot="2427509">
            <a:off x="9919007" y="1289868"/>
            <a:ext cx="661032" cy="648877"/>
            <a:chOff x="10646778" y="4753862"/>
            <a:chExt cx="751521" cy="737702"/>
          </a:xfrm>
        </p:grpSpPr>
        <p:sp>
          <p:nvSpPr>
            <p:cNvPr id="1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4" name="组合 183"/>
            <p:cNvGrpSpPr/>
            <p:nvPr/>
          </p:nvGrpSpPr>
          <p:grpSpPr>
            <a:xfrm>
              <a:off x="10646778" y="4762829"/>
              <a:ext cx="749726" cy="728735"/>
              <a:chOff x="11012539" y="4493889"/>
              <a:chExt cx="749726" cy="728735"/>
            </a:xfrm>
          </p:grpSpPr>
          <p:sp>
            <p:nvSpPr>
              <p:cNvPr id="1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88" name="组合 187"/>
          <p:cNvGrpSpPr/>
          <p:nvPr/>
        </p:nvGrpSpPr>
        <p:grpSpPr>
          <a:xfrm flipH="1">
            <a:off x="9885594" y="1445812"/>
            <a:ext cx="1950088" cy="1223089"/>
            <a:chOff x="594424" y="1153191"/>
            <a:chExt cx="2605976" cy="1634460"/>
          </a:xfrm>
        </p:grpSpPr>
        <p:sp>
          <p:nvSpPr>
            <p:cNvPr id="189" name="任意多边形 188"/>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1" name="文本框 45"/>
          <p:cNvSpPr txBox="1"/>
          <p:nvPr/>
        </p:nvSpPr>
        <p:spPr>
          <a:xfrm>
            <a:off x="8777437" y="4537247"/>
            <a:ext cx="939165" cy="461665"/>
          </a:xfrm>
          <a:prstGeom prst="rect">
            <a:avLst/>
          </a:prstGeom>
          <a:noFill/>
        </p:spPr>
        <p:txBody>
          <a:bodyPr wrap="square" rtlCol="0">
            <a:spAutoFit/>
          </a:bodyPr>
          <a:lstStyle/>
          <a:p>
            <a:r>
              <a:rPr lang="zh-CN" altLang="en-US" sz="1200" dirty="0">
                <a:solidFill>
                  <a:srgbClr val="FF0066"/>
                </a:solidFill>
                <a:latin typeface="微软雅黑" panose="020B0503020204020204" pitchFamily="34" charset="-122"/>
                <a:ea typeface="微软雅黑" panose="020B0503020204020204" pitchFamily="34" charset="-122"/>
              </a:rPr>
              <a:t>输入标题</a:t>
            </a:r>
            <a:endParaRPr lang="en-US" altLang="zh-CN" sz="1200" dirty="0">
              <a:solidFill>
                <a:srgbClr val="FF0066"/>
              </a:solidFill>
              <a:latin typeface="微软雅黑" panose="020B0503020204020204" pitchFamily="34" charset="-122"/>
              <a:ea typeface="微软雅黑" panose="020B0503020204020204" pitchFamily="34" charset="-122"/>
            </a:endParaRPr>
          </a:p>
          <a:p>
            <a:r>
              <a:rPr lang="zh-CN" altLang="en-US" sz="1200" dirty="0">
                <a:solidFill>
                  <a:srgbClr val="FF0066"/>
                </a:solidFill>
                <a:latin typeface="微软雅黑" panose="020B0503020204020204" pitchFamily="34" charset="-122"/>
                <a:ea typeface="微软雅黑" panose="020B0503020204020204" pitchFamily="34" charset="-122"/>
              </a:rPr>
              <a:t>说明文字</a:t>
            </a:r>
          </a:p>
        </p:txBody>
      </p:sp>
      <p:sp>
        <p:nvSpPr>
          <p:cNvPr id="192" name="文本框 48"/>
          <p:cNvSpPr txBox="1"/>
          <p:nvPr/>
        </p:nvSpPr>
        <p:spPr>
          <a:xfrm>
            <a:off x="7313669" y="3448638"/>
            <a:ext cx="875018" cy="461665"/>
          </a:xfrm>
          <a:prstGeom prst="rect">
            <a:avLst/>
          </a:prstGeom>
          <a:noFill/>
        </p:spPr>
        <p:txBody>
          <a:bodyPr wrap="square" rtlCol="0">
            <a:spAutoFit/>
          </a:bodyPr>
          <a:lstStyle/>
          <a:p>
            <a:r>
              <a:rPr lang="zh-CN" altLang="en-US" sz="1200" dirty="0">
                <a:solidFill>
                  <a:srgbClr val="FF0066"/>
                </a:solidFill>
                <a:latin typeface="微软雅黑" panose="020B0503020204020204" pitchFamily="34" charset="-122"/>
                <a:ea typeface="微软雅黑" panose="020B0503020204020204" pitchFamily="34" charset="-122"/>
              </a:rPr>
              <a:t>输入标题</a:t>
            </a:r>
            <a:endParaRPr lang="en-US" altLang="zh-CN" sz="1200" dirty="0">
              <a:solidFill>
                <a:srgbClr val="FF0066"/>
              </a:solidFill>
              <a:latin typeface="微软雅黑" panose="020B0503020204020204" pitchFamily="34" charset="-122"/>
              <a:ea typeface="微软雅黑" panose="020B0503020204020204" pitchFamily="34" charset="-122"/>
            </a:endParaRPr>
          </a:p>
          <a:p>
            <a:r>
              <a:rPr lang="zh-CN" altLang="en-US" sz="1200" dirty="0">
                <a:solidFill>
                  <a:srgbClr val="FF0066"/>
                </a:solidFill>
                <a:latin typeface="微软雅黑" panose="020B0503020204020204" pitchFamily="34" charset="-122"/>
                <a:ea typeface="微软雅黑" panose="020B0503020204020204" pitchFamily="34" charset="-122"/>
              </a:rPr>
              <a:t>说明文字</a:t>
            </a:r>
          </a:p>
        </p:txBody>
      </p:sp>
      <p:sp>
        <p:nvSpPr>
          <p:cNvPr id="193" name="文本框 108"/>
          <p:cNvSpPr txBox="1"/>
          <p:nvPr/>
        </p:nvSpPr>
        <p:spPr>
          <a:xfrm>
            <a:off x="5800109" y="4537247"/>
            <a:ext cx="1092400" cy="461665"/>
          </a:xfrm>
          <a:prstGeom prst="rect">
            <a:avLst/>
          </a:prstGeom>
          <a:noFill/>
        </p:spPr>
        <p:txBody>
          <a:bodyPr wrap="square" rtlCol="0">
            <a:spAutoFit/>
          </a:bodyPr>
          <a:lstStyle/>
          <a:p>
            <a:r>
              <a:rPr lang="zh-CN" altLang="en-US" sz="1200" dirty="0">
                <a:solidFill>
                  <a:srgbClr val="FF0066"/>
                </a:solidFill>
                <a:latin typeface="微软雅黑" panose="020B0503020204020204" pitchFamily="34" charset="-122"/>
                <a:ea typeface="微软雅黑" panose="020B0503020204020204" pitchFamily="34" charset="-122"/>
              </a:rPr>
              <a:t>输入标题</a:t>
            </a:r>
            <a:endParaRPr lang="en-US" altLang="zh-CN" sz="1200" dirty="0">
              <a:solidFill>
                <a:srgbClr val="FF0066"/>
              </a:solidFill>
              <a:latin typeface="微软雅黑" panose="020B0503020204020204" pitchFamily="34" charset="-122"/>
              <a:ea typeface="微软雅黑" panose="020B0503020204020204" pitchFamily="34" charset="-122"/>
            </a:endParaRPr>
          </a:p>
          <a:p>
            <a:r>
              <a:rPr lang="zh-CN" altLang="en-US" sz="1200" dirty="0">
                <a:solidFill>
                  <a:srgbClr val="FF0066"/>
                </a:solidFill>
                <a:latin typeface="微软雅黑" panose="020B0503020204020204" pitchFamily="34" charset="-122"/>
                <a:ea typeface="微软雅黑" panose="020B0503020204020204" pitchFamily="34" charset="-122"/>
              </a:rPr>
              <a:t>说明文字</a:t>
            </a:r>
          </a:p>
        </p:txBody>
      </p:sp>
      <p:sp>
        <p:nvSpPr>
          <p:cNvPr id="194" name="文本框 109"/>
          <p:cNvSpPr txBox="1"/>
          <p:nvPr/>
        </p:nvSpPr>
        <p:spPr>
          <a:xfrm>
            <a:off x="5498145" y="5587410"/>
            <a:ext cx="824631" cy="461665"/>
          </a:xfrm>
          <a:prstGeom prst="rect">
            <a:avLst/>
          </a:prstGeom>
          <a:noFill/>
        </p:spPr>
        <p:txBody>
          <a:bodyPr wrap="square" rtlCol="0">
            <a:spAutoFit/>
          </a:bodyPr>
          <a:lstStyle/>
          <a:p>
            <a:r>
              <a:rPr lang="zh-CN" altLang="en-US" sz="1200" dirty="0">
                <a:solidFill>
                  <a:srgbClr val="FF0066"/>
                </a:solidFill>
                <a:latin typeface="微软雅黑" panose="020B0503020204020204" pitchFamily="34" charset="-122"/>
                <a:ea typeface="微软雅黑" panose="020B0503020204020204" pitchFamily="34" charset="-122"/>
              </a:rPr>
              <a:t>输入标题</a:t>
            </a:r>
            <a:endParaRPr lang="en-US" altLang="zh-CN" sz="1200" dirty="0">
              <a:solidFill>
                <a:srgbClr val="FF0066"/>
              </a:solidFill>
              <a:latin typeface="微软雅黑" panose="020B0503020204020204" pitchFamily="34" charset="-122"/>
              <a:ea typeface="微软雅黑" panose="020B0503020204020204" pitchFamily="34" charset="-122"/>
            </a:endParaRPr>
          </a:p>
          <a:p>
            <a:r>
              <a:rPr lang="zh-CN" altLang="en-US" sz="1200" dirty="0">
                <a:solidFill>
                  <a:srgbClr val="FF0066"/>
                </a:solidFill>
                <a:latin typeface="微软雅黑" panose="020B0503020204020204" pitchFamily="34" charset="-122"/>
                <a:ea typeface="微软雅黑" panose="020B0503020204020204" pitchFamily="34" charset="-122"/>
              </a:rPr>
              <a:t>说明文字</a:t>
            </a:r>
          </a:p>
        </p:txBody>
      </p:sp>
      <p:sp>
        <p:nvSpPr>
          <p:cNvPr id="195" name="文本框 137"/>
          <p:cNvSpPr txBox="1"/>
          <p:nvPr/>
        </p:nvSpPr>
        <p:spPr>
          <a:xfrm>
            <a:off x="9144909" y="5587410"/>
            <a:ext cx="990600" cy="461665"/>
          </a:xfrm>
          <a:prstGeom prst="rect">
            <a:avLst/>
          </a:prstGeom>
          <a:noFill/>
        </p:spPr>
        <p:txBody>
          <a:bodyPr wrap="square" rtlCol="0">
            <a:spAutoFit/>
          </a:bodyPr>
          <a:lstStyle/>
          <a:p>
            <a:r>
              <a:rPr lang="zh-CN" altLang="en-US" sz="1200" dirty="0">
                <a:solidFill>
                  <a:srgbClr val="FF0066"/>
                </a:solidFill>
                <a:latin typeface="微软雅黑" panose="020B0503020204020204" pitchFamily="34" charset="-122"/>
                <a:ea typeface="微软雅黑" panose="020B0503020204020204" pitchFamily="34" charset="-122"/>
              </a:rPr>
              <a:t>输入标题</a:t>
            </a:r>
            <a:endParaRPr lang="en-US" altLang="zh-CN" sz="1200" dirty="0">
              <a:solidFill>
                <a:srgbClr val="FF0066"/>
              </a:solidFill>
              <a:latin typeface="微软雅黑" panose="020B0503020204020204" pitchFamily="34" charset="-122"/>
              <a:ea typeface="微软雅黑" panose="020B0503020204020204" pitchFamily="34" charset="-122"/>
            </a:endParaRPr>
          </a:p>
          <a:p>
            <a:r>
              <a:rPr lang="zh-CN" altLang="en-US" sz="1200" dirty="0">
                <a:solidFill>
                  <a:srgbClr val="FF0066"/>
                </a:solidFill>
                <a:latin typeface="微软雅黑" panose="020B0503020204020204" pitchFamily="34" charset="-122"/>
                <a:ea typeface="微软雅黑" panose="020B0503020204020204" pitchFamily="34" charset="-122"/>
              </a:rPr>
              <a:t>说明文字</a:t>
            </a:r>
          </a:p>
        </p:txBody>
      </p:sp>
    </p:spTree>
    <p:extLst>
      <p:ext uri="{BB962C8B-B14F-4D97-AF65-F5344CB8AC3E}">
        <p14:creationId xmlns:p14="http://schemas.microsoft.com/office/powerpoint/2010/main" val="4058508582"/>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22" presetClass="entr" presetSubtype="2" fill="hold" nodeType="withEffect">
                                      <p:stCondLst>
                                        <p:cond delay="9250"/>
                                      </p:stCondLst>
                                      <p:childTnLst>
                                        <p:set>
                                          <p:cBhvr>
                                            <p:cTn id="57" dur="1" fill="hold">
                                              <p:stCondLst>
                                                <p:cond delay="0"/>
                                              </p:stCondLst>
                                            </p:cTn>
                                            <p:tgtEl>
                                              <p:spTgt spid="136"/>
                                            </p:tgtEl>
                                            <p:attrNameLst>
                                              <p:attrName>style.visibility</p:attrName>
                                            </p:attrNameLst>
                                          </p:cBhvr>
                                          <p:to>
                                            <p:strVal val="visible"/>
                                          </p:to>
                                        </p:set>
                                        <p:animEffect transition="in" filter="wipe(right)">
                                          <p:cBhvr>
                                            <p:cTn id="58" dur="1250"/>
                                            <p:tgtEl>
                                              <p:spTgt spid="136"/>
                                            </p:tgtEl>
                                          </p:cBhvr>
                                        </p:animEffect>
                                      </p:childTnLst>
                                    </p:cTn>
                                  </p:par>
                                  <p:par>
                                    <p:cTn id="59" presetID="47" presetClass="entr" presetSubtype="0" fill="hold" nodeType="withEffect">
                                      <p:stCondLst>
                                        <p:cond delay="7250"/>
                                      </p:stCondLst>
                                      <p:childTnLst>
                                        <p:set>
                                          <p:cBhvr>
                                            <p:cTn id="60" dur="1" fill="hold">
                                              <p:stCondLst>
                                                <p:cond delay="0"/>
                                              </p:stCondLst>
                                            </p:cTn>
                                            <p:tgtEl>
                                              <p:spTgt spid="188"/>
                                            </p:tgtEl>
                                            <p:attrNameLst>
                                              <p:attrName>style.visibility</p:attrName>
                                            </p:attrNameLst>
                                          </p:cBhvr>
                                          <p:to>
                                            <p:strVal val="visible"/>
                                          </p:to>
                                        </p:set>
                                        <p:animEffect transition="in" filter="fade">
                                          <p:cBhvr>
                                            <p:cTn id="61" dur="1000"/>
                                            <p:tgtEl>
                                              <p:spTgt spid="188"/>
                                            </p:tgtEl>
                                          </p:cBhvr>
                                        </p:animEffect>
                                        <p:anim calcmode="lin" valueType="num">
                                          <p:cBhvr>
                                            <p:cTn id="62" dur="1000" fill="hold"/>
                                            <p:tgtEl>
                                              <p:spTgt spid="188"/>
                                            </p:tgtEl>
                                            <p:attrNameLst>
                                              <p:attrName>ppt_x</p:attrName>
                                            </p:attrNameLst>
                                          </p:cBhvr>
                                          <p:tavLst>
                                            <p:tav tm="0">
                                              <p:val>
                                                <p:strVal val="#ppt_x"/>
                                              </p:val>
                                            </p:tav>
                                            <p:tav tm="100000">
                                              <p:val>
                                                <p:strVal val="#ppt_x"/>
                                              </p:val>
                                            </p:tav>
                                          </p:tavLst>
                                        </p:anim>
                                        <p:anim calcmode="lin" valueType="num">
                                          <p:cBhvr>
                                            <p:cTn id="63" dur="1000" fill="hold"/>
                                            <p:tgtEl>
                                              <p:spTgt spid="188"/>
                                            </p:tgtEl>
                                            <p:attrNameLst>
                                              <p:attrName>ppt_y</p:attrName>
                                            </p:attrNameLst>
                                          </p:cBhvr>
                                          <p:tavLst>
                                            <p:tav tm="0">
                                              <p:val>
                                                <p:strVal val="#ppt_y-.1"/>
                                              </p:val>
                                            </p:tav>
                                            <p:tav tm="100000">
                                              <p:val>
                                                <p:strVal val="#ppt_y"/>
                                              </p:val>
                                            </p:tav>
                                          </p:tavLst>
                                        </p:anim>
                                      </p:childTnLst>
                                    </p:cTn>
                                  </p:par>
                                  <p:par>
                                    <p:cTn id="64" presetID="10" presetClass="entr" presetSubtype="0" fill="hold" nodeType="withEffect">
                                      <p:stCondLst>
                                        <p:cond delay="8250"/>
                                      </p:stCondLst>
                                      <p:childTnLst>
                                        <p:set>
                                          <p:cBhvr>
                                            <p:cTn id="65" dur="1" fill="hold">
                                              <p:stCondLst>
                                                <p:cond delay="0"/>
                                              </p:stCondLst>
                                            </p:cTn>
                                            <p:tgtEl>
                                              <p:spTgt spid="182"/>
                                            </p:tgtEl>
                                            <p:attrNameLst>
                                              <p:attrName>style.visibility</p:attrName>
                                            </p:attrNameLst>
                                          </p:cBhvr>
                                          <p:to>
                                            <p:strVal val="visible"/>
                                          </p:to>
                                        </p:set>
                                        <p:animEffect transition="in" filter="fade">
                                          <p:cBhvr>
                                            <p:cTn id="66" dur="250"/>
                                            <p:tgtEl>
                                              <p:spTgt spid="182"/>
                                            </p:tgtEl>
                                          </p:cBhvr>
                                        </p:animEffect>
                                      </p:childTnLst>
                                    </p:cTn>
                                  </p:par>
                                  <p:par>
                                    <p:cTn id="67"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68" dur="1000" fill="hold"/>
                                            <p:tgtEl>
                                              <p:spTgt spid="182"/>
                                            </p:tgtEl>
                                            <p:attrNameLst>
                                              <p:attrName>ppt_x</p:attrName>
                                              <p:attrName>ppt_y</p:attrName>
                                            </p:attrNameLst>
                                          </p:cBhvr>
                                          <p:rCtr x="-1159" y="-4699"/>
                                        </p:animMotion>
                                      </p:childTnLst>
                                    </p:cTn>
                                  </p:par>
                                  <p:par>
                                    <p:cTn id="69" presetID="8" presetClass="emph" presetSubtype="0" fill="hold" nodeType="withEffect">
                                      <p:stCondLst>
                                        <p:cond delay="9300"/>
                                      </p:stCondLst>
                                      <p:childTnLst>
                                        <p:animRot by="43200000">
                                          <p:cBhvr>
                                            <p:cTn id="70" dur="11500" fill="hold"/>
                                            <p:tgtEl>
                                              <p:spTgt spid="182"/>
                                            </p:tgtEl>
                                            <p:attrNameLst>
                                              <p:attrName>r</p:attrName>
                                            </p:attrNameLst>
                                          </p:cBhvr>
                                        </p:animRot>
                                      </p:childTnLst>
                                    </p:cTn>
                                  </p:par>
                                  <p:par>
                                    <p:cTn id="71" presetID="53" presetClass="entr" presetSubtype="16" fill="hold" nodeType="withEffect">
                                      <p:stCondLst>
                                        <p:cond delay="10500"/>
                                      </p:stCondLst>
                                      <p:childTnLst>
                                        <p:set>
                                          <p:cBhvr>
                                            <p:cTn id="72" dur="1" fill="hold">
                                              <p:stCondLst>
                                                <p:cond delay="0"/>
                                              </p:stCondLst>
                                            </p:cTn>
                                            <p:tgtEl>
                                              <p:spTgt spid="154"/>
                                            </p:tgtEl>
                                            <p:attrNameLst>
                                              <p:attrName>style.visibility</p:attrName>
                                            </p:attrNameLst>
                                          </p:cBhvr>
                                          <p:to>
                                            <p:strVal val="visible"/>
                                          </p:to>
                                        </p:set>
                                        <p:anim calcmode="lin" valueType="num">
                                          <p:cBhvr>
                                            <p:cTn id="73" dur="750" fill="hold"/>
                                            <p:tgtEl>
                                              <p:spTgt spid="154"/>
                                            </p:tgtEl>
                                            <p:attrNameLst>
                                              <p:attrName>ppt_w</p:attrName>
                                            </p:attrNameLst>
                                          </p:cBhvr>
                                          <p:tavLst>
                                            <p:tav tm="0">
                                              <p:val>
                                                <p:fltVal val="0"/>
                                              </p:val>
                                            </p:tav>
                                            <p:tav tm="100000">
                                              <p:val>
                                                <p:strVal val="#ppt_w"/>
                                              </p:val>
                                            </p:tav>
                                          </p:tavLst>
                                        </p:anim>
                                        <p:anim calcmode="lin" valueType="num">
                                          <p:cBhvr>
                                            <p:cTn id="74" dur="750" fill="hold"/>
                                            <p:tgtEl>
                                              <p:spTgt spid="154"/>
                                            </p:tgtEl>
                                            <p:attrNameLst>
                                              <p:attrName>ppt_h</p:attrName>
                                            </p:attrNameLst>
                                          </p:cBhvr>
                                          <p:tavLst>
                                            <p:tav tm="0">
                                              <p:val>
                                                <p:fltVal val="0"/>
                                              </p:val>
                                            </p:tav>
                                            <p:tav tm="100000">
                                              <p:val>
                                                <p:strVal val="#ppt_h"/>
                                              </p:val>
                                            </p:tav>
                                          </p:tavLst>
                                        </p:anim>
                                        <p:animEffect transition="in" filter="fade">
                                          <p:cBhvr>
                                            <p:cTn id="75" dur="750"/>
                                            <p:tgtEl>
                                              <p:spTgt spid="154"/>
                                            </p:tgtEl>
                                          </p:cBhvr>
                                        </p:animEffect>
                                      </p:childTnLst>
                                    </p:cTn>
                                  </p:par>
                                  <p:par>
                                    <p:cTn id="76" presetID="47" presetClass="entr" presetSubtype="0" fill="hold" grpId="0" nodeType="withEffect">
                                      <p:stCondLst>
                                        <p:cond delay="10500"/>
                                      </p:stCondLst>
                                      <p:childTnLst>
                                        <p:set>
                                          <p:cBhvr>
                                            <p:cTn id="77" dur="1" fill="hold">
                                              <p:stCondLst>
                                                <p:cond delay="0"/>
                                              </p:stCondLst>
                                            </p:cTn>
                                            <p:tgtEl>
                                              <p:spTgt spid="194"/>
                                            </p:tgtEl>
                                            <p:attrNameLst>
                                              <p:attrName>style.visibility</p:attrName>
                                            </p:attrNameLst>
                                          </p:cBhvr>
                                          <p:to>
                                            <p:strVal val="visible"/>
                                          </p:to>
                                        </p:set>
                                        <p:animEffect transition="in" filter="fade">
                                          <p:cBhvr>
                                            <p:cTn id="78" dur="1000"/>
                                            <p:tgtEl>
                                              <p:spTgt spid="194"/>
                                            </p:tgtEl>
                                          </p:cBhvr>
                                        </p:animEffect>
                                        <p:anim calcmode="lin" valueType="num">
                                          <p:cBhvr>
                                            <p:cTn id="79" dur="1000" fill="hold"/>
                                            <p:tgtEl>
                                              <p:spTgt spid="194"/>
                                            </p:tgtEl>
                                            <p:attrNameLst>
                                              <p:attrName>ppt_x</p:attrName>
                                            </p:attrNameLst>
                                          </p:cBhvr>
                                          <p:tavLst>
                                            <p:tav tm="0">
                                              <p:val>
                                                <p:strVal val="#ppt_x"/>
                                              </p:val>
                                            </p:tav>
                                            <p:tav tm="100000">
                                              <p:val>
                                                <p:strVal val="#ppt_x"/>
                                              </p:val>
                                            </p:tav>
                                          </p:tavLst>
                                        </p:anim>
                                        <p:anim calcmode="lin" valueType="num">
                                          <p:cBhvr>
                                            <p:cTn id="80" dur="1000" fill="hold"/>
                                            <p:tgtEl>
                                              <p:spTgt spid="194"/>
                                            </p:tgtEl>
                                            <p:attrNameLst>
                                              <p:attrName>ppt_y</p:attrName>
                                            </p:attrNameLst>
                                          </p:cBhvr>
                                          <p:tavLst>
                                            <p:tav tm="0">
                                              <p:val>
                                                <p:strVal val="#ppt_y-.1"/>
                                              </p:val>
                                            </p:tav>
                                            <p:tav tm="100000">
                                              <p:val>
                                                <p:strVal val="#ppt_y"/>
                                              </p:val>
                                            </p:tav>
                                          </p:tavLst>
                                        </p:anim>
                                      </p:childTnLst>
                                    </p:cTn>
                                  </p:par>
                                  <p:par>
                                    <p:cTn id="81" presetID="53" presetClass="entr" presetSubtype="16" fill="hold" nodeType="withEffect">
                                      <p:stCondLst>
                                        <p:cond delay="11250"/>
                                      </p:stCondLst>
                                      <p:childTnLst>
                                        <p:set>
                                          <p:cBhvr>
                                            <p:cTn id="82" dur="1" fill="hold">
                                              <p:stCondLst>
                                                <p:cond delay="0"/>
                                              </p:stCondLst>
                                            </p:cTn>
                                            <p:tgtEl>
                                              <p:spTgt spid="157"/>
                                            </p:tgtEl>
                                            <p:attrNameLst>
                                              <p:attrName>style.visibility</p:attrName>
                                            </p:attrNameLst>
                                          </p:cBhvr>
                                          <p:to>
                                            <p:strVal val="visible"/>
                                          </p:to>
                                        </p:set>
                                        <p:anim calcmode="lin" valueType="num">
                                          <p:cBhvr>
                                            <p:cTn id="83" dur="750" fill="hold"/>
                                            <p:tgtEl>
                                              <p:spTgt spid="157"/>
                                            </p:tgtEl>
                                            <p:attrNameLst>
                                              <p:attrName>ppt_w</p:attrName>
                                            </p:attrNameLst>
                                          </p:cBhvr>
                                          <p:tavLst>
                                            <p:tav tm="0">
                                              <p:val>
                                                <p:fltVal val="0"/>
                                              </p:val>
                                            </p:tav>
                                            <p:tav tm="100000">
                                              <p:val>
                                                <p:strVal val="#ppt_w"/>
                                              </p:val>
                                            </p:tav>
                                          </p:tavLst>
                                        </p:anim>
                                        <p:anim calcmode="lin" valueType="num">
                                          <p:cBhvr>
                                            <p:cTn id="84" dur="750" fill="hold"/>
                                            <p:tgtEl>
                                              <p:spTgt spid="157"/>
                                            </p:tgtEl>
                                            <p:attrNameLst>
                                              <p:attrName>ppt_h</p:attrName>
                                            </p:attrNameLst>
                                          </p:cBhvr>
                                          <p:tavLst>
                                            <p:tav tm="0">
                                              <p:val>
                                                <p:fltVal val="0"/>
                                              </p:val>
                                            </p:tav>
                                            <p:tav tm="100000">
                                              <p:val>
                                                <p:strVal val="#ppt_h"/>
                                              </p:val>
                                            </p:tav>
                                          </p:tavLst>
                                        </p:anim>
                                        <p:animEffect transition="in" filter="fade">
                                          <p:cBhvr>
                                            <p:cTn id="85" dur="750"/>
                                            <p:tgtEl>
                                              <p:spTgt spid="157"/>
                                            </p:tgtEl>
                                          </p:cBhvr>
                                        </p:animEffect>
                                      </p:childTnLst>
                                    </p:cTn>
                                  </p:par>
                                  <p:par>
                                    <p:cTn id="86" presetID="47" presetClass="entr" presetSubtype="0" fill="hold" grpId="0" nodeType="withEffect">
                                      <p:stCondLst>
                                        <p:cond delay="11250"/>
                                      </p:stCondLst>
                                      <p:childTnLst>
                                        <p:set>
                                          <p:cBhvr>
                                            <p:cTn id="87" dur="1" fill="hold">
                                              <p:stCondLst>
                                                <p:cond delay="0"/>
                                              </p:stCondLst>
                                            </p:cTn>
                                            <p:tgtEl>
                                              <p:spTgt spid="193"/>
                                            </p:tgtEl>
                                            <p:attrNameLst>
                                              <p:attrName>style.visibility</p:attrName>
                                            </p:attrNameLst>
                                          </p:cBhvr>
                                          <p:to>
                                            <p:strVal val="visible"/>
                                          </p:to>
                                        </p:set>
                                        <p:animEffect transition="in" filter="fade">
                                          <p:cBhvr>
                                            <p:cTn id="88" dur="1000"/>
                                            <p:tgtEl>
                                              <p:spTgt spid="193"/>
                                            </p:tgtEl>
                                          </p:cBhvr>
                                        </p:animEffect>
                                        <p:anim calcmode="lin" valueType="num">
                                          <p:cBhvr>
                                            <p:cTn id="89" dur="1000" fill="hold"/>
                                            <p:tgtEl>
                                              <p:spTgt spid="193"/>
                                            </p:tgtEl>
                                            <p:attrNameLst>
                                              <p:attrName>ppt_x</p:attrName>
                                            </p:attrNameLst>
                                          </p:cBhvr>
                                          <p:tavLst>
                                            <p:tav tm="0">
                                              <p:val>
                                                <p:strVal val="#ppt_x"/>
                                              </p:val>
                                            </p:tav>
                                            <p:tav tm="100000">
                                              <p:val>
                                                <p:strVal val="#ppt_x"/>
                                              </p:val>
                                            </p:tav>
                                          </p:tavLst>
                                        </p:anim>
                                        <p:anim calcmode="lin" valueType="num">
                                          <p:cBhvr>
                                            <p:cTn id="90" dur="1000" fill="hold"/>
                                            <p:tgtEl>
                                              <p:spTgt spid="193"/>
                                            </p:tgtEl>
                                            <p:attrNameLst>
                                              <p:attrName>ppt_y</p:attrName>
                                            </p:attrNameLst>
                                          </p:cBhvr>
                                          <p:tavLst>
                                            <p:tav tm="0">
                                              <p:val>
                                                <p:strVal val="#ppt_y-.1"/>
                                              </p:val>
                                            </p:tav>
                                            <p:tav tm="100000">
                                              <p:val>
                                                <p:strVal val="#ppt_y"/>
                                              </p:val>
                                            </p:tav>
                                          </p:tavLst>
                                        </p:anim>
                                      </p:childTnLst>
                                    </p:cTn>
                                  </p:par>
                                  <p:par>
                                    <p:cTn id="91" presetID="53" presetClass="entr" presetSubtype="16" fill="hold" nodeType="withEffect">
                                      <p:stCondLst>
                                        <p:cond delay="12000"/>
                                      </p:stCondLst>
                                      <p:childTnLst>
                                        <p:set>
                                          <p:cBhvr>
                                            <p:cTn id="92" dur="1" fill="hold">
                                              <p:stCondLst>
                                                <p:cond delay="0"/>
                                              </p:stCondLst>
                                            </p:cTn>
                                            <p:tgtEl>
                                              <p:spTgt spid="160"/>
                                            </p:tgtEl>
                                            <p:attrNameLst>
                                              <p:attrName>style.visibility</p:attrName>
                                            </p:attrNameLst>
                                          </p:cBhvr>
                                          <p:to>
                                            <p:strVal val="visible"/>
                                          </p:to>
                                        </p:set>
                                        <p:anim calcmode="lin" valueType="num">
                                          <p:cBhvr>
                                            <p:cTn id="93" dur="750" fill="hold"/>
                                            <p:tgtEl>
                                              <p:spTgt spid="160"/>
                                            </p:tgtEl>
                                            <p:attrNameLst>
                                              <p:attrName>ppt_w</p:attrName>
                                            </p:attrNameLst>
                                          </p:cBhvr>
                                          <p:tavLst>
                                            <p:tav tm="0">
                                              <p:val>
                                                <p:fltVal val="0"/>
                                              </p:val>
                                            </p:tav>
                                            <p:tav tm="100000">
                                              <p:val>
                                                <p:strVal val="#ppt_w"/>
                                              </p:val>
                                            </p:tav>
                                          </p:tavLst>
                                        </p:anim>
                                        <p:anim calcmode="lin" valueType="num">
                                          <p:cBhvr>
                                            <p:cTn id="94" dur="750" fill="hold"/>
                                            <p:tgtEl>
                                              <p:spTgt spid="160"/>
                                            </p:tgtEl>
                                            <p:attrNameLst>
                                              <p:attrName>ppt_h</p:attrName>
                                            </p:attrNameLst>
                                          </p:cBhvr>
                                          <p:tavLst>
                                            <p:tav tm="0">
                                              <p:val>
                                                <p:fltVal val="0"/>
                                              </p:val>
                                            </p:tav>
                                            <p:tav tm="100000">
                                              <p:val>
                                                <p:strVal val="#ppt_h"/>
                                              </p:val>
                                            </p:tav>
                                          </p:tavLst>
                                        </p:anim>
                                        <p:animEffect transition="in" filter="fade">
                                          <p:cBhvr>
                                            <p:cTn id="95" dur="750"/>
                                            <p:tgtEl>
                                              <p:spTgt spid="160"/>
                                            </p:tgtEl>
                                          </p:cBhvr>
                                        </p:animEffect>
                                      </p:childTnLst>
                                    </p:cTn>
                                  </p:par>
                                  <p:par>
                                    <p:cTn id="96" presetID="42" presetClass="entr" presetSubtype="0" fill="hold" grpId="0" nodeType="withEffect">
                                      <p:stCondLst>
                                        <p:cond delay="12000"/>
                                      </p:stCondLst>
                                      <p:childTnLst>
                                        <p:set>
                                          <p:cBhvr>
                                            <p:cTn id="97" dur="1" fill="hold">
                                              <p:stCondLst>
                                                <p:cond delay="0"/>
                                              </p:stCondLst>
                                            </p:cTn>
                                            <p:tgtEl>
                                              <p:spTgt spid="192"/>
                                            </p:tgtEl>
                                            <p:attrNameLst>
                                              <p:attrName>style.visibility</p:attrName>
                                            </p:attrNameLst>
                                          </p:cBhvr>
                                          <p:to>
                                            <p:strVal val="visible"/>
                                          </p:to>
                                        </p:set>
                                        <p:animEffect transition="in" filter="fade">
                                          <p:cBhvr>
                                            <p:cTn id="98" dur="1000"/>
                                            <p:tgtEl>
                                              <p:spTgt spid="192"/>
                                            </p:tgtEl>
                                          </p:cBhvr>
                                        </p:animEffect>
                                        <p:anim calcmode="lin" valueType="num">
                                          <p:cBhvr>
                                            <p:cTn id="99" dur="1000" fill="hold"/>
                                            <p:tgtEl>
                                              <p:spTgt spid="192"/>
                                            </p:tgtEl>
                                            <p:attrNameLst>
                                              <p:attrName>ppt_x</p:attrName>
                                            </p:attrNameLst>
                                          </p:cBhvr>
                                          <p:tavLst>
                                            <p:tav tm="0">
                                              <p:val>
                                                <p:strVal val="#ppt_x"/>
                                              </p:val>
                                            </p:tav>
                                            <p:tav tm="100000">
                                              <p:val>
                                                <p:strVal val="#ppt_x"/>
                                              </p:val>
                                            </p:tav>
                                          </p:tavLst>
                                        </p:anim>
                                        <p:anim calcmode="lin" valueType="num">
                                          <p:cBhvr>
                                            <p:cTn id="100" dur="1000" fill="hold"/>
                                            <p:tgtEl>
                                              <p:spTgt spid="192"/>
                                            </p:tgtEl>
                                            <p:attrNameLst>
                                              <p:attrName>ppt_y</p:attrName>
                                            </p:attrNameLst>
                                          </p:cBhvr>
                                          <p:tavLst>
                                            <p:tav tm="0">
                                              <p:val>
                                                <p:strVal val="#ppt_y+.1"/>
                                              </p:val>
                                            </p:tav>
                                            <p:tav tm="100000">
                                              <p:val>
                                                <p:strVal val="#ppt_y"/>
                                              </p:val>
                                            </p:tav>
                                          </p:tavLst>
                                        </p:anim>
                                      </p:childTnLst>
                                    </p:cTn>
                                  </p:par>
                                  <p:par>
                                    <p:cTn id="101" presetID="53" presetClass="entr" presetSubtype="16" fill="hold" nodeType="withEffect">
                                      <p:stCondLst>
                                        <p:cond delay="12750"/>
                                      </p:stCondLst>
                                      <p:childTnLst>
                                        <p:set>
                                          <p:cBhvr>
                                            <p:cTn id="102" dur="1" fill="hold">
                                              <p:stCondLst>
                                                <p:cond delay="0"/>
                                              </p:stCondLst>
                                            </p:cTn>
                                            <p:tgtEl>
                                              <p:spTgt spid="164"/>
                                            </p:tgtEl>
                                            <p:attrNameLst>
                                              <p:attrName>style.visibility</p:attrName>
                                            </p:attrNameLst>
                                          </p:cBhvr>
                                          <p:to>
                                            <p:strVal val="visible"/>
                                          </p:to>
                                        </p:set>
                                        <p:anim calcmode="lin" valueType="num">
                                          <p:cBhvr>
                                            <p:cTn id="103" dur="750" fill="hold"/>
                                            <p:tgtEl>
                                              <p:spTgt spid="164"/>
                                            </p:tgtEl>
                                            <p:attrNameLst>
                                              <p:attrName>ppt_w</p:attrName>
                                            </p:attrNameLst>
                                          </p:cBhvr>
                                          <p:tavLst>
                                            <p:tav tm="0">
                                              <p:val>
                                                <p:fltVal val="0"/>
                                              </p:val>
                                            </p:tav>
                                            <p:tav tm="100000">
                                              <p:val>
                                                <p:strVal val="#ppt_w"/>
                                              </p:val>
                                            </p:tav>
                                          </p:tavLst>
                                        </p:anim>
                                        <p:anim calcmode="lin" valueType="num">
                                          <p:cBhvr>
                                            <p:cTn id="104" dur="750" fill="hold"/>
                                            <p:tgtEl>
                                              <p:spTgt spid="164"/>
                                            </p:tgtEl>
                                            <p:attrNameLst>
                                              <p:attrName>ppt_h</p:attrName>
                                            </p:attrNameLst>
                                          </p:cBhvr>
                                          <p:tavLst>
                                            <p:tav tm="0">
                                              <p:val>
                                                <p:fltVal val="0"/>
                                              </p:val>
                                            </p:tav>
                                            <p:tav tm="100000">
                                              <p:val>
                                                <p:strVal val="#ppt_h"/>
                                              </p:val>
                                            </p:tav>
                                          </p:tavLst>
                                        </p:anim>
                                        <p:animEffect transition="in" filter="fade">
                                          <p:cBhvr>
                                            <p:cTn id="105" dur="750"/>
                                            <p:tgtEl>
                                              <p:spTgt spid="164"/>
                                            </p:tgtEl>
                                          </p:cBhvr>
                                        </p:animEffect>
                                      </p:childTnLst>
                                    </p:cTn>
                                  </p:par>
                                  <p:par>
                                    <p:cTn id="106" presetID="42" presetClass="entr" presetSubtype="0" fill="hold" grpId="0" nodeType="withEffect">
                                      <p:stCondLst>
                                        <p:cond delay="12750"/>
                                      </p:stCondLst>
                                      <p:childTnLst>
                                        <p:set>
                                          <p:cBhvr>
                                            <p:cTn id="107" dur="1" fill="hold">
                                              <p:stCondLst>
                                                <p:cond delay="0"/>
                                              </p:stCondLst>
                                            </p:cTn>
                                            <p:tgtEl>
                                              <p:spTgt spid="191"/>
                                            </p:tgtEl>
                                            <p:attrNameLst>
                                              <p:attrName>style.visibility</p:attrName>
                                            </p:attrNameLst>
                                          </p:cBhvr>
                                          <p:to>
                                            <p:strVal val="visible"/>
                                          </p:to>
                                        </p:set>
                                        <p:animEffect transition="in" filter="fade">
                                          <p:cBhvr>
                                            <p:cTn id="108" dur="1000"/>
                                            <p:tgtEl>
                                              <p:spTgt spid="191"/>
                                            </p:tgtEl>
                                          </p:cBhvr>
                                        </p:animEffect>
                                        <p:anim calcmode="lin" valueType="num">
                                          <p:cBhvr>
                                            <p:cTn id="109" dur="1000" fill="hold"/>
                                            <p:tgtEl>
                                              <p:spTgt spid="191"/>
                                            </p:tgtEl>
                                            <p:attrNameLst>
                                              <p:attrName>ppt_x</p:attrName>
                                            </p:attrNameLst>
                                          </p:cBhvr>
                                          <p:tavLst>
                                            <p:tav tm="0">
                                              <p:val>
                                                <p:strVal val="#ppt_x"/>
                                              </p:val>
                                            </p:tav>
                                            <p:tav tm="100000">
                                              <p:val>
                                                <p:strVal val="#ppt_x"/>
                                              </p:val>
                                            </p:tav>
                                          </p:tavLst>
                                        </p:anim>
                                        <p:anim calcmode="lin" valueType="num">
                                          <p:cBhvr>
                                            <p:cTn id="110" dur="1000" fill="hold"/>
                                            <p:tgtEl>
                                              <p:spTgt spid="191"/>
                                            </p:tgtEl>
                                            <p:attrNameLst>
                                              <p:attrName>ppt_y</p:attrName>
                                            </p:attrNameLst>
                                          </p:cBhvr>
                                          <p:tavLst>
                                            <p:tav tm="0">
                                              <p:val>
                                                <p:strVal val="#ppt_y+.1"/>
                                              </p:val>
                                            </p:tav>
                                            <p:tav tm="100000">
                                              <p:val>
                                                <p:strVal val="#ppt_y"/>
                                              </p:val>
                                            </p:tav>
                                          </p:tavLst>
                                        </p:anim>
                                      </p:childTnLst>
                                    </p:cTn>
                                  </p:par>
                                  <p:par>
                                    <p:cTn id="111" presetID="53" presetClass="entr" presetSubtype="16" fill="hold" nodeType="withEffect">
                                      <p:stCondLst>
                                        <p:cond delay="13500"/>
                                      </p:stCondLst>
                                      <p:childTnLst>
                                        <p:set>
                                          <p:cBhvr>
                                            <p:cTn id="112" dur="1" fill="hold">
                                              <p:stCondLst>
                                                <p:cond delay="0"/>
                                              </p:stCondLst>
                                            </p:cTn>
                                            <p:tgtEl>
                                              <p:spTgt spid="167"/>
                                            </p:tgtEl>
                                            <p:attrNameLst>
                                              <p:attrName>style.visibility</p:attrName>
                                            </p:attrNameLst>
                                          </p:cBhvr>
                                          <p:to>
                                            <p:strVal val="visible"/>
                                          </p:to>
                                        </p:set>
                                        <p:anim calcmode="lin" valueType="num">
                                          <p:cBhvr>
                                            <p:cTn id="113" dur="750" fill="hold"/>
                                            <p:tgtEl>
                                              <p:spTgt spid="167"/>
                                            </p:tgtEl>
                                            <p:attrNameLst>
                                              <p:attrName>ppt_w</p:attrName>
                                            </p:attrNameLst>
                                          </p:cBhvr>
                                          <p:tavLst>
                                            <p:tav tm="0">
                                              <p:val>
                                                <p:fltVal val="0"/>
                                              </p:val>
                                            </p:tav>
                                            <p:tav tm="100000">
                                              <p:val>
                                                <p:strVal val="#ppt_w"/>
                                              </p:val>
                                            </p:tav>
                                          </p:tavLst>
                                        </p:anim>
                                        <p:anim calcmode="lin" valueType="num">
                                          <p:cBhvr>
                                            <p:cTn id="114" dur="750" fill="hold"/>
                                            <p:tgtEl>
                                              <p:spTgt spid="167"/>
                                            </p:tgtEl>
                                            <p:attrNameLst>
                                              <p:attrName>ppt_h</p:attrName>
                                            </p:attrNameLst>
                                          </p:cBhvr>
                                          <p:tavLst>
                                            <p:tav tm="0">
                                              <p:val>
                                                <p:fltVal val="0"/>
                                              </p:val>
                                            </p:tav>
                                            <p:tav tm="100000">
                                              <p:val>
                                                <p:strVal val="#ppt_h"/>
                                              </p:val>
                                            </p:tav>
                                          </p:tavLst>
                                        </p:anim>
                                        <p:animEffect transition="in" filter="fade">
                                          <p:cBhvr>
                                            <p:cTn id="115" dur="750"/>
                                            <p:tgtEl>
                                              <p:spTgt spid="167"/>
                                            </p:tgtEl>
                                          </p:cBhvr>
                                        </p:animEffect>
                                      </p:childTnLst>
                                    </p:cTn>
                                  </p:par>
                                  <p:par>
                                    <p:cTn id="116" presetID="42" presetClass="entr" presetSubtype="0" fill="hold" grpId="0" nodeType="withEffect">
                                      <p:stCondLst>
                                        <p:cond delay="13500"/>
                                      </p:stCondLst>
                                      <p:childTnLst>
                                        <p:set>
                                          <p:cBhvr>
                                            <p:cTn id="117" dur="1" fill="hold">
                                              <p:stCondLst>
                                                <p:cond delay="0"/>
                                              </p:stCondLst>
                                            </p:cTn>
                                            <p:tgtEl>
                                              <p:spTgt spid="195"/>
                                            </p:tgtEl>
                                            <p:attrNameLst>
                                              <p:attrName>style.visibility</p:attrName>
                                            </p:attrNameLst>
                                          </p:cBhvr>
                                          <p:to>
                                            <p:strVal val="visible"/>
                                          </p:to>
                                        </p:set>
                                        <p:animEffect transition="in" filter="fade">
                                          <p:cBhvr>
                                            <p:cTn id="118" dur="1000"/>
                                            <p:tgtEl>
                                              <p:spTgt spid="195"/>
                                            </p:tgtEl>
                                          </p:cBhvr>
                                        </p:animEffect>
                                        <p:anim calcmode="lin" valueType="num">
                                          <p:cBhvr>
                                            <p:cTn id="119" dur="1000" fill="hold"/>
                                            <p:tgtEl>
                                              <p:spTgt spid="195"/>
                                            </p:tgtEl>
                                            <p:attrNameLst>
                                              <p:attrName>ppt_x</p:attrName>
                                            </p:attrNameLst>
                                          </p:cBhvr>
                                          <p:tavLst>
                                            <p:tav tm="0">
                                              <p:val>
                                                <p:strVal val="#ppt_x"/>
                                              </p:val>
                                            </p:tav>
                                            <p:tav tm="100000">
                                              <p:val>
                                                <p:strVal val="#ppt_x"/>
                                              </p:val>
                                            </p:tav>
                                          </p:tavLst>
                                        </p:anim>
                                        <p:anim calcmode="lin" valueType="num">
                                          <p:cBhvr>
                                            <p:cTn id="120" dur="1000" fill="hold"/>
                                            <p:tgtEl>
                                              <p:spTgt spid="195"/>
                                            </p:tgtEl>
                                            <p:attrNameLst>
                                              <p:attrName>ppt_y</p:attrName>
                                            </p:attrNameLst>
                                          </p:cBhvr>
                                          <p:tavLst>
                                            <p:tav tm="0">
                                              <p:val>
                                                <p:strVal val="#ppt_y+.1"/>
                                              </p:val>
                                            </p:tav>
                                            <p:tav tm="100000">
                                              <p:val>
                                                <p:strVal val="#ppt_y"/>
                                              </p:val>
                                            </p:tav>
                                          </p:tavLst>
                                        </p:anim>
                                      </p:childTnLst>
                                    </p:cTn>
                                  </p:par>
                                  <p:par>
                                    <p:cTn id="121" presetID="53" presetClass="entr" presetSubtype="16" fill="hold" nodeType="withEffect">
                                      <p:stCondLst>
                                        <p:cond delay="14250"/>
                                      </p:stCondLst>
                                      <p:childTnLst>
                                        <p:set>
                                          <p:cBhvr>
                                            <p:cTn id="122" dur="1" fill="hold">
                                              <p:stCondLst>
                                                <p:cond delay="0"/>
                                              </p:stCondLst>
                                            </p:cTn>
                                            <p:tgtEl>
                                              <p:spTgt spid="176"/>
                                            </p:tgtEl>
                                            <p:attrNameLst>
                                              <p:attrName>style.visibility</p:attrName>
                                            </p:attrNameLst>
                                          </p:cBhvr>
                                          <p:to>
                                            <p:strVal val="visible"/>
                                          </p:to>
                                        </p:set>
                                        <p:anim calcmode="lin" valueType="num">
                                          <p:cBhvr>
                                            <p:cTn id="123" dur="500" fill="hold"/>
                                            <p:tgtEl>
                                              <p:spTgt spid="176"/>
                                            </p:tgtEl>
                                            <p:attrNameLst>
                                              <p:attrName>ppt_w</p:attrName>
                                            </p:attrNameLst>
                                          </p:cBhvr>
                                          <p:tavLst>
                                            <p:tav tm="0">
                                              <p:val>
                                                <p:fltVal val="0"/>
                                              </p:val>
                                            </p:tav>
                                            <p:tav tm="100000">
                                              <p:val>
                                                <p:strVal val="#ppt_w"/>
                                              </p:val>
                                            </p:tav>
                                          </p:tavLst>
                                        </p:anim>
                                        <p:anim calcmode="lin" valueType="num">
                                          <p:cBhvr>
                                            <p:cTn id="124" dur="500" fill="hold"/>
                                            <p:tgtEl>
                                              <p:spTgt spid="176"/>
                                            </p:tgtEl>
                                            <p:attrNameLst>
                                              <p:attrName>ppt_h</p:attrName>
                                            </p:attrNameLst>
                                          </p:cBhvr>
                                          <p:tavLst>
                                            <p:tav tm="0">
                                              <p:val>
                                                <p:fltVal val="0"/>
                                              </p:val>
                                            </p:tav>
                                            <p:tav tm="100000">
                                              <p:val>
                                                <p:strVal val="#ppt_h"/>
                                              </p:val>
                                            </p:tav>
                                          </p:tavLst>
                                        </p:anim>
                                        <p:animEffect transition="in" filter="fade">
                                          <p:cBhvr>
                                            <p:cTn id="125" dur="500"/>
                                            <p:tgtEl>
                                              <p:spTgt spid="176"/>
                                            </p:tgtEl>
                                          </p:cBhvr>
                                        </p:animEffect>
                                      </p:childTnLst>
                                    </p:cTn>
                                  </p:par>
                                  <p:par>
                                    <p:cTn id="126" presetID="8" presetClass="emph" presetSubtype="0" fill="hold" nodeType="withEffect">
                                      <p:stCondLst>
                                        <p:cond delay="14750"/>
                                      </p:stCondLst>
                                      <p:childTnLst>
                                        <p:animRot by="21600000">
                                          <p:cBhvr>
                                            <p:cTn id="127" dur="6250" fill="hold"/>
                                            <p:tgtEl>
                                              <p:spTgt spid="176"/>
                                            </p:tgtEl>
                                            <p:attrNameLst>
                                              <p:attrName>r</p:attrName>
                                            </p:attrNameLst>
                                          </p:cBhvr>
                                        </p:animRot>
                                      </p:childTnLst>
                                    </p:cTn>
                                  </p:par>
                                  <p:par>
                                    <p:cTn id="128" presetID="53" presetClass="entr" presetSubtype="16" fill="hold" nodeType="withEffect">
                                      <p:stCondLst>
                                        <p:cond delay="14750"/>
                                      </p:stCondLst>
                                      <p:childTnLst>
                                        <p:set>
                                          <p:cBhvr>
                                            <p:cTn id="129" dur="1" fill="hold">
                                              <p:stCondLst>
                                                <p:cond delay="0"/>
                                              </p:stCondLst>
                                            </p:cTn>
                                            <p:tgtEl>
                                              <p:spTgt spid="170"/>
                                            </p:tgtEl>
                                            <p:attrNameLst>
                                              <p:attrName>style.visibility</p:attrName>
                                            </p:attrNameLst>
                                          </p:cBhvr>
                                          <p:to>
                                            <p:strVal val="visible"/>
                                          </p:to>
                                        </p:set>
                                        <p:anim calcmode="lin" valueType="num">
                                          <p:cBhvr>
                                            <p:cTn id="130" dur="500" fill="hold"/>
                                            <p:tgtEl>
                                              <p:spTgt spid="170"/>
                                            </p:tgtEl>
                                            <p:attrNameLst>
                                              <p:attrName>ppt_w</p:attrName>
                                            </p:attrNameLst>
                                          </p:cBhvr>
                                          <p:tavLst>
                                            <p:tav tm="0">
                                              <p:val>
                                                <p:fltVal val="0"/>
                                              </p:val>
                                            </p:tav>
                                            <p:tav tm="100000">
                                              <p:val>
                                                <p:strVal val="#ppt_w"/>
                                              </p:val>
                                            </p:tav>
                                          </p:tavLst>
                                        </p:anim>
                                        <p:anim calcmode="lin" valueType="num">
                                          <p:cBhvr>
                                            <p:cTn id="131" dur="500" fill="hold"/>
                                            <p:tgtEl>
                                              <p:spTgt spid="170"/>
                                            </p:tgtEl>
                                            <p:attrNameLst>
                                              <p:attrName>ppt_h</p:attrName>
                                            </p:attrNameLst>
                                          </p:cBhvr>
                                          <p:tavLst>
                                            <p:tav tm="0">
                                              <p:val>
                                                <p:fltVal val="0"/>
                                              </p:val>
                                            </p:tav>
                                            <p:tav tm="100000">
                                              <p:val>
                                                <p:strVal val="#ppt_h"/>
                                              </p:val>
                                            </p:tav>
                                          </p:tavLst>
                                        </p:anim>
                                        <p:animEffect transition="in" filter="fade">
                                          <p:cBhvr>
                                            <p:cTn id="132" dur="500"/>
                                            <p:tgtEl>
                                              <p:spTgt spid="170"/>
                                            </p:tgtEl>
                                          </p:cBhvr>
                                        </p:animEffect>
                                      </p:childTnLst>
                                    </p:cTn>
                                  </p:par>
                                  <p:par>
                                    <p:cTn id="133" presetID="8" presetClass="emph" presetSubtype="0" fill="hold" nodeType="withEffect">
                                      <p:stCondLst>
                                        <p:cond delay="15250"/>
                                      </p:stCondLst>
                                      <p:childTnLst>
                                        <p:animRot by="-21600000">
                                          <p:cBhvr>
                                            <p:cTn id="134" dur="6000" fill="hold"/>
                                            <p:tgtEl>
                                              <p:spTgt spid="1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191" grpId="0"/>
          <p:bldP spid="192" grpId="0"/>
          <p:bldP spid="193" grpId="0"/>
          <p:bldP spid="194" grpId="0"/>
          <p:bldP spid="1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22" presetClass="entr" presetSubtype="2" fill="hold" nodeType="withEffect">
                                      <p:stCondLst>
                                        <p:cond delay="9250"/>
                                      </p:stCondLst>
                                      <p:childTnLst>
                                        <p:set>
                                          <p:cBhvr>
                                            <p:cTn id="57" dur="1" fill="hold">
                                              <p:stCondLst>
                                                <p:cond delay="0"/>
                                              </p:stCondLst>
                                            </p:cTn>
                                            <p:tgtEl>
                                              <p:spTgt spid="136"/>
                                            </p:tgtEl>
                                            <p:attrNameLst>
                                              <p:attrName>style.visibility</p:attrName>
                                            </p:attrNameLst>
                                          </p:cBhvr>
                                          <p:to>
                                            <p:strVal val="visible"/>
                                          </p:to>
                                        </p:set>
                                        <p:animEffect transition="in" filter="wipe(right)">
                                          <p:cBhvr>
                                            <p:cTn id="58" dur="1250"/>
                                            <p:tgtEl>
                                              <p:spTgt spid="136"/>
                                            </p:tgtEl>
                                          </p:cBhvr>
                                        </p:animEffect>
                                      </p:childTnLst>
                                    </p:cTn>
                                  </p:par>
                                  <p:par>
                                    <p:cTn id="59" presetID="47" presetClass="entr" presetSubtype="0" fill="hold" nodeType="withEffect">
                                      <p:stCondLst>
                                        <p:cond delay="7250"/>
                                      </p:stCondLst>
                                      <p:childTnLst>
                                        <p:set>
                                          <p:cBhvr>
                                            <p:cTn id="60" dur="1" fill="hold">
                                              <p:stCondLst>
                                                <p:cond delay="0"/>
                                              </p:stCondLst>
                                            </p:cTn>
                                            <p:tgtEl>
                                              <p:spTgt spid="188"/>
                                            </p:tgtEl>
                                            <p:attrNameLst>
                                              <p:attrName>style.visibility</p:attrName>
                                            </p:attrNameLst>
                                          </p:cBhvr>
                                          <p:to>
                                            <p:strVal val="visible"/>
                                          </p:to>
                                        </p:set>
                                        <p:animEffect transition="in" filter="fade">
                                          <p:cBhvr>
                                            <p:cTn id="61" dur="1000"/>
                                            <p:tgtEl>
                                              <p:spTgt spid="188"/>
                                            </p:tgtEl>
                                          </p:cBhvr>
                                        </p:animEffect>
                                        <p:anim calcmode="lin" valueType="num">
                                          <p:cBhvr>
                                            <p:cTn id="62" dur="1000" fill="hold"/>
                                            <p:tgtEl>
                                              <p:spTgt spid="188"/>
                                            </p:tgtEl>
                                            <p:attrNameLst>
                                              <p:attrName>ppt_x</p:attrName>
                                            </p:attrNameLst>
                                          </p:cBhvr>
                                          <p:tavLst>
                                            <p:tav tm="0">
                                              <p:val>
                                                <p:strVal val="#ppt_x"/>
                                              </p:val>
                                            </p:tav>
                                            <p:tav tm="100000">
                                              <p:val>
                                                <p:strVal val="#ppt_x"/>
                                              </p:val>
                                            </p:tav>
                                          </p:tavLst>
                                        </p:anim>
                                        <p:anim calcmode="lin" valueType="num">
                                          <p:cBhvr>
                                            <p:cTn id="63" dur="1000" fill="hold"/>
                                            <p:tgtEl>
                                              <p:spTgt spid="188"/>
                                            </p:tgtEl>
                                            <p:attrNameLst>
                                              <p:attrName>ppt_y</p:attrName>
                                            </p:attrNameLst>
                                          </p:cBhvr>
                                          <p:tavLst>
                                            <p:tav tm="0">
                                              <p:val>
                                                <p:strVal val="#ppt_y-.1"/>
                                              </p:val>
                                            </p:tav>
                                            <p:tav tm="100000">
                                              <p:val>
                                                <p:strVal val="#ppt_y"/>
                                              </p:val>
                                            </p:tav>
                                          </p:tavLst>
                                        </p:anim>
                                      </p:childTnLst>
                                    </p:cTn>
                                  </p:par>
                                  <p:par>
                                    <p:cTn id="64" presetID="10" presetClass="entr" presetSubtype="0" fill="hold" nodeType="withEffect">
                                      <p:stCondLst>
                                        <p:cond delay="8250"/>
                                      </p:stCondLst>
                                      <p:childTnLst>
                                        <p:set>
                                          <p:cBhvr>
                                            <p:cTn id="65" dur="1" fill="hold">
                                              <p:stCondLst>
                                                <p:cond delay="0"/>
                                              </p:stCondLst>
                                            </p:cTn>
                                            <p:tgtEl>
                                              <p:spTgt spid="182"/>
                                            </p:tgtEl>
                                            <p:attrNameLst>
                                              <p:attrName>style.visibility</p:attrName>
                                            </p:attrNameLst>
                                          </p:cBhvr>
                                          <p:to>
                                            <p:strVal val="visible"/>
                                          </p:to>
                                        </p:set>
                                        <p:animEffect transition="in" filter="fade">
                                          <p:cBhvr>
                                            <p:cTn id="66" dur="250"/>
                                            <p:tgtEl>
                                              <p:spTgt spid="182"/>
                                            </p:tgtEl>
                                          </p:cBhvr>
                                        </p:animEffect>
                                      </p:childTnLst>
                                    </p:cTn>
                                  </p:par>
                                  <p:par>
                                    <p:cTn id="67" presetID="42" presetClass="path" presetSubtype="0" accel="50000" fill="hold" nodeType="withEffect">
                                      <p:stCondLst>
                                        <p:cond delay="8250"/>
                                      </p:stCondLst>
                                      <p:childTnLst>
                                        <p:animMotion origin="layout" path="M 0.0207 0.1007 L -1.45833E-6 2.59259E-6 " pathEditMode="relative" rAng="0" ptsTypes="AA">
                                          <p:cBhvr>
                                            <p:cTn id="68" dur="1000" fill="hold"/>
                                            <p:tgtEl>
                                              <p:spTgt spid="182"/>
                                            </p:tgtEl>
                                            <p:attrNameLst>
                                              <p:attrName>ppt_x</p:attrName>
                                              <p:attrName>ppt_y</p:attrName>
                                            </p:attrNameLst>
                                          </p:cBhvr>
                                          <p:rCtr x="-1159" y="-4699"/>
                                        </p:animMotion>
                                      </p:childTnLst>
                                    </p:cTn>
                                  </p:par>
                                  <p:par>
                                    <p:cTn id="69" presetID="8" presetClass="emph" presetSubtype="0" fill="hold" nodeType="withEffect">
                                      <p:stCondLst>
                                        <p:cond delay="9300"/>
                                      </p:stCondLst>
                                      <p:childTnLst>
                                        <p:animRot by="43200000">
                                          <p:cBhvr>
                                            <p:cTn id="70" dur="11500" fill="hold"/>
                                            <p:tgtEl>
                                              <p:spTgt spid="182"/>
                                            </p:tgtEl>
                                            <p:attrNameLst>
                                              <p:attrName>r</p:attrName>
                                            </p:attrNameLst>
                                          </p:cBhvr>
                                        </p:animRot>
                                      </p:childTnLst>
                                    </p:cTn>
                                  </p:par>
                                  <p:par>
                                    <p:cTn id="71" presetID="53" presetClass="entr" presetSubtype="16" fill="hold" nodeType="withEffect">
                                      <p:stCondLst>
                                        <p:cond delay="10500"/>
                                      </p:stCondLst>
                                      <p:childTnLst>
                                        <p:set>
                                          <p:cBhvr>
                                            <p:cTn id="72" dur="1" fill="hold">
                                              <p:stCondLst>
                                                <p:cond delay="0"/>
                                              </p:stCondLst>
                                            </p:cTn>
                                            <p:tgtEl>
                                              <p:spTgt spid="154"/>
                                            </p:tgtEl>
                                            <p:attrNameLst>
                                              <p:attrName>style.visibility</p:attrName>
                                            </p:attrNameLst>
                                          </p:cBhvr>
                                          <p:to>
                                            <p:strVal val="visible"/>
                                          </p:to>
                                        </p:set>
                                        <p:anim calcmode="lin" valueType="num">
                                          <p:cBhvr>
                                            <p:cTn id="73" dur="750" fill="hold"/>
                                            <p:tgtEl>
                                              <p:spTgt spid="154"/>
                                            </p:tgtEl>
                                            <p:attrNameLst>
                                              <p:attrName>ppt_w</p:attrName>
                                            </p:attrNameLst>
                                          </p:cBhvr>
                                          <p:tavLst>
                                            <p:tav tm="0">
                                              <p:val>
                                                <p:fltVal val="0"/>
                                              </p:val>
                                            </p:tav>
                                            <p:tav tm="100000">
                                              <p:val>
                                                <p:strVal val="#ppt_w"/>
                                              </p:val>
                                            </p:tav>
                                          </p:tavLst>
                                        </p:anim>
                                        <p:anim calcmode="lin" valueType="num">
                                          <p:cBhvr>
                                            <p:cTn id="74" dur="750" fill="hold"/>
                                            <p:tgtEl>
                                              <p:spTgt spid="154"/>
                                            </p:tgtEl>
                                            <p:attrNameLst>
                                              <p:attrName>ppt_h</p:attrName>
                                            </p:attrNameLst>
                                          </p:cBhvr>
                                          <p:tavLst>
                                            <p:tav tm="0">
                                              <p:val>
                                                <p:fltVal val="0"/>
                                              </p:val>
                                            </p:tav>
                                            <p:tav tm="100000">
                                              <p:val>
                                                <p:strVal val="#ppt_h"/>
                                              </p:val>
                                            </p:tav>
                                          </p:tavLst>
                                        </p:anim>
                                        <p:animEffect transition="in" filter="fade">
                                          <p:cBhvr>
                                            <p:cTn id="75" dur="750"/>
                                            <p:tgtEl>
                                              <p:spTgt spid="154"/>
                                            </p:tgtEl>
                                          </p:cBhvr>
                                        </p:animEffect>
                                      </p:childTnLst>
                                    </p:cTn>
                                  </p:par>
                                  <p:par>
                                    <p:cTn id="76" presetID="47" presetClass="entr" presetSubtype="0" fill="hold" grpId="0" nodeType="withEffect">
                                      <p:stCondLst>
                                        <p:cond delay="10500"/>
                                      </p:stCondLst>
                                      <p:childTnLst>
                                        <p:set>
                                          <p:cBhvr>
                                            <p:cTn id="77" dur="1" fill="hold">
                                              <p:stCondLst>
                                                <p:cond delay="0"/>
                                              </p:stCondLst>
                                            </p:cTn>
                                            <p:tgtEl>
                                              <p:spTgt spid="194"/>
                                            </p:tgtEl>
                                            <p:attrNameLst>
                                              <p:attrName>style.visibility</p:attrName>
                                            </p:attrNameLst>
                                          </p:cBhvr>
                                          <p:to>
                                            <p:strVal val="visible"/>
                                          </p:to>
                                        </p:set>
                                        <p:animEffect transition="in" filter="fade">
                                          <p:cBhvr>
                                            <p:cTn id="78" dur="1000"/>
                                            <p:tgtEl>
                                              <p:spTgt spid="194"/>
                                            </p:tgtEl>
                                          </p:cBhvr>
                                        </p:animEffect>
                                        <p:anim calcmode="lin" valueType="num">
                                          <p:cBhvr>
                                            <p:cTn id="79" dur="1000" fill="hold"/>
                                            <p:tgtEl>
                                              <p:spTgt spid="194"/>
                                            </p:tgtEl>
                                            <p:attrNameLst>
                                              <p:attrName>ppt_x</p:attrName>
                                            </p:attrNameLst>
                                          </p:cBhvr>
                                          <p:tavLst>
                                            <p:tav tm="0">
                                              <p:val>
                                                <p:strVal val="#ppt_x"/>
                                              </p:val>
                                            </p:tav>
                                            <p:tav tm="100000">
                                              <p:val>
                                                <p:strVal val="#ppt_x"/>
                                              </p:val>
                                            </p:tav>
                                          </p:tavLst>
                                        </p:anim>
                                        <p:anim calcmode="lin" valueType="num">
                                          <p:cBhvr>
                                            <p:cTn id="80" dur="1000" fill="hold"/>
                                            <p:tgtEl>
                                              <p:spTgt spid="194"/>
                                            </p:tgtEl>
                                            <p:attrNameLst>
                                              <p:attrName>ppt_y</p:attrName>
                                            </p:attrNameLst>
                                          </p:cBhvr>
                                          <p:tavLst>
                                            <p:tav tm="0">
                                              <p:val>
                                                <p:strVal val="#ppt_y-.1"/>
                                              </p:val>
                                            </p:tav>
                                            <p:tav tm="100000">
                                              <p:val>
                                                <p:strVal val="#ppt_y"/>
                                              </p:val>
                                            </p:tav>
                                          </p:tavLst>
                                        </p:anim>
                                      </p:childTnLst>
                                    </p:cTn>
                                  </p:par>
                                  <p:par>
                                    <p:cTn id="81" presetID="53" presetClass="entr" presetSubtype="16" fill="hold" nodeType="withEffect">
                                      <p:stCondLst>
                                        <p:cond delay="11250"/>
                                      </p:stCondLst>
                                      <p:childTnLst>
                                        <p:set>
                                          <p:cBhvr>
                                            <p:cTn id="82" dur="1" fill="hold">
                                              <p:stCondLst>
                                                <p:cond delay="0"/>
                                              </p:stCondLst>
                                            </p:cTn>
                                            <p:tgtEl>
                                              <p:spTgt spid="157"/>
                                            </p:tgtEl>
                                            <p:attrNameLst>
                                              <p:attrName>style.visibility</p:attrName>
                                            </p:attrNameLst>
                                          </p:cBhvr>
                                          <p:to>
                                            <p:strVal val="visible"/>
                                          </p:to>
                                        </p:set>
                                        <p:anim calcmode="lin" valueType="num">
                                          <p:cBhvr>
                                            <p:cTn id="83" dur="750" fill="hold"/>
                                            <p:tgtEl>
                                              <p:spTgt spid="157"/>
                                            </p:tgtEl>
                                            <p:attrNameLst>
                                              <p:attrName>ppt_w</p:attrName>
                                            </p:attrNameLst>
                                          </p:cBhvr>
                                          <p:tavLst>
                                            <p:tav tm="0">
                                              <p:val>
                                                <p:fltVal val="0"/>
                                              </p:val>
                                            </p:tav>
                                            <p:tav tm="100000">
                                              <p:val>
                                                <p:strVal val="#ppt_w"/>
                                              </p:val>
                                            </p:tav>
                                          </p:tavLst>
                                        </p:anim>
                                        <p:anim calcmode="lin" valueType="num">
                                          <p:cBhvr>
                                            <p:cTn id="84" dur="750" fill="hold"/>
                                            <p:tgtEl>
                                              <p:spTgt spid="157"/>
                                            </p:tgtEl>
                                            <p:attrNameLst>
                                              <p:attrName>ppt_h</p:attrName>
                                            </p:attrNameLst>
                                          </p:cBhvr>
                                          <p:tavLst>
                                            <p:tav tm="0">
                                              <p:val>
                                                <p:fltVal val="0"/>
                                              </p:val>
                                            </p:tav>
                                            <p:tav tm="100000">
                                              <p:val>
                                                <p:strVal val="#ppt_h"/>
                                              </p:val>
                                            </p:tav>
                                          </p:tavLst>
                                        </p:anim>
                                        <p:animEffect transition="in" filter="fade">
                                          <p:cBhvr>
                                            <p:cTn id="85" dur="750"/>
                                            <p:tgtEl>
                                              <p:spTgt spid="157"/>
                                            </p:tgtEl>
                                          </p:cBhvr>
                                        </p:animEffect>
                                      </p:childTnLst>
                                    </p:cTn>
                                  </p:par>
                                  <p:par>
                                    <p:cTn id="86" presetID="47" presetClass="entr" presetSubtype="0" fill="hold" grpId="0" nodeType="withEffect">
                                      <p:stCondLst>
                                        <p:cond delay="11250"/>
                                      </p:stCondLst>
                                      <p:childTnLst>
                                        <p:set>
                                          <p:cBhvr>
                                            <p:cTn id="87" dur="1" fill="hold">
                                              <p:stCondLst>
                                                <p:cond delay="0"/>
                                              </p:stCondLst>
                                            </p:cTn>
                                            <p:tgtEl>
                                              <p:spTgt spid="193"/>
                                            </p:tgtEl>
                                            <p:attrNameLst>
                                              <p:attrName>style.visibility</p:attrName>
                                            </p:attrNameLst>
                                          </p:cBhvr>
                                          <p:to>
                                            <p:strVal val="visible"/>
                                          </p:to>
                                        </p:set>
                                        <p:animEffect transition="in" filter="fade">
                                          <p:cBhvr>
                                            <p:cTn id="88" dur="1000"/>
                                            <p:tgtEl>
                                              <p:spTgt spid="193"/>
                                            </p:tgtEl>
                                          </p:cBhvr>
                                        </p:animEffect>
                                        <p:anim calcmode="lin" valueType="num">
                                          <p:cBhvr>
                                            <p:cTn id="89" dur="1000" fill="hold"/>
                                            <p:tgtEl>
                                              <p:spTgt spid="193"/>
                                            </p:tgtEl>
                                            <p:attrNameLst>
                                              <p:attrName>ppt_x</p:attrName>
                                            </p:attrNameLst>
                                          </p:cBhvr>
                                          <p:tavLst>
                                            <p:tav tm="0">
                                              <p:val>
                                                <p:strVal val="#ppt_x"/>
                                              </p:val>
                                            </p:tav>
                                            <p:tav tm="100000">
                                              <p:val>
                                                <p:strVal val="#ppt_x"/>
                                              </p:val>
                                            </p:tav>
                                          </p:tavLst>
                                        </p:anim>
                                        <p:anim calcmode="lin" valueType="num">
                                          <p:cBhvr>
                                            <p:cTn id="90" dur="1000" fill="hold"/>
                                            <p:tgtEl>
                                              <p:spTgt spid="193"/>
                                            </p:tgtEl>
                                            <p:attrNameLst>
                                              <p:attrName>ppt_y</p:attrName>
                                            </p:attrNameLst>
                                          </p:cBhvr>
                                          <p:tavLst>
                                            <p:tav tm="0">
                                              <p:val>
                                                <p:strVal val="#ppt_y-.1"/>
                                              </p:val>
                                            </p:tav>
                                            <p:tav tm="100000">
                                              <p:val>
                                                <p:strVal val="#ppt_y"/>
                                              </p:val>
                                            </p:tav>
                                          </p:tavLst>
                                        </p:anim>
                                      </p:childTnLst>
                                    </p:cTn>
                                  </p:par>
                                  <p:par>
                                    <p:cTn id="91" presetID="53" presetClass="entr" presetSubtype="16" fill="hold" nodeType="withEffect">
                                      <p:stCondLst>
                                        <p:cond delay="12000"/>
                                      </p:stCondLst>
                                      <p:childTnLst>
                                        <p:set>
                                          <p:cBhvr>
                                            <p:cTn id="92" dur="1" fill="hold">
                                              <p:stCondLst>
                                                <p:cond delay="0"/>
                                              </p:stCondLst>
                                            </p:cTn>
                                            <p:tgtEl>
                                              <p:spTgt spid="160"/>
                                            </p:tgtEl>
                                            <p:attrNameLst>
                                              <p:attrName>style.visibility</p:attrName>
                                            </p:attrNameLst>
                                          </p:cBhvr>
                                          <p:to>
                                            <p:strVal val="visible"/>
                                          </p:to>
                                        </p:set>
                                        <p:anim calcmode="lin" valueType="num">
                                          <p:cBhvr>
                                            <p:cTn id="93" dur="750" fill="hold"/>
                                            <p:tgtEl>
                                              <p:spTgt spid="160"/>
                                            </p:tgtEl>
                                            <p:attrNameLst>
                                              <p:attrName>ppt_w</p:attrName>
                                            </p:attrNameLst>
                                          </p:cBhvr>
                                          <p:tavLst>
                                            <p:tav tm="0">
                                              <p:val>
                                                <p:fltVal val="0"/>
                                              </p:val>
                                            </p:tav>
                                            <p:tav tm="100000">
                                              <p:val>
                                                <p:strVal val="#ppt_w"/>
                                              </p:val>
                                            </p:tav>
                                          </p:tavLst>
                                        </p:anim>
                                        <p:anim calcmode="lin" valueType="num">
                                          <p:cBhvr>
                                            <p:cTn id="94" dur="750" fill="hold"/>
                                            <p:tgtEl>
                                              <p:spTgt spid="160"/>
                                            </p:tgtEl>
                                            <p:attrNameLst>
                                              <p:attrName>ppt_h</p:attrName>
                                            </p:attrNameLst>
                                          </p:cBhvr>
                                          <p:tavLst>
                                            <p:tav tm="0">
                                              <p:val>
                                                <p:fltVal val="0"/>
                                              </p:val>
                                            </p:tav>
                                            <p:tav tm="100000">
                                              <p:val>
                                                <p:strVal val="#ppt_h"/>
                                              </p:val>
                                            </p:tav>
                                          </p:tavLst>
                                        </p:anim>
                                        <p:animEffect transition="in" filter="fade">
                                          <p:cBhvr>
                                            <p:cTn id="95" dur="750"/>
                                            <p:tgtEl>
                                              <p:spTgt spid="160"/>
                                            </p:tgtEl>
                                          </p:cBhvr>
                                        </p:animEffect>
                                      </p:childTnLst>
                                    </p:cTn>
                                  </p:par>
                                  <p:par>
                                    <p:cTn id="96" presetID="42" presetClass="entr" presetSubtype="0" fill="hold" grpId="0" nodeType="withEffect">
                                      <p:stCondLst>
                                        <p:cond delay="12000"/>
                                      </p:stCondLst>
                                      <p:childTnLst>
                                        <p:set>
                                          <p:cBhvr>
                                            <p:cTn id="97" dur="1" fill="hold">
                                              <p:stCondLst>
                                                <p:cond delay="0"/>
                                              </p:stCondLst>
                                            </p:cTn>
                                            <p:tgtEl>
                                              <p:spTgt spid="192"/>
                                            </p:tgtEl>
                                            <p:attrNameLst>
                                              <p:attrName>style.visibility</p:attrName>
                                            </p:attrNameLst>
                                          </p:cBhvr>
                                          <p:to>
                                            <p:strVal val="visible"/>
                                          </p:to>
                                        </p:set>
                                        <p:animEffect transition="in" filter="fade">
                                          <p:cBhvr>
                                            <p:cTn id="98" dur="1000"/>
                                            <p:tgtEl>
                                              <p:spTgt spid="192"/>
                                            </p:tgtEl>
                                          </p:cBhvr>
                                        </p:animEffect>
                                        <p:anim calcmode="lin" valueType="num">
                                          <p:cBhvr>
                                            <p:cTn id="99" dur="1000" fill="hold"/>
                                            <p:tgtEl>
                                              <p:spTgt spid="192"/>
                                            </p:tgtEl>
                                            <p:attrNameLst>
                                              <p:attrName>ppt_x</p:attrName>
                                            </p:attrNameLst>
                                          </p:cBhvr>
                                          <p:tavLst>
                                            <p:tav tm="0">
                                              <p:val>
                                                <p:strVal val="#ppt_x"/>
                                              </p:val>
                                            </p:tav>
                                            <p:tav tm="100000">
                                              <p:val>
                                                <p:strVal val="#ppt_x"/>
                                              </p:val>
                                            </p:tav>
                                          </p:tavLst>
                                        </p:anim>
                                        <p:anim calcmode="lin" valueType="num">
                                          <p:cBhvr>
                                            <p:cTn id="100" dur="1000" fill="hold"/>
                                            <p:tgtEl>
                                              <p:spTgt spid="192"/>
                                            </p:tgtEl>
                                            <p:attrNameLst>
                                              <p:attrName>ppt_y</p:attrName>
                                            </p:attrNameLst>
                                          </p:cBhvr>
                                          <p:tavLst>
                                            <p:tav tm="0">
                                              <p:val>
                                                <p:strVal val="#ppt_y+.1"/>
                                              </p:val>
                                            </p:tav>
                                            <p:tav tm="100000">
                                              <p:val>
                                                <p:strVal val="#ppt_y"/>
                                              </p:val>
                                            </p:tav>
                                          </p:tavLst>
                                        </p:anim>
                                      </p:childTnLst>
                                    </p:cTn>
                                  </p:par>
                                  <p:par>
                                    <p:cTn id="101" presetID="53" presetClass="entr" presetSubtype="16" fill="hold" nodeType="withEffect">
                                      <p:stCondLst>
                                        <p:cond delay="12750"/>
                                      </p:stCondLst>
                                      <p:childTnLst>
                                        <p:set>
                                          <p:cBhvr>
                                            <p:cTn id="102" dur="1" fill="hold">
                                              <p:stCondLst>
                                                <p:cond delay="0"/>
                                              </p:stCondLst>
                                            </p:cTn>
                                            <p:tgtEl>
                                              <p:spTgt spid="164"/>
                                            </p:tgtEl>
                                            <p:attrNameLst>
                                              <p:attrName>style.visibility</p:attrName>
                                            </p:attrNameLst>
                                          </p:cBhvr>
                                          <p:to>
                                            <p:strVal val="visible"/>
                                          </p:to>
                                        </p:set>
                                        <p:anim calcmode="lin" valueType="num">
                                          <p:cBhvr>
                                            <p:cTn id="103" dur="750" fill="hold"/>
                                            <p:tgtEl>
                                              <p:spTgt spid="164"/>
                                            </p:tgtEl>
                                            <p:attrNameLst>
                                              <p:attrName>ppt_w</p:attrName>
                                            </p:attrNameLst>
                                          </p:cBhvr>
                                          <p:tavLst>
                                            <p:tav tm="0">
                                              <p:val>
                                                <p:fltVal val="0"/>
                                              </p:val>
                                            </p:tav>
                                            <p:tav tm="100000">
                                              <p:val>
                                                <p:strVal val="#ppt_w"/>
                                              </p:val>
                                            </p:tav>
                                          </p:tavLst>
                                        </p:anim>
                                        <p:anim calcmode="lin" valueType="num">
                                          <p:cBhvr>
                                            <p:cTn id="104" dur="750" fill="hold"/>
                                            <p:tgtEl>
                                              <p:spTgt spid="164"/>
                                            </p:tgtEl>
                                            <p:attrNameLst>
                                              <p:attrName>ppt_h</p:attrName>
                                            </p:attrNameLst>
                                          </p:cBhvr>
                                          <p:tavLst>
                                            <p:tav tm="0">
                                              <p:val>
                                                <p:fltVal val="0"/>
                                              </p:val>
                                            </p:tav>
                                            <p:tav tm="100000">
                                              <p:val>
                                                <p:strVal val="#ppt_h"/>
                                              </p:val>
                                            </p:tav>
                                          </p:tavLst>
                                        </p:anim>
                                        <p:animEffect transition="in" filter="fade">
                                          <p:cBhvr>
                                            <p:cTn id="105" dur="750"/>
                                            <p:tgtEl>
                                              <p:spTgt spid="164"/>
                                            </p:tgtEl>
                                          </p:cBhvr>
                                        </p:animEffect>
                                      </p:childTnLst>
                                    </p:cTn>
                                  </p:par>
                                  <p:par>
                                    <p:cTn id="106" presetID="42" presetClass="entr" presetSubtype="0" fill="hold" grpId="0" nodeType="withEffect">
                                      <p:stCondLst>
                                        <p:cond delay="12750"/>
                                      </p:stCondLst>
                                      <p:childTnLst>
                                        <p:set>
                                          <p:cBhvr>
                                            <p:cTn id="107" dur="1" fill="hold">
                                              <p:stCondLst>
                                                <p:cond delay="0"/>
                                              </p:stCondLst>
                                            </p:cTn>
                                            <p:tgtEl>
                                              <p:spTgt spid="191"/>
                                            </p:tgtEl>
                                            <p:attrNameLst>
                                              <p:attrName>style.visibility</p:attrName>
                                            </p:attrNameLst>
                                          </p:cBhvr>
                                          <p:to>
                                            <p:strVal val="visible"/>
                                          </p:to>
                                        </p:set>
                                        <p:animEffect transition="in" filter="fade">
                                          <p:cBhvr>
                                            <p:cTn id="108" dur="1000"/>
                                            <p:tgtEl>
                                              <p:spTgt spid="191"/>
                                            </p:tgtEl>
                                          </p:cBhvr>
                                        </p:animEffect>
                                        <p:anim calcmode="lin" valueType="num">
                                          <p:cBhvr>
                                            <p:cTn id="109" dur="1000" fill="hold"/>
                                            <p:tgtEl>
                                              <p:spTgt spid="191"/>
                                            </p:tgtEl>
                                            <p:attrNameLst>
                                              <p:attrName>ppt_x</p:attrName>
                                            </p:attrNameLst>
                                          </p:cBhvr>
                                          <p:tavLst>
                                            <p:tav tm="0">
                                              <p:val>
                                                <p:strVal val="#ppt_x"/>
                                              </p:val>
                                            </p:tav>
                                            <p:tav tm="100000">
                                              <p:val>
                                                <p:strVal val="#ppt_x"/>
                                              </p:val>
                                            </p:tav>
                                          </p:tavLst>
                                        </p:anim>
                                        <p:anim calcmode="lin" valueType="num">
                                          <p:cBhvr>
                                            <p:cTn id="110" dur="1000" fill="hold"/>
                                            <p:tgtEl>
                                              <p:spTgt spid="191"/>
                                            </p:tgtEl>
                                            <p:attrNameLst>
                                              <p:attrName>ppt_y</p:attrName>
                                            </p:attrNameLst>
                                          </p:cBhvr>
                                          <p:tavLst>
                                            <p:tav tm="0">
                                              <p:val>
                                                <p:strVal val="#ppt_y+.1"/>
                                              </p:val>
                                            </p:tav>
                                            <p:tav tm="100000">
                                              <p:val>
                                                <p:strVal val="#ppt_y"/>
                                              </p:val>
                                            </p:tav>
                                          </p:tavLst>
                                        </p:anim>
                                      </p:childTnLst>
                                    </p:cTn>
                                  </p:par>
                                  <p:par>
                                    <p:cTn id="111" presetID="53" presetClass="entr" presetSubtype="16" fill="hold" nodeType="withEffect">
                                      <p:stCondLst>
                                        <p:cond delay="13500"/>
                                      </p:stCondLst>
                                      <p:childTnLst>
                                        <p:set>
                                          <p:cBhvr>
                                            <p:cTn id="112" dur="1" fill="hold">
                                              <p:stCondLst>
                                                <p:cond delay="0"/>
                                              </p:stCondLst>
                                            </p:cTn>
                                            <p:tgtEl>
                                              <p:spTgt spid="167"/>
                                            </p:tgtEl>
                                            <p:attrNameLst>
                                              <p:attrName>style.visibility</p:attrName>
                                            </p:attrNameLst>
                                          </p:cBhvr>
                                          <p:to>
                                            <p:strVal val="visible"/>
                                          </p:to>
                                        </p:set>
                                        <p:anim calcmode="lin" valueType="num">
                                          <p:cBhvr>
                                            <p:cTn id="113" dur="750" fill="hold"/>
                                            <p:tgtEl>
                                              <p:spTgt spid="167"/>
                                            </p:tgtEl>
                                            <p:attrNameLst>
                                              <p:attrName>ppt_w</p:attrName>
                                            </p:attrNameLst>
                                          </p:cBhvr>
                                          <p:tavLst>
                                            <p:tav tm="0">
                                              <p:val>
                                                <p:fltVal val="0"/>
                                              </p:val>
                                            </p:tav>
                                            <p:tav tm="100000">
                                              <p:val>
                                                <p:strVal val="#ppt_w"/>
                                              </p:val>
                                            </p:tav>
                                          </p:tavLst>
                                        </p:anim>
                                        <p:anim calcmode="lin" valueType="num">
                                          <p:cBhvr>
                                            <p:cTn id="114" dur="750" fill="hold"/>
                                            <p:tgtEl>
                                              <p:spTgt spid="167"/>
                                            </p:tgtEl>
                                            <p:attrNameLst>
                                              <p:attrName>ppt_h</p:attrName>
                                            </p:attrNameLst>
                                          </p:cBhvr>
                                          <p:tavLst>
                                            <p:tav tm="0">
                                              <p:val>
                                                <p:fltVal val="0"/>
                                              </p:val>
                                            </p:tav>
                                            <p:tav tm="100000">
                                              <p:val>
                                                <p:strVal val="#ppt_h"/>
                                              </p:val>
                                            </p:tav>
                                          </p:tavLst>
                                        </p:anim>
                                        <p:animEffect transition="in" filter="fade">
                                          <p:cBhvr>
                                            <p:cTn id="115" dur="750"/>
                                            <p:tgtEl>
                                              <p:spTgt spid="167"/>
                                            </p:tgtEl>
                                          </p:cBhvr>
                                        </p:animEffect>
                                      </p:childTnLst>
                                    </p:cTn>
                                  </p:par>
                                  <p:par>
                                    <p:cTn id="116" presetID="42" presetClass="entr" presetSubtype="0" fill="hold" grpId="0" nodeType="withEffect">
                                      <p:stCondLst>
                                        <p:cond delay="13500"/>
                                      </p:stCondLst>
                                      <p:childTnLst>
                                        <p:set>
                                          <p:cBhvr>
                                            <p:cTn id="117" dur="1" fill="hold">
                                              <p:stCondLst>
                                                <p:cond delay="0"/>
                                              </p:stCondLst>
                                            </p:cTn>
                                            <p:tgtEl>
                                              <p:spTgt spid="195"/>
                                            </p:tgtEl>
                                            <p:attrNameLst>
                                              <p:attrName>style.visibility</p:attrName>
                                            </p:attrNameLst>
                                          </p:cBhvr>
                                          <p:to>
                                            <p:strVal val="visible"/>
                                          </p:to>
                                        </p:set>
                                        <p:animEffect transition="in" filter="fade">
                                          <p:cBhvr>
                                            <p:cTn id="118" dur="1000"/>
                                            <p:tgtEl>
                                              <p:spTgt spid="195"/>
                                            </p:tgtEl>
                                          </p:cBhvr>
                                        </p:animEffect>
                                        <p:anim calcmode="lin" valueType="num">
                                          <p:cBhvr>
                                            <p:cTn id="119" dur="1000" fill="hold"/>
                                            <p:tgtEl>
                                              <p:spTgt spid="195"/>
                                            </p:tgtEl>
                                            <p:attrNameLst>
                                              <p:attrName>ppt_x</p:attrName>
                                            </p:attrNameLst>
                                          </p:cBhvr>
                                          <p:tavLst>
                                            <p:tav tm="0">
                                              <p:val>
                                                <p:strVal val="#ppt_x"/>
                                              </p:val>
                                            </p:tav>
                                            <p:tav tm="100000">
                                              <p:val>
                                                <p:strVal val="#ppt_x"/>
                                              </p:val>
                                            </p:tav>
                                          </p:tavLst>
                                        </p:anim>
                                        <p:anim calcmode="lin" valueType="num">
                                          <p:cBhvr>
                                            <p:cTn id="120" dur="1000" fill="hold"/>
                                            <p:tgtEl>
                                              <p:spTgt spid="195"/>
                                            </p:tgtEl>
                                            <p:attrNameLst>
                                              <p:attrName>ppt_y</p:attrName>
                                            </p:attrNameLst>
                                          </p:cBhvr>
                                          <p:tavLst>
                                            <p:tav tm="0">
                                              <p:val>
                                                <p:strVal val="#ppt_y+.1"/>
                                              </p:val>
                                            </p:tav>
                                            <p:tav tm="100000">
                                              <p:val>
                                                <p:strVal val="#ppt_y"/>
                                              </p:val>
                                            </p:tav>
                                          </p:tavLst>
                                        </p:anim>
                                      </p:childTnLst>
                                    </p:cTn>
                                  </p:par>
                                  <p:par>
                                    <p:cTn id="121" presetID="53" presetClass="entr" presetSubtype="16" fill="hold" nodeType="withEffect">
                                      <p:stCondLst>
                                        <p:cond delay="14250"/>
                                      </p:stCondLst>
                                      <p:childTnLst>
                                        <p:set>
                                          <p:cBhvr>
                                            <p:cTn id="122" dur="1" fill="hold">
                                              <p:stCondLst>
                                                <p:cond delay="0"/>
                                              </p:stCondLst>
                                            </p:cTn>
                                            <p:tgtEl>
                                              <p:spTgt spid="176"/>
                                            </p:tgtEl>
                                            <p:attrNameLst>
                                              <p:attrName>style.visibility</p:attrName>
                                            </p:attrNameLst>
                                          </p:cBhvr>
                                          <p:to>
                                            <p:strVal val="visible"/>
                                          </p:to>
                                        </p:set>
                                        <p:anim calcmode="lin" valueType="num">
                                          <p:cBhvr>
                                            <p:cTn id="123" dur="500" fill="hold"/>
                                            <p:tgtEl>
                                              <p:spTgt spid="176"/>
                                            </p:tgtEl>
                                            <p:attrNameLst>
                                              <p:attrName>ppt_w</p:attrName>
                                            </p:attrNameLst>
                                          </p:cBhvr>
                                          <p:tavLst>
                                            <p:tav tm="0">
                                              <p:val>
                                                <p:fltVal val="0"/>
                                              </p:val>
                                            </p:tav>
                                            <p:tav tm="100000">
                                              <p:val>
                                                <p:strVal val="#ppt_w"/>
                                              </p:val>
                                            </p:tav>
                                          </p:tavLst>
                                        </p:anim>
                                        <p:anim calcmode="lin" valueType="num">
                                          <p:cBhvr>
                                            <p:cTn id="124" dur="500" fill="hold"/>
                                            <p:tgtEl>
                                              <p:spTgt spid="176"/>
                                            </p:tgtEl>
                                            <p:attrNameLst>
                                              <p:attrName>ppt_h</p:attrName>
                                            </p:attrNameLst>
                                          </p:cBhvr>
                                          <p:tavLst>
                                            <p:tav tm="0">
                                              <p:val>
                                                <p:fltVal val="0"/>
                                              </p:val>
                                            </p:tav>
                                            <p:tav tm="100000">
                                              <p:val>
                                                <p:strVal val="#ppt_h"/>
                                              </p:val>
                                            </p:tav>
                                          </p:tavLst>
                                        </p:anim>
                                        <p:animEffect transition="in" filter="fade">
                                          <p:cBhvr>
                                            <p:cTn id="125" dur="500"/>
                                            <p:tgtEl>
                                              <p:spTgt spid="176"/>
                                            </p:tgtEl>
                                          </p:cBhvr>
                                        </p:animEffect>
                                      </p:childTnLst>
                                    </p:cTn>
                                  </p:par>
                                  <p:par>
                                    <p:cTn id="126" presetID="8" presetClass="emph" presetSubtype="0" fill="hold" nodeType="withEffect">
                                      <p:stCondLst>
                                        <p:cond delay="14750"/>
                                      </p:stCondLst>
                                      <p:childTnLst>
                                        <p:animRot by="21600000">
                                          <p:cBhvr>
                                            <p:cTn id="127" dur="6250" fill="hold"/>
                                            <p:tgtEl>
                                              <p:spTgt spid="176"/>
                                            </p:tgtEl>
                                            <p:attrNameLst>
                                              <p:attrName>r</p:attrName>
                                            </p:attrNameLst>
                                          </p:cBhvr>
                                        </p:animRot>
                                      </p:childTnLst>
                                    </p:cTn>
                                  </p:par>
                                  <p:par>
                                    <p:cTn id="128" presetID="53" presetClass="entr" presetSubtype="16" fill="hold" nodeType="withEffect">
                                      <p:stCondLst>
                                        <p:cond delay="14750"/>
                                      </p:stCondLst>
                                      <p:childTnLst>
                                        <p:set>
                                          <p:cBhvr>
                                            <p:cTn id="129" dur="1" fill="hold">
                                              <p:stCondLst>
                                                <p:cond delay="0"/>
                                              </p:stCondLst>
                                            </p:cTn>
                                            <p:tgtEl>
                                              <p:spTgt spid="170"/>
                                            </p:tgtEl>
                                            <p:attrNameLst>
                                              <p:attrName>style.visibility</p:attrName>
                                            </p:attrNameLst>
                                          </p:cBhvr>
                                          <p:to>
                                            <p:strVal val="visible"/>
                                          </p:to>
                                        </p:set>
                                        <p:anim calcmode="lin" valueType="num">
                                          <p:cBhvr>
                                            <p:cTn id="130" dur="500" fill="hold"/>
                                            <p:tgtEl>
                                              <p:spTgt spid="170"/>
                                            </p:tgtEl>
                                            <p:attrNameLst>
                                              <p:attrName>ppt_w</p:attrName>
                                            </p:attrNameLst>
                                          </p:cBhvr>
                                          <p:tavLst>
                                            <p:tav tm="0">
                                              <p:val>
                                                <p:fltVal val="0"/>
                                              </p:val>
                                            </p:tav>
                                            <p:tav tm="100000">
                                              <p:val>
                                                <p:strVal val="#ppt_w"/>
                                              </p:val>
                                            </p:tav>
                                          </p:tavLst>
                                        </p:anim>
                                        <p:anim calcmode="lin" valueType="num">
                                          <p:cBhvr>
                                            <p:cTn id="131" dur="500" fill="hold"/>
                                            <p:tgtEl>
                                              <p:spTgt spid="170"/>
                                            </p:tgtEl>
                                            <p:attrNameLst>
                                              <p:attrName>ppt_h</p:attrName>
                                            </p:attrNameLst>
                                          </p:cBhvr>
                                          <p:tavLst>
                                            <p:tav tm="0">
                                              <p:val>
                                                <p:fltVal val="0"/>
                                              </p:val>
                                            </p:tav>
                                            <p:tav tm="100000">
                                              <p:val>
                                                <p:strVal val="#ppt_h"/>
                                              </p:val>
                                            </p:tav>
                                          </p:tavLst>
                                        </p:anim>
                                        <p:animEffect transition="in" filter="fade">
                                          <p:cBhvr>
                                            <p:cTn id="132" dur="500"/>
                                            <p:tgtEl>
                                              <p:spTgt spid="170"/>
                                            </p:tgtEl>
                                          </p:cBhvr>
                                        </p:animEffect>
                                      </p:childTnLst>
                                    </p:cTn>
                                  </p:par>
                                  <p:par>
                                    <p:cTn id="133" presetID="8" presetClass="emph" presetSubtype="0" fill="hold" nodeType="withEffect">
                                      <p:stCondLst>
                                        <p:cond delay="15250"/>
                                      </p:stCondLst>
                                      <p:childTnLst>
                                        <p:animRot by="-21600000">
                                          <p:cBhvr>
                                            <p:cTn id="134" dur="6000" fill="hold"/>
                                            <p:tgtEl>
                                              <p:spTgt spid="17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191" grpId="0"/>
          <p:bldP spid="192" grpId="0"/>
          <p:bldP spid="193" grpId="0"/>
          <p:bldP spid="194" grpId="0"/>
          <p:bldP spid="19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rot="1261464">
            <a:off x="4388823" y="3195671"/>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4370109" y="1962010"/>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4388823" y="4380949"/>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矩形 99"/>
          <p:cNvSpPr/>
          <p:nvPr/>
        </p:nvSpPr>
        <p:spPr>
          <a:xfrm>
            <a:off x="5189660" y="2387600"/>
            <a:ext cx="3505411"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01" name="文本框 80"/>
          <p:cNvSpPr txBox="1"/>
          <p:nvPr/>
        </p:nvSpPr>
        <p:spPr>
          <a:xfrm>
            <a:off x="5189660" y="2023515"/>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本班特点一</a:t>
            </a:r>
          </a:p>
        </p:txBody>
      </p:sp>
      <p:cxnSp>
        <p:nvCxnSpPr>
          <p:cNvPr id="103" name="直接连接符 102"/>
          <p:cNvCxnSpPr/>
          <p:nvPr/>
        </p:nvCxnSpPr>
        <p:spPr>
          <a:xfrm>
            <a:off x="5282424" y="2422353"/>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5189660" y="3541406"/>
            <a:ext cx="3576476"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9" name="文本框 83"/>
          <p:cNvSpPr txBox="1"/>
          <p:nvPr/>
        </p:nvSpPr>
        <p:spPr>
          <a:xfrm>
            <a:off x="5189660" y="3185403"/>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本班特点二</a:t>
            </a:r>
          </a:p>
        </p:txBody>
      </p:sp>
      <p:cxnSp>
        <p:nvCxnSpPr>
          <p:cNvPr id="140" name="直接连接符 139"/>
          <p:cNvCxnSpPr/>
          <p:nvPr/>
        </p:nvCxnSpPr>
        <p:spPr>
          <a:xfrm>
            <a:off x="5282424" y="3576064"/>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5189660" y="4723115"/>
            <a:ext cx="3532376"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42" name="文本框 86"/>
          <p:cNvSpPr txBox="1"/>
          <p:nvPr/>
        </p:nvSpPr>
        <p:spPr>
          <a:xfrm>
            <a:off x="5189660" y="4478747"/>
            <a:ext cx="1935201" cy="284693"/>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本班特点三</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5282424" y="4760831"/>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315975" y="77760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71" name="组合 70"/>
          <p:cNvGrpSpPr>
            <a:grpSpLocks noChangeAspect="1"/>
          </p:cNvGrpSpPr>
          <p:nvPr/>
        </p:nvGrpSpPr>
        <p:grpSpPr>
          <a:xfrm>
            <a:off x="1212812" y="1085278"/>
            <a:ext cx="1865336" cy="1861200"/>
            <a:chOff x="9272337" y="-1404832"/>
            <a:chExt cx="1624673"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75" name="椭圆 7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弧形 7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610275" y="-1155193"/>
              <a:ext cx="1286735" cy="1152692"/>
            </a:xfrm>
            <a:prstGeom prst="rect">
              <a:avLst/>
            </a:prstGeom>
            <a:noFill/>
            <a:effectLst/>
          </p:spPr>
          <p:txBody>
            <a:bodyPr wrap="square" rtlCol="0">
              <a:spAutoFit/>
            </a:bodyPr>
            <a:lstStyle/>
            <a:p>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本班特点</a:t>
              </a:r>
              <a:endParaRPr lang="zh-CN" altLang="en-US" sz="4000" dirty="0">
                <a:solidFill>
                  <a:schemeClr val="bg1"/>
                </a:solidFill>
                <a:effectLst>
                  <a:outerShdw blurRad="38100" dist="38100" dir="2700000" algn="tl">
                    <a:srgbClr val="000000">
                      <a:alpha val="43137"/>
                    </a:srgbClr>
                  </a:outerShdw>
                </a:effectLst>
              </a:endParaRPr>
            </a:p>
          </p:txBody>
        </p:sp>
      </p:gr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我图网产品\设计中的\家长会\PNG\2-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155240">
            <a:off x="8534274" y="2275586"/>
            <a:ext cx="3322033" cy="4947016"/>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F:\我图网产品\设计中的\家长会\PNG\6-4.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356552">
            <a:off x="6785078" y="5484253"/>
            <a:ext cx="2677889" cy="1635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7133440"/>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par>
                                    <p:cTn id="98" presetID="42" presetClass="entr" presetSubtype="0" fill="hold" nodeType="withEffect">
                                      <p:stCondLst>
                                        <p:cond delay="3000"/>
                                      </p:stCondLst>
                                      <p:childTnLst>
                                        <p:set>
                                          <p:cBhvr>
                                            <p:cTn id="99" dur="1" fill="hold">
                                              <p:stCondLst>
                                                <p:cond delay="0"/>
                                              </p:stCondLst>
                                            </p:cTn>
                                            <p:tgtEl>
                                              <p:spTgt spid="3076"/>
                                            </p:tgtEl>
                                            <p:attrNameLst>
                                              <p:attrName>style.visibility</p:attrName>
                                            </p:attrNameLst>
                                          </p:cBhvr>
                                          <p:to>
                                            <p:strVal val="visible"/>
                                          </p:to>
                                        </p:set>
                                        <p:animEffect transition="in" filter="fade">
                                          <p:cBhvr>
                                            <p:cTn id="100" dur="1000"/>
                                            <p:tgtEl>
                                              <p:spTgt spid="3076"/>
                                            </p:tgtEl>
                                          </p:cBhvr>
                                        </p:animEffect>
                                        <p:anim calcmode="lin" valueType="num">
                                          <p:cBhvr>
                                            <p:cTn id="101" dur="1000" fill="hold"/>
                                            <p:tgtEl>
                                              <p:spTgt spid="3076"/>
                                            </p:tgtEl>
                                            <p:attrNameLst>
                                              <p:attrName>ppt_x</p:attrName>
                                            </p:attrNameLst>
                                          </p:cBhvr>
                                          <p:tavLst>
                                            <p:tav tm="0">
                                              <p:val>
                                                <p:strVal val="#ppt_x"/>
                                              </p:val>
                                            </p:tav>
                                            <p:tav tm="100000">
                                              <p:val>
                                                <p:strVal val="#ppt_x"/>
                                              </p:val>
                                            </p:tav>
                                          </p:tavLst>
                                        </p:anim>
                                        <p:anim calcmode="lin" valueType="num">
                                          <p:cBhvr>
                                            <p:cTn id="102" dur="1000" fill="hold"/>
                                            <p:tgtEl>
                                              <p:spTgt spid="3076"/>
                                            </p:tgtEl>
                                            <p:attrNameLst>
                                              <p:attrName>ppt_y</p:attrName>
                                            </p:attrNameLst>
                                          </p:cBhvr>
                                          <p:tavLst>
                                            <p:tav tm="0">
                                              <p:val>
                                                <p:strVal val="#ppt_y+.1"/>
                                              </p:val>
                                            </p:tav>
                                            <p:tav tm="100000">
                                              <p:val>
                                                <p:strVal val="#ppt_y"/>
                                              </p:val>
                                            </p:tav>
                                          </p:tavLst>
                                        </p:anim>
                                      </p:childTnLst>
                                    </p:cTn>
                                  </p:par>
                                  <p:par>
                                    <p:cTn id="103" presetID="2" presetClass="entr" presetSubtype="4" fill="hold" nodeType="withEffect" p14:presetBounceEnd="44000">
                                      <p:stCondLst>
                                        <p:cond delay="1000"/>
                                      </p:stCondLst>
                                      <p:childTnLst>
                                        <p:set>
                                          <p:cBhvr>
                                            <p:cTn id="104" dur="1" fill="hold">
                                              <p:stCondLst>
                                                <p:cond delay="0"/>
                                              </p:stCondLst>
                                            </p:cTn>
                                            <p:tgtEl>
                                              <p:spTgt spid="3075"/>
                                            </p:tgtEl>
                                            <p:attrNameLst>
                                              <p:attrName>style.visibility</p:attrName>
                                            </p:attrNameLst>
                                          </p:cBhvr>
                                          <p:to>
                                            <p:strVal val="visible"/>
                                          </p:to>
                                        </p:set>
                                        <p:anim calcmode="lin" valueType="num" p14:bounceEnd="44000">
                                          <p:cBhvr additive="base">
                                            <p:cTn id="105" dur="2000" fill="hold"/>
                                            <p:tgtEl>
                                              <p:spTgt spid="3075"/>
                                            </p:tgtEl>
                                            <p:attrNameLst>
                                              <p:attrName>ppt_x</p:attrName>
                                            </p:attrNameLst>
                                          </p:cBhvr>
                                          <p:tavLst>
                                            <p:tav tm="0">
                                              <p:val>
                                                <p:strVal val="#ppt_x"/>
                                              </p:val>
                                            </p:tav>
                                            <p:tav tm="100000">
                                              <p:val>
                                                <p:strVal val="#ppt_x"/>
                                              </p:val>
                                            </p:tav>
                                          </p:tavLst>
                                        </p:anim>
                                        <p:anim calcmode="lin" valueType="num" p14:bounceEnd="44000">
                                          <p:cBhvr additive="base">
                                            <p:cTn id="106" dur="20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par>
                                    <p:cTn id="98" presetID="42" presetClass="entr" presetSubtype="0" fill="hold" nodeType="withEffect">
                                      <p:stCondLst>
                                        <p:cond delay="3000"/>
                                      </p:stCondLst>
                                      <p:childTnLst>
                                        <p:set>
                                          <p:cBhvr>
                                            <p:cTn id="99" dur="1" fill="hold">
                                              <p:stCondLst>
                                                <p:cond delay="0"/>
                                              </p:stCondLst>
                                            </p:cTn>
                                            <p:tgtEl>
                                              <p:spTgt spid="3076"/>
                                            </p:tgtEl>
                                            <p:attrNameLst>
                                              <p:attrName>style.visibility</p:attrName>
                                            </p:attrNameLst>
                                          </p:cBhvr>
                                          <p:to>
                                            <p:strVal val="visible"/>
                                          </p:to>
                                        </p:set>
                                        <p:animEffect transition="in" filter="fade">
                                          <p:cBhvr>
                                            <p:cTn id="100" dur="1000"/>
                                            <p:tgtEl>
                                              <p:spTgt spid="3076"/>
                                            </p:tgtEl>
                                          </p:cBhvr>
                                        </p:animEffect>
                                        <p:anim calcmode="lin" valueType="num">
                                          <p:cBhvr>
                                            <p:cTn id="101" dur="1000" fill="hold"/>
                                            <p:tgtEl>
                                              <p:spTgt spid="3076"/>
                                            </p:tgtEl>
                                            <p:attrNameLst>
                                              <p:attrName>ppt_x</p:attrName>
                                            </p:attrNameLst>
                                          </p:cBhvr>
                                          <p:tavLst>
                                            <p:tav tm="0">
                                              <p:val>
                                                <p:strVal val="#ppt_x"/>
                                              </p:val>
                                            </p:tav>
                                            <p:tav tm="100000">
                                              <p:val>
                                                <p:strVal val="#ppt_x"/>
                                              </p:val>
                                            </p:tav>
                                          </p:tavLst>
                                        </p:anim>
                                        <p:anim calcmode="lin" valueType="num">
                                          <p:cBhvr>
                                            <p:cTn id="102" dur="1000" fill="hold"/>
                                            <p:tgtEl>
                                              <p:spTgt spid="3076"/>
                                            </p:tgtEl>
                                            <p:attrNameLst>
                                              <p:attrName>ppt_y</p:attrName>
                                            </p:attrNameLst>
                                          </p:cBhvr>
                                          <p:tavLst>
                                            <p:tav tm="0">
                                              <p:val>
                                                <p:strVal val="#ppt_y+.1"/>
                                              </p:val>
                                            </p:tav>
                                            <p:tav tm="100000">
                                              <p:val>
                                                <p:strVal val="#ppt_y"/>
                                              </p:val>
                                            </p:tav>
                                          </p:tavLst>
                                        </p:anim>
                                      </p:childTnLst>
                                    </p:cTn>
                                  </p:par>
                                  <p:par>
                                    <p:cTn id="103" presetID="2" presetClass="entr" presetSubtype="4" fill="hold" nodeType="withEffect">
                                      <p:stCondLst>
                                        <p:cond delay="1000"/>
                                      </p:stCondLst>
                                      <p:childTnLst>
                                        <p:set>
                                          <p:cBhvr>
                                            <p:cTn id="104" dur="1" fill="hold">
                                              <p:stCondLst>
                                                <p:cond delay="0"/>
                                              </p:stCondLst>
                                            </p:cTn>
                                            <p:tgtEl>
                                              <p:spTgt spid="3075"/>
                                            </p:tgtEl>
                                            <p:attrNameLst>
                                              <p:attrName>style.visibility</p:attrName>
                                            </p:attrNameLst>
                                          </p:cBhvr>
                                          <p:to>
                                            <p:strVal val="visible"/>
                                          </p:to>
                                        </p:set>
                                        <p:anim calcmode="lin" valueType="num">
                                          <p:cBhvr additive="base">
                                            <p:cTn id="105" dur="2000" fill="hold"/>
                                            <p:tgtEl>
                                              <p:spTgt spid="3075"/>
                                            </p:tgtEl>
                                            <p:attrNameLst>
                                              <p:attrName>ppt_x</p:attrName>
                                            </p:attrNameLst>
                                          </p:cBhvr>
                                          <p:tavLst>
                                            <p:tav tm="0">
                                              <p:val>
                                                <p:strVal val="#ppt_x"/>
                                              </p:val>
                                            </p:tav>
                                            <p:tav tm="100000">
                                              <p:val>
                                                <p:strVal val="#ppt_x"/>
                                              </p:val>
                                            </p:tav>
                                          </p:tavLst>
                                        </p:anim>
                                        <p:anim calcmode="lin" valueType="num">
                                          <p:cBhvr additive="base">
                                            <p:cTn id="106" dur="20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329227" y="77760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sp>
        <p:nvSpPr>
          <p:cNvPr id="79" name="文本框 29"/>
          <p:cNvSpPr txBox="1"/>
          <p:nvPr/>
        </p:nvSpPr>
        <p:spPr>
          <a:xfrm>
            <a:off x="837684" y="3729373"/>
            <a:ext cx="2550613" cy="523220"/>
          </a:xfrm>
          <a:prstGeom prst="rect">
            <a:avLst/>
          </a:prstGeom>
          <a:noFill/>
        </p:spPr>
        <p:txBody>
          <a:bodyPr wrap="square" rtlCol="0">
            <a:spAutoFit/>
          </a:bodyPr>
          <a:lstStyle/>
          <a:p>
            <a:pPr algn="ctr"/>
            <a:r>
              <a:rPr lang="zh-CN" altLang="en-US" sz="2800" b="1" spc="300" dirty="0">
                <a:solidFill>
                  <a:srgbClr val="FF3399"/>
                </a:solidFill>
                <a:latin typeface="微软雅黑" panose="020B0503020204020204" pitchFamily="34" charset="-122"/>
                <a:ea typeface="微软雅黑" panose="020B0503020204020204" pitchFamily="34" charset="-122"/>
              </a:rPr>
              <a:t>问题分析</a:t>
            </a:r>
          </a:p>
        </p:txBody>
      </p:sp>
      <p:grpSp>
        <p:nvGrpSpPr>
          <p:cNvPr id="58" name="组合 57"/>
          <p:cNvGrpSpPr>
            <a:grpSpLocks noChangeAspect="1"/>
          </p:cNvGrpSpPr>
          <p:nvPr/>
        </p:nvGrpSpPr>
        <p:grpSpPr>
          <a:xfrm>
            <a:off x="1232731" y="1100762"/>
            <a:ext cx="1984379" cy="1823331"/>
            <a:chOff x="7953284" y="6299302"/>
            <a:chExt cx="1739141" cy="1597995"/>
          </a:xfrm>
        </p:grpSpPr>
        <p:sp>
          <p:nvSpPr>
            <p:cNvPr id="59" name="椭圆 58"/>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7953284" y="6299302"/>
              <a:ext cx="1739141" cy="1597008"/>
              <a:chOff x="8402463" y="4859939"/>
              <a:chExt cx="1739141" cy="1597008"/>
            </a:xfrm>
          </p:grpSpPr>
          <p:grpSp>
            <p:nvGrpSpPr>
              <p:cNvPr id="61" name="组合 60"/>
              <p:cNvGrpSpPr/>
              <p:nvPr/>
            </p:nvGrpSpPr>
            <p:grpSpPr>
              <a:xfrm>
                <a:off x="8402463" y="4859939"/>
                <a:ext cx="1597010" cy="1597008"/>
                <a:chOff x="9437178" y="1562959"/>
                <a:chExt cx="1597010" cy="1597008"/>
              </a:xfrm>
            </p:grpSpPr>
            <p:sp>
              <p:nvSpPr>
                <p:cNvPr id="63" name="椭圆 62"/>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440290" y="1562959"/>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弧形 6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2" name="矩形 61"/>
              <p:cNvSpPr/>
              <p:nvPr/>
            </p:nvSpPr>
            <p:spPr>
              <a:xfrm>
                <a:off x="8705833" y="5124616"/>
                <a:ext cx="1435771" cy="1159882"/>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问题不足</a:t>
                </a:r>
                <a:endParaRPr lang="zh-CN" altLang="en-US" sz="4000" dirty="0">
                  <a:solidFill>
                    <a:schemeClr val="bg1"/>
                  </a:solidFill>
                </a:endParaRPr>
              </a:p>
            </p:txBody>
          </p:sp>
        </p:grpSp>
      </p:grpSp>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70" name="Picture 2" descr="F:\我图网产品\设计中的\家长会\PNG\2-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142" name="图片 14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967697" y="5503612"/>
            <a:ext cx="1100596" cy="932822"/>
          </a:xfrm>
          <a:prstGeom prst="rect">
            <a:avLst/>
          </a:prstGeom>
        </p:spPr>
      </p:pic>
      <p:pic>
        <p:nvPicPr>
          <p:cNvPr id="143" name="图片 142"/>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rot="21197252">
            <a:off x="6943399" y="5408843"/>
            <a:ext cx="702109" cy="957423"/>
          </a:xfrm>
          <a:prstGeom prst="rect">
            <a:avLst/>
          </a:prstGeom>
        </p:spPr>
      </p:pic>
      <p:pic>
        <p:nvPicPr>
          <p:cNvPr id="149" name="图片 148"/>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rot="21293339">
            <a:off x="4405234" y="5310913"/>
            <a:ext cx="753029" cy="486573"/>
          </a:xfrm>
          <a:prstGeom prst="rect">
            <a:avLst/>
          </a:prstGeom>
        </p:spPr>
      </p:pic>
      <p:pic>
        <p:nvPicPr>
          <p:cNvPr id="150" name="图片 149"/>
          <p:cNvPicPr>
            <a:picLocks noChangeAspect="1"/>
          </p:cNvPicPr>
          <p:nvPr/>
        </p:nvPicPr>
        <p:blipFill rotWithShape="1">
          <a:blip r:embed="rId10" cstate="print">
            <a:extLst>
              <a:ext uri="{28A0092B-C50C-407E-A947-70E740481C1C}">
                <a14:useLocalDpi xmlns:a14="http://schemas.microsoft.com/office/drawing/2010/main" val="0"/>
              </a:ext>
            </a:extLst>
          </a:blip>
          <a:srcRect/>
          <a:stretch/>
        </p:blipFill>
        <p:spPr>
          <a:xfrm>
            <a:off x="10377250" y="5224411"/>
            <a:ext cx="889140" cy="1096115"/>
          </a:xfrm>
          <a:prstGeom prst="rect">
            <a:avLst/>
          </a:prstGeom>
        </p:spPr>
      </p:pic>
      <p:pic>
        <p:nvPicPr>
          <p:cNvPr id="151" name="图片 150"/>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rot="18555295">
            <a:off x="7745664" y="5736874"/>
            <a:ext cx="1014622" cy="402541"/>
          </a:xfrm>
          <a:prstGeom prst="rect">
            <a:avLst/>
          </a:prstGeom>
        </p:spPr>
      </p:pic>
      <p:pic>
        <p:nvPicPr>
          <p:cNvPr id="153" name="图片 152"/>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rot="19359801">
            <a:off x="8875746" y="5573845"/>
            <a:ext cx="521346" cy="749434"/>
          </a:xfrm>
          <a:prstGeom prst="rect">
            <a:avLst/>
          </a:prstGeom>
        </p:spPr>
      </p:pic>
      <p:pic>
        <p:nvPicPr>
          <p:cNvPr id="154" name="图片 153"/>
          <p:cNvPicPr>
            <a:picLocks noChangeAspect="1"/>
          </p:cNvPicPr>
          <p:nvPr/>
        </p:nvPicPr>
        <p:blipFill rotWithShape="1">
          <a:blip r:embed="rId13" cstate="print">
            <a:extLst>
              <a:ext uri="{28A0092B-C50C-407E-A947-70E740481C1C}">
                <a14:useLocalDpi xmlns:a14="http://schemas.microsoft.com/office/drawing/2010/main" val="0"/>
              </a:ext>
            </a:extLst>
          </a:blip>
          <a:srcRect/>
          <a:stretch/>
        </p:blipFill>
        <p:spPr>
          <a:xfrm>
            <a:off x="6417350" y="5870687"/>
            <a:ext cx="391007" cy="397214"/>
          </a:xfrm>
          <a:prstGeom prst="rect">
            <a:avLst/>
          </a:prstGeom>
        </p:spPr>
      </p:pic>
      <p:pic>
        <p:nvPicPr>
          <p:cNvPr id="155" name="图片 154"/>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9544438" y="5607207"/>
            <a:ext cx="660481" cy="670966"/>
          </a:xfrm>
          <a:prstGeom prst="rect">
            <a:avLst/>
          </a:prstGeom>
        </p:spPr>
      </p:pic>
      <p:sp>
        <p:nvSpPr>
          <p:cNvPr id="156" name="矩形 155"/>
          <p:cNvSpPr/>
          <p:nvPr/>
        </p:nvSpPr>
        <p:spPr>
          <a:xfrm>
            <a:off x="9234767" y="2272993"/>
            <a:ext cx="2086002" cy="92333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157" name="矩形 156"/>
          <p:cNvSpPr/>
          <p:nvPr/>
        </p:nvSpPr>
        <p:spPr>
          <a:xfrm>
            <a:off x="5666902" y="2272993"/>
            <a:ext cx="2085162" cy="92333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158" name="文本框 38"/>
          <p:cNvSpPr txBox="1"/>
          <p:nvPr/>
        </p:nvSpPr>
        <p:spPr>
          <a:xfrm>
            <a:off x="9234767" y="2026637"/>
            <a:ext cx="1572136" cy="338554"/>
          </a:xfrm>
          <a:prstGeom prst="rect">
            <a:avLst/>
          </a:prstGeom>
          <a:noFill/>
        </p:spPr>
        <p:txBody>
          <a:bodyPr wrap="square" rtlCol="0">
            <a:spAutoFit/>
          </a:bodyPr>
          <a:lstStyle/>
          <a:p>
            <a:r>
              <a:rPr lang="zh-CN" altLang="en-US" sz="1600" b="1" dirty="0">
                <a:solidFill>
                  <a:srgbClr val="663300"/>
                </a:solidFill>
                <a:latin typeface="微软雅黑" panose="020B0503020204020204" pitchFamily="34" charset="-122"/>
                <a:ea typeface="微软雅黑" panose="020B0503020204020204" pitchFamily="34" charset="-122"/>
              </a:rPr>
              <a:t>问题分析二</a:t>
            </a:r>
          </a:p>
        </p:txBody>
      </p:sp>
      <p:sp>
        <p:nvSpPr>
          <p:cNvPr id="159" name="文本框 39"/>
          <p:cNvSpPr txBox="1"/>
          <p:nvPr/>
        </p:nvSpPr>
        <p:spPr>
          <a:xfrm>
            <a:off x="5666902" y="2026637"/>
            <a:ext cx="1624483" cy="338554"/>
          </a:xfrm>
          <a:prstGeom prst="rect">
            <a:avLst/>
          </a:prstGeom>
          <a:noFill/>
        </p:spPr>
        <p:txBody>
          <a:bodyPr wrap="square" rtlCol="0">
            <a:spAutoFit/>
          </a:bodyPr>
          <a:lstStyle/>
          <a:p>
            <a:r>
              <a:rPr lang="zh-CN" altLang="en-US" sz="1600" b="1" dirty="0">
                <a:solidFill>
                  <a:srgbClr val="663300"/>
                </a:solidFill>
                <a:latin typeface="微软雅黑" panose="020B0503020204020204" pitchFamily="34" charset="-122"/>
                <a:ea typeface="微软雅黑" panose="020B0503020204020204" pitchFamily="34" charset="-122"/>
              </a:rPr>
              <a:t>问题分析一</a:t>
            </a:r>
          </a:p>
        </p:txBody>
      </p:sp>
      <p:sp>
        <p:nvSpPr>
          <p:cNvPr id="160" name="矩形 159"/>
          <p:cNvSpPr/>
          <p:nvPr/>
        </p:nvSpPr>
        <p:spPr>
          <a:xfrm>
            <a:off x="9234767" y="3981654"/>
            <a:ext cx="2109674" cy="92333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162" name="文本框 57"/>
          <p:cNvSpPr txBox="1"/>
          <p:nvPr/>
        </p:nvSpPr>
        <p:spPr>
          <a:xfrm>
            <a:off x="9234767" y="3726817"/>
            <a:ext cx="1632039" cy="338554"/>
          </a:xfrm>
          <a:prstGeom prst="rect">
            <a:avLst/>
          </a:prstGeom>
          <a:noFill/>
        </p:spPr>
        <p:txBody>
          <a:bodyPr wrap="square" rtlCol="0">
            <a:spAutoFit/>
          </a:bodyPr>
          <a:lstStyle/>
          <a:p>
            <a:r>
              <a:rPr lang="zh-CN" altLang="en-US" sz="1600" b="1" dirty="0">
                <a:solidFill>
                  <a:srgbClr val="663300"/>
                </a:solidFill>
                <a:latin typeface="微软雅黑" panose="020B0503020204020204" pitchFamily="34" charset="-122"/>
                <a:ea typeface="微软雅黑" panose="020B0503020204020204" pitchFamily="34" charset="-122"/>
              </a:rPr>
              <a:t>问题分析四</a:t>
            </a:r>
          </a:p>
        </p:txBody>
      </p:sp>
      <p:grpSp>
        <p:nvGrpSpPr>
          <p:cNvPr id="163" name="组合 162"/>
          <p:cNvGrpSpPr/>
          <p:nvPr/>
        </p:nvGrpSpPr>
        <p:grpSpPr>
          <a:xfrm>
            <a:off x="4229409" y="2021702"/>
            <a:ext cx="1389287" cy="1064104"/>
            <a:chOff x="4640063" y="1819101"/>
            <a:chExt cx="2154589" cy="1650276"/>
          </a:xfrm>
        </p:grpSpPr>
        <p:sp>
          <p:nvSpPr>
            <p:cNvPr id="164"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五角星 2"/>
            <p:cNvSpPr/>
            <p:nvPr/>
          </p:nvSpPr>
          <p:spPr>
            <a:xfrm rot="20227648">
              <a:off x="4847218" y="181910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25400">
              <a:solidFill>
                <a:schemeClr val="bg1"/>
              </a:solidFill>
            </a:ln>
            <a:effectLst>
              <a:innerShdw blurRad="368300">
                <a:srgbClr val="81C147"/>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任意多边形 166"/>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任意多边形 167"/>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6">
                <a:lumMod val="75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任意多边形 168"/>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任意多边形 169"/>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1" name="任意多边形 170"/>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DDF03"/>
              </a:solidFill>
            </a:ln>
            <a:scene3d>
              <a:camera prst="orthographicFront"/>
              <a:lightRig rig="soft" dir="t"/>
            </a:scene3d>
            <a:sp3d contourW="12700" prstMaterial="plastic">
              <a:bevelT w="69850" h="19050"/>
              <a:bevelB w="38100" h="101600"/>
              <a:contourClr>
                <a:srgbClr val="FDDF03"/>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任意多边形 171"/>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3"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任意多边形 173"/>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任意多边形 174"/>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文本框 17"/>
            <p:cNvSpPr txBox="1"/>
            <p:nvPr/>
          </p:nvSpPr>
          <p:spPr>
            <a:xfrm>
              <a:off x="5201287" y="2271961"/>
              <a:ext cx="979534" cy="906904"/>
            </a:xfrm>
            <a:prstGeom prst="rect">
              <a:avLst/>
            </a:prstGeom>
            <a:noFill/>
            <a:ln>
              <a:noFill/>
            </a:ln>
          </p:spPr>
          <p:txBody>
            <a:bodyPr wrap="square" rtlCol="0">
              <a:spAutoFit/>
            </a:bodyPr>
            <a:lstStyle/>
            <a:p>
              <a:r>
                <a:rPr lang="en-US" altLang="zh-CN" sz="3200" dirty="0">
                  <a:ln w="25400">
                    <a:solidFill>
                      <a:srgbClr val="FC9204"/>
                    </a:solidFill>
                  </a:ln>
                  <a:solidFill>
                    <a:schemeClr val="bg1"/>
                  </a:solidFill>
                  <a:latin typeface="Impact" panose="020B0806030902050204" pitchFamily="34" charset="0"/>
                  <a:ea typeface="方正超粗黑简体" panose="03000509000000000000" pitchFamily="65" charset="-122"/>
                </a:rPr>
                <a:t>01</a:t>
              </a:r>
              <a:endParaRPr lang="zh-CN" altLang="en-US" sz="3200" dirty="0">
                <a:ln w="25400">
                  <a:solidFill>
                    <a:srgbClr val="FC9204"/>
                  </a:solidFill>
                </a:ln>
                <a:solidFill>
                  <a:schemeClr val="bg1"/>
                </a:solidFill>
                <a:latin typeface="Impact" panose="020B0806030902050204" pitchFamily="34" charset="0"/>
                <a:ea typeface="方正超粗黑简体" panose="03000509000000000000" pitchFamily="65" charset="-122"/>
              </a:endParaRPr>
            </a:p>
          </p:txBody>
        </p:sp>
      </p:grpSp>
      <p:grpSp>
        <p:nvGrpSpPr>
          <p:cNvPr id="177" name="组合 176"/>
          <p:cNvGrpSpPr/>
          <p:nvPr/>
        </p:nvGrpSpPr>
        <p:grpSpPr>
          <a:xfrm rot="2481743">
            <a:off x="7947874" y="2020004"/>
            <a:ext cx="1389287" cy="1067500"/>
            <a:chOff x="4640063" y="1813835"/>
            <a:chExt cx="2154589" cy="1655542"/>
          </a:xfrm>
        </p:grpSpPr>
        <p:sp>
          <p:nvSpPr>
            <p:cNvPr id="178"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五角星 2"/>
            <p:cNvSpPr/>
            <p:nvPr/>
          </p:nvSpPr>
          <p:spPr>
            <a:xfrm rot="20227648">
              <a:off x="4843841"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25400">
              <a:solidFill>
                <a:schemeClr val="bg1"/>
              </a:solidFill>
            </a:ln>
            <a:effectLst>
              <a:innerShdw blurRad="368300">
                <a:srgbClr val="F4B50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任意多边形 180"/>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2D05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任意多边形 181"/>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FA705"/>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3" name="任意多边形 182"/>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4" name="任意多边形 183"/>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81C14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任意多边形 184"/>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92D050"/>
              </a:solidFill>
            </a:ln>
            <a:scene3d>
              <a:camera prst="orthographicFront"/>
              <a:lightRig rig="soft" dir="t"/>
            </a:scene3d>
            <a:sp3d contourW="12700" prstMaterial="plastic">
              <a:bevelT w="69850" h="19050"/>
              <a:bevelB w="38100" h="101600"/>
              <a:contourClr>
                <a:srgbClr val="97BF17"/>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任意多边形 185"/>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任意多边形 187"/>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任意多边形 188"/>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文本框 34"/>
            <p:cNvSpPr txBox="1"/>
            <p:nvPr/>
          </p:nvSpPr>
          <p:spPr>
            <a:xfrm rot="19118257">
              <a:off x="5178827" y="2225099"/>
              <a:ext cx="1015728" cy="906904"/>
            </a:xfrm>
            <a:prstGeom prst="rect">
              <a:avLst/>
            </a:prstGeom>
            <a:noFill/>
            <a:ln>
              <a:noFill/>
            </a:ln>
          </p:spPr>
          <p:txBody>
            <a:bodyPr wrap="square" rtlCol="0">
              <a:spAutoFit/>
            </a:bodyPr>
            <a:lstStyle/>
            <a:p>
              <a:r>
                <a:rPr lang="en-US" altLang="zh-CN" sz="3200" dirty="0">
                  <a:ln w="25400">
                    <a:solidFill>
                      <a:srgbClr val="1CD8EC"/>
                    </a:solidFill>
                  </a:ln>
                  <a:solidFill>
                    <a:schemeClr val="bg1"/>
                  </a:solidFill>
                  <a:latin typeface="Impact" panose="020B0806030902050204" pitchFamily="34" charset="0"/>
                  <a:ea typeface="方正超粗黑简体" panose="03000509000000000000" pitchFamily="65" charset="-122"/>
                </a:rPr>
                <a:t>02</a:t>
              </a:r>
              <a:endParaRPr lang="zh-CN" altLang="en-US" sz="3200" dirty="0">
                <a:ln w="25400">
                  <a:solidFill>
                    <a:srgbClr val="1CD8EC"/>
                  </a:solidFill>
                </a:ln>
                <a:solidFill>
                  <a:schemeClr val="bg1"/>
                </a:solidFill>
                <a:latin typeface="Impact" panose="020B0806030902050204" pitchFamily="34" charset="0"/>
                <a:ea typeface="方正超粗黑简体" panose="03000509000000000000" pitchFamily="65" charset="-122"/>
              </a:endParaRPr>
            </a:p>
          </p:txBody>
        </p:sp>
      </p:grpSp>
      <p:grpSp>
        <p:nvGrpSpPr>
          <p:cNvPr id="191" name="组合 190"/>
          <p:cNvGrpSpPr/>
          <p:nvPr/>
        </p:nvGrpSpPr>
        <p:grpSpPr>
          <a:xfrm rot="253194">
            <a:off x="4216157" y="3759695"/>
            <a:ext cx="1389287" cy="1061338"/>
            <a:chOff x="4640063" y="1823391"/>
            <a:chExt cx="2154589" cy="1645986"/>
          </a:xfrm>
        </p:grpSpPr>
        <p:sp>
          <p:nvSpPr>
            <p:cNvPr id="192"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五角星 2"/>
            <p:cNvSpPr/>
            <p:nvPr/>
          </p:nvSpPr>
          <p:spPr>
            <a:xfrm rot="20227648">
              <a:off x="4863198" y="1834323"/>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4F6FC"/>
            </a:solidFill>
            <a:ln w="25400">
              <a:solidFill>
                <a:schemeClr val="bg1"/>
              </a:solidFill>
            </a:ln>
            <a:effectLst>
              <a:innerShdw blurRad="368300">
                <a:srgbClr val="13CCDF"/>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4"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任意多边形 194"/>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任意多边形 195"/>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7" name="任意多边形 196"/>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8" name="任意多边形 197"/>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9" name="任意多边形 198"/>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1CD8EC"/>
              </a:solidFill>
            </a:ln>
            <a:scene3d>
              <a:camera prst="orthographicFront"/>
              <a:lightRig rig="soft" dir="t"/>
            </a:scene3d>
            <a:sp3d contourW="12700" prstMaterial="plastic">
              <a:bevelT w="69850" h="19050"/>
              <a:bevelB w="38100" h="101600"/>
              <a:contourClr>
                <a:srgbClr val="1CD8EC"/>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0" name="任意多边形 199"/>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C920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1"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2" name="任意多边形 201"/>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chemeClr val="accent4"/>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任意多边形 202"/>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F4B502"/>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文本框 53"/>
            <p:cNvSpPr txBox="1"/>
            <p:nvPr/>
          </p:nvSpPr>
          <p:spPr>
            <a:xfrm rot="21346806">
              <a:off x="5167457" y="2290958"/>
              <a:ext cx="1108508" cy="906904"/>
            </a:xfrm>
            <a:prstGeom prst="rect">
              <a:avLst/>
            </a:prstGeom>
            <a:noFill/>
            <a:ln>
              <a:noFill/>
            </a:ln>
          </p:spPr>
          <p:txBody>
            <a:bodyPr wrap="square" rtlCol="0">
              <a:spAutoFit/>
            </a:bodyPr>
            <a:lstStyle/>
            <a:p>
              <a:r>
                <a:rPr lang="en-US" altLang="zh-CN" sz="3200" dirty="0">
                  <a:ln w="25400">
                    <a:solidFill>
                      <a:srgbClr val="92D050"/>
                    </a:solidFill>
                  </a:ln>
                  <a:solidFill>
                    <a:schemeClr val="bg1"/>
                  </a:solidFill>
                  <a:latin typeface="Impact" panose="020B0806030902050204" pitchFamily="34" charset="0"/>
                  <a:ea typeface="方正超粗黑简体" panose="03000509000000000000" pitchFamily="65" charset="-122"/>
                </a:rPr>
                <a:t>03</a:t>
              </a:r>
              <a:endParaRPr lang="zh-CN" altLang="en-US" sz="3200" dirty="0">
                <a:ln w="25400">
                  <a:solidFill>
                    <a:srgbClr val="92D050"/>
                  </a:solidFill>
                </a:ln>
                <a:solidFill>
                  <a:schemeClr val="bg1"/>
                </a:solidFill>
                <a:latin typeface="Impact" panose="020B0806030902050204" pitchFamily="34" charset="0"/>
                <a:ea typeface="方正超粗黑简体" panose="03000509000000000000" pitchFamily="65" charset="-122"/>
              </a:endParaRPr>
            </a:p>
          </p:txBody>
        </p:sp>
      </p:grpSp>
      <p:grpSp>
        <p:nvGrpSpPr>
          <p:cNvPr id="205" name="组合 204"/>
          <p:cNvGrpSpPr/>
          <p:nvPr/>
        </p:nvGrpSpPr>
        <p:grpSpPr>
          <a:xfrm rot="2481743">
            <a:off x="7921370" y="3756614"/>
            <a:ext cx="1389287" cy="1067500"/>
            <a:chOff x="4640063" y="1813835"/>
            <a:chExt cx="2154589" cy="1655542"/>
          </a:xfrm>
        </p:grpSpPr>
        <p:sp>
          <p:nvSpPr>
            <p:cNvPr id="206" name="五角星 2"/>
            <p:cNvSpPr/>
            <p:nvPr/>
          </p:nvSpPr>
          <p:spPr>
            <a:xfrm rot="20227648">
              <a:off x="4851510" y="1823391"/>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7" name="五角星 2"/>
            <p:cNvSpPr/>
            <p:nvPr/>
          </p:nvSpPr>
          <p:spPr>
            <a:xfrm rot="20227648">
              <a:off x="4843842" y="1813835"/>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7C80"/>
            </a:solidFill>
            <a:ln w="25400">
              <a:solidFill>
                <a:schemeClr val="bg1"/>
              </a:solidFill>
            </a:ln>
            <a:effectLst>
              <a:innerShdw blurRad="368300">
                <a:srgbClr val="FE444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8" name="五角星 2"/>
            <p:cNvSpPr/>
            <p:nvPr/>
          </p:nvSpPr>
          <p:spPr>
            <a:xfrm rot="20463093">
              <a:off x="4926374" y="2194893"/>
              <a:ext cx="563426" cy="43041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9" name="任意多边形 208"/>
            <p:cNvSpPr/>
            <p:nvPr/>
          </p:nvSpPr>
          <p:spPr>
            <a:xfrm>
              <a:off x="5086277" y="1951851"/>
              <a:ext cx="732999" cy="499698"/>
            </a:xfrm>
            <a:custGeom>
              <a:avLst/>
              <a:gdLst>
                <a:gd name="connsiteX0" fmla="*/ 0 w 895738"/>
                <a:gd name="connsiteY0" fmla="*/ 499698 h 499698"/>
                <a:gd name="connsiteX1" fmla="*/ 242595 w 895738"/>
                <a:gd name="connsiteY1" fmla="*/ 79820 h 499698"/>
                <a:gd name="connsiteX2" fmla="*/ 625151 w 895738"/>
                <a:gd name="connsiteY2" fmla="*/ 5175 h 499698"/>
                <a:gd name="connsiteX3" fmla="*/ 895738 w 895738"/>
                <a:gd name="connsiteY3" fmla="*/ 154465 h 499698"/>
              </a:gdLst>
              <a:ahLst/>
              <a:cxnLst>
                <a:cxn ang="0">
                  <a:pos x="connsiteX0" y="connsiteY0"/>
                </a:cxn>
                <a:cxn ang="0">
                  <a:pos x="connsiteX1" y="connsiteY1"/>
                </a:cxn>
                <a:cxn ang="0">
                  <a:pos x="connsiteX2" y="connsiteY2"/>
                </a:cxn>
                <a:cxn ang="0">
                  <a:pos x="connsiteX3" y="connsiteY3"/>
                </a:cxn>
              </a:cxnLst>
              <a:rect l="l" t="t" r="r" b="b"/>
              <a:pathLst>
                <a:path w="895738" h="499698">
                  <a:moveTo>
                    <a:pt x="0" y="499698"/>
                  </a:moveTo>
                  <a:cubicBezTo>
                    <a:pt x="69201" y="330969"/>
                    <a:pt x="138403" y="162240"/>
                    <a:pt x="242595" y="79820"/>
                  </a:cubicBezTo>
                  <a:cubicBezTo>
                    <a:pt x="346787" y="-2600"/>
                    <a:pt x="516294" y="-7266"/>
                    <a:pt x="625151" y="5175"/>
                  </a:cubicBezTo>
                  <a:cubicBezTo>
                    <a:pt x="734008" y="17616"/>
                    <a:pt x="814873" y="86040"/>
                    <a:pt x="895738" y="154465"/>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任意多边形 209"/>
            <p:cNvSpPr/>
            <p:nvPr/>
          </p:nvSpPr>
          <p:spPr>
            <a:xfrm>
              <a:off x="4640063" y="233425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任意多边形 210"/>
            <p:cNvSpPr/>
            <p:nvPr/>
          </p:nvSpPr>
          <p:spPr>
            <a:xfrm rot="2733597">
              <a:off x="4715345" y="2211235"/>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92D050"/>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任意多边形 211"/>
            <p:cNvSpPr/>
            <p:nvPr/>
          </p:nvSpPr>
          <p:spPr>
            <a:xfrm>
              <a:off x="5054178" y="2956295"/>
              <a:ext cx="1189822" cy="462707"/>
            </a:xfrm>
            <a:custGeom>
              <a:avLst/>
              <a:gdLst>
                <a:gd name="connsiteX0" fmla="*/ 0 w 1244906"/>
                <a:gd name="connsiteY0" fmla="*/ 0 h 526264"/>
                <a:gd name="connsiteX1" fmla="*/ 165253 w 1244906"/>
                <a:gd name="connsiteY1" fmla="*/ 429658 h 526264"/>
                <a:gd name="connsiteX2" fmla="*/ 760163 w 1244906"/>
                <a:gd name="connsiteY2" fmla="*/ 517793 h 526264"/>
                <a:gd name="connsiteX3" fmla="*/ 1244906 w 1244906"/>
                <a:gd name="connsiteY3" fmla="*/ 286438 h 526264"/>
              </a:gdLst>
              <a:ahLst/>
              <a:cxnLst>
                <a:cxn ang="0">
                  <a:pos x="connsiteX0" y="connsiteY0"/>
                </a:cxn>
                <a:cxn ang="0">
                  <a:pos x="connsiteX1" y="connsiteY1"/>
                </a:cxn>
                <a:cxn ang="0">
                  <a:pos x="connsiteX2" y="connsiteY2"/>
                </a:cxn>
                <a:cxn ang="0">
                  <a:pos x="connsiteX3" y="connsiteY3"/>
                </a:cxn>
              </a:cxnLst>
              <a:rect l="l" t="t" r="r" b="b"/>
              <a:pathLst>
                <a:path w="1244906" h="526264">
                  <a:moveTo>
                    <a:pt x="0" y="0"/>
                  </a:moveTo>
                  <a:cubicBezTo>
                    <a:pt x="19279" y="171679"/>
                    <a:pt x="38559" y="343359"/>
                    <a:pt x="165253" y="429658"/>
                  </a:cubicBezTo>
                  <a:cubicBezTo>
                    <a:pt x="291947" y="515957"/>
                    <a:pt x="580221" y="541663"/>
                    <a:pt x="760163" y="517793"/>
                  </a:cubicBezTo>
                  <a:cubicBezTo>
                    <a:pt x="940105" y="493923"/>
                    <a:pt x="1092505" y="390180"/>
                    <a:pt x="1244906" y="286438"/>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任意多边形 212"/>
            <p:cNvSpPr/>
            <p:nvPr/>
          </p:nvSpPr>
          <p:spPr>
            <a:xfrm>
              <a:off x="6288480" y="2416467"/>
              <a:ext cx="299147" cy="539826"/>
            </a:xfrm>
            <a:custGeom>
              <a:avLst/>
              <a:gdLst>
                <a:gd name="connsiteX0" fmla="*/ 0 w 299147"/>
                <a:gd name="connsiteY0" fmla="*/ 0 h 539826"/>
                <a:gd name="connsiteX1" fmla="*/ 297456 w 299147"/>
                <a:gd name="connsiteY1" fmla="*/ 165253 h 539826"/>
                <a:gd name="connsiteX2" fmla="*/ 99152 w 299147"/>
                <a:gd name="connsiteY2" fmla="*/ 539826 h 539826"/>
              </a:gdLst>
              <a:ahLst/>
              <a:cxnLst>
                <a:cxn ang="0">
                  <a:pos x="connsiteX0" y="connsiteY0"/>
                </a:cxn>
                <a:cxn ang="0">
                  <a:pos x="connsiteX1" y="connsiteY1"/>
                </a:cxn>
                <a:cxn ang="0">
                  <a:pos x="connsiteX2" y="connsiteY2"/>
                </a:cxn>
              </a:cxnLst>
              <a:rect l="l" t="t" r="r" b="b"/>
              <a:pathLst>
                <a:path w="299147" h="539826">
                  <a:moveTo>
                    <a:pt x="0" y="0"/>
                  </a:moveTo>
                  <a:cubicBezTo>
                    <a:pt x="140465" y="37641"/>
                    <a:pt x="280931" y="75282"/>
                    <a:pt x="297456" y="165253"/>
                  </a:cubicBezTo>
                  <a:cubicBezTo>
                    <a:pt x="313981" y="255224"/>
                    <a:pt x="206566" y="397525"/>
                    <a:pt x="99152" y="539826"/>
                  </a:cubicBezTo>
                </a:path>
              </a:pathLst>
            </a:custGeom>
            <a:noFill/>
            <a:ln w="50800" cap="rnd">
              <a:solidFill>
                <a:srgbClr val="FFFF00"/>
              </a:solidFill>
            </a:ln>
            <a:scene3d>
              <a:camera prst="orthographicFront"/>
              <a:lightRig rig="soft" dir="t"/>
            </a:scene3d>
            <a:sp3d contourW="12700" prstMaterial="plastic">
              <a:bevelT w="69850" h="19050"/>
              <a:bevelB w="38100" h="101600"/>
              <a:contourClr>
                <a:srgbClr val="FFC000"/>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任意多边形 213"/>
            <p:cNvSpPr/>
            <p:nvPr/>
          </p:nvSpPr>
          <p:spPr>
            <a:xfrm rot="20610461">
              <a:off x="6327351" y="2781616"/>
              <a:ext cx="467301" cy="231299"/>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5" name="五角星 2"/>
            <p:cNvSpPr/>
            <p:nvPr/>
          </p:nvSpPr>
          <p:spPr>
            <a:xfrm rot="7138278">
              <a:off x="6084827" y="2744429"/>
              <a:ext cx="234826" cy="26867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635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6" name="任意多边形 215"/>
            <p:cNvSpPr/>
            <p:nvPr/>
          </p:nvSpPr>
          <p:spPr>
            <a:xfrm>
              <a:off x="4909575" y="3275667"/>
              <a:ext cx="302010" cy="193710"/>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8AFA4C"/>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7" name="任意多边形 216"/>
            <p:cNvSpPr/>
            <p:nvPr/>
          </p:nvSpPr>
          <p:spPr>
            <a:xfrm rot="3820380">
              <a:off x="5144154" y="3137501"/>
              <a:ext cx="293117" cy="188006"/>
            </a:xfrm>
            <a:custGeom>
              <a:avLst/>
              <a:gdLst>
                <a:gd name="connsiteX0" fmla="*/ 408045 w 807528"/>
                <a:gd name="connsiteY0" fmla="*/ 0 h 340759"/>
                <a:gd name="connsiteX1" fmla="*/ 770124 w 807528"/>
                <a:gd name="connsiteY1" fmla="*/ 120039 h 340759"/>
                <a:gd name="connsiteX2" fmla="*/ 807528 w 807528"/>
                <a:gd name="connsiteY2" fmla="*/ 163008 h 340759"/>
                <a:gd name="connsiteX3" fmla="*/ 801821 w 807528"/>
                <a:gd name="connsiteY3" fmla="*/ 174472 h 340759"/>
                <a:gd name="connsiteX4" fmla="*/ 399483 w 807528"/>
                <a:gd name="connsiteY4" fmla="*/ 340759 h 340759"/>
                <a:gd name="connsiteX5" fmla="*/ 37405 w 807528"/>
                <a:gd name="connsiteY5" fmla="*/ 220720 h 340759"/>
                <a:gd name="connsiteX6" fmla="*/ 0 w 807528"/>
                <a:gd name="connsiteY6" fmla="*/ 177751 h 340759"/>
                <a:gd name="connsiteX7" fmla="*/ 5708 w 807528"/>
                <a:gd name="connsiteY7" fmla="*/ 166287 h 340759"/>
                <a:gd name="connsiteX8" fmla="*/ 408045 w 807528"/>
                <a:gd name="connsiteY8" fmla="*/ 0 h 340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528" h="340759">
                  <a:moveTo>
                    <a:pt x="408045" y="0"/>
                  </a:moveTo>
                  <a:cubicBezTo>
                    <a:pt x="558768" y="0"/>
                    <a:pt x="691654" y="47616"/>
                    <a:pt x="770124" y="120039"/>
                  </a:cubicBezTo>
                  <a:lnTo>
                    <a:pt x="807528" y="163008"/>
                  </a:lnTo>
                  <a:lnTo>
                    <a:pt x="801821" y="174472"/>
                  </a:lnTo>
                  <a:cubicBezTo>
                    <a:pt x="735534" y="272192"/>
                    <a:pt x="580350" y="340759"/>
                    <a:pt x="399483" y="340759"/>
                  </a:cubicBezTo>
                  <a:cubicBezTo>
                    <a:pt x="248761" y="340759"/>
                    <a:pt x="115874" y="293143"/>
                    <a:pt x="37405" y="220720"/>
                  </a:cubicBezTo>
                  <a:lnTo>
                    <a:pt x="0" y="177751"/>
                  </a:lnTo>
                  <a:lnTo>
                    <a:pt x="5708" y="166287"/>
                  </a:lnTo>
                  <a:cubicBezTo>
                    <a:pt x="71995" y="68567"/>
                    <a:pt x="227178" y="0"/>
                    <a:pt x="408045" y="0"/>
                  </a:cubicBezTo>
                  <a:close/>
                </a:path>
              </a:pathLst>
            </a:custGeom>
            <a:solidFill>
              <a:srgbClr val="318109"/>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8" name="文本框 71"/>
            <p:cNvSpPr txBox="1"/>
            <p:nvPr/>
          </p:nvSpPr>
          <p:spPr>
            <a:xfrm rot="19118257">
              <a:off x="5181387" y="2257578"/>
              <a:ext cx="979276" cy="906904"/>
            </a:xfrm>
            <a:prstGeom prst="rect">
              <a:avLst/>
            </a:prstGeom>
            <a:noFill/>
            <a:ln>
              <a:noFill/>
            </a:ln>
          </p:spPr>
          <p:txBody>
            <a:bodyPr wrap="square" rtlCol="0">
              <a:spAutoFit/>
            </a:bodyPr>
            <a:lstStyle/>
            <a:p>
              <a:r>
                <a:rPr lang="en-US" altLang="zh-CN" sz="3200" dirty="0">
                  <a:ln w="25400">
                    <a:solidFill>
                      <a:srgbClr val="FE4448"/>
                    </a:solidFill>
                  </a:ln>
                  <a:solidFill>
                    <a:schemeClr val="bg1"/>
                  </a:solidFill>
                  <a:latin typeface="Impact" panose="020B0806030902050204" pitchFamily="34" charset="0"/>
                  <a:ea typeface="方正超粗黑简体" panose="03000509000000000000" pitchFamily="65" charset="-122"/>
                </a:rPr>
                <a:t>04</a:t>
              </a:r>
              <a:endParaRPr lang="zh-CN" altLang="en-US" sz="3200" dirty="0">
                <a:ln w="25400">
                  <a:solidFill>
                    <a:srgbClr val="FE4448"/>
                  </a:solidFill>
                </a:ln>
                <a:solidFill>
                  <a:schemeClr val="bg1"/>
                </a:solidFill>
                <a:latin typeface="Impact" panose="020B0806030902050204" pitchFamily="34" charset="0"/>
                <a:ea typeface="方正超粗黑简体" panose="03000509000000000000" pitchFamily="65" charset="-122"/>
              </a:endParaRPr>
            </a:p>
          </p:txBody>
        </p:sp>
      </p:grpSp>
      <p:sp>
        <p:nvSpPr>
          <p:cNvPr id="219" name="矩形 218"/>
          <p:cNvSpPr/>
          <p:nvPr/>
        </p:nvSpPr>
        <p:spPr>
          <a:xfrm>
            <a:off x="5666902" y="3981654"/>
            <a:ext cx="2151952" cy="92333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a:t>
            </a:r>
          </a:p>
        </p:txBody>
      </p:sp>
      <p:sp>
        <p:nvSpPr>
          <p:cNvPr id="220" name="文本框 83"/>
          <p:cNvSpPr txBox="1"/>
          <p:nvPr/>
        </p:nvSpPr>
        <p:spPr>
          <a:xfrm>
            <a:off x="5666902" y="3726817"/>
            <a:ext cx="1610557" cy="338554"/>
          </a:xfrm>
          <a:prstGeom prst="rect">
            <a:avLst/>
          </a:prstGeom>
          <a:noFill/>
        </p:spPr>
        <p:txBody>
          <a:bodyPr wrap="square" rtlCol="0">
            <a:spAutoFit/>
          </a:bodyPr>
          <a:lstStyle/>
          <a:p>
            <a:r>
              <a:rPr lang="zh-CN" altLang="en-US" sz="1600" b="1" dirty="0">
                <a:solidFill>
                  <a:srgbClr val="663300"/>
                </a:solidFill>
                <a:latin typeface="微软雅黑" panose="020B0503020204020204" pitchFamily="34" charset="-122"/>
                <a:ea typeface="微软雅黑" panose="020B0503020204020204" pitchFamily="34" charset="-122"/>
              </a:rPr>
              <a:t>问题分析三</a:t>
            </a:r>
          </a:p>
        </p:txBody>
      </p:sp>
    </p:spTree>
    <p:extLst>
      <p:ext uri="{BB962C8B-B14F-4D97-AF65-F5344CB8AC3E}">
        <p14:creationId xmlns:p14="http://schemas.microsoft.com/office/powerpoint/2010/main" val="1550196606"/>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8" presetClass="emph" presetSubtype="0" repeatCount="indefinite" fill="hold" nodeType="withEffect">
                                      <p:stCondLst>
                                        <p:cond delay="3900"/>
                                      </p:stCondLst>
                                      <p:childTnLst>
                                        <p:animRot by="21600000">
                                          <p:cBhvr>
                                            <p:cTn id="15" dur="5000" fill="hold"/>
                                            <p:tgtEl>
                                              <p:spTgt spid="152"/>
                                            </p:tgtEl>
                                            <p:attrNameLst>
                                              <p:attrName>r</p:attrName>
                                            </p:attrNameLst>
                                          </p:cBhvr>
                                        </p:animRot>
                                      </p:childTnLst>
                                    </p:cTn>
                                  </p:par>
                                  <p:par>
                                    <p:cTn id="16" presetID="22" presetClass="entr" presetSubtype="8" fill="hold" grpId="0" nodeType="withEffect">
                                      <p:stCondLst>
                                        <p:cond delay="3900"/>
                                      </p:stCondLst>
                                      <p:childTnLst>
                                        <p:set>
                                          <p:cBhvr>
                                            <p:cTn id="17" dur="1" fill="hold">
                                              <p:stCondLst>
                                                <p:cond delay="0"/>
                                              </p:stCondLst>
                                            </p:cTn>
                                            <p:tgtEl>
                                              <p:spTgt spid="79"/>
                                            </p:tgtEl>
                                            <p:attrNameLst>
                                              <p:attrName>style.visibility</p:attrName>
                                            </p:attrNameLst>
                                          </p:cBhvr>
                                          <p:to>
                                            <p:strVal val="visible"/>
                                          </p:to>
                                        </p:set>
                                        <p:animEffect transition="in" filter="wipe(left)">
                                          <p:cBhvr>
                                            <p:cTn id="18" dur="1250"/>
                                            <p:tgtEl>
                                              <p:spTgt spid="79"/>
                                            </p:tgtEl>
                                          </p:cBhvr>
                                        </p:animEffect>
                                      </p:childTnLst>
                                    </p:cTn>
                                  </p:par>
                                  <p:par>
                                    <p:cTn id="19" presetID="53" presetClass="entr" presetSubtype="16" fill="hold" nodeType="withEffect">
                                      <p:stCondLst>
                                        <p:cond delay="3900"/>
                                      </p:stCondLst>
                                      <p:childTnLst>
                                        <p:set>
                                          <p:cBhvr>
                                            <p:cTn id="20" dur="1" fill="hold">
                                              <p:stCondLst>
                                                <p:cond delay="0"/>
                                              </p:stCondLst>
                                            </p:cTn>
                                            <p:tgtEl>
                                              <p:spTgt spid="58"/>
                                            </p:tgtEl>
                                            <p:attrNameLst>
                                              <p:attrName>style.visibility</p:attrName>
                                            </p:attrNameLst>
                                          </p:cBhvr>
                                          <p:to>
                                            <p:strVal val="visible"/>
                                          </p:to>
                                        </p:set>
                                        <p:anim calcmode="lin" valueType="num">
                                          <p:cBhvr>
                                            <p:cTn id="21" dur="750" fill="hold"/>
                                            <p:tgtEl>
                                              <p:spTgt spid="58"/>
                                            </p:tgtEl>
                                            <p:attrNameLst>
                                              <p:attrName>ppt_w</p:attrName>
                                            </p:attrNameLst>
                                          </p:cBhvr>
                                          <p:tavLst>
                                            <p:tav tm="0">
                                              <p:val>
                                                <p:fltVal val="0"/>
                                              </p:val>
                                            </p:tav>
                                            <p:tav tm="100000">
                                              <p:val>
                                                <p:strVal val="#ppt_w"/>
                                              </p:val>
                                            </p:tav>
                                          </p:tavLst>
                                        </p:anim>
                                        <p:anim calcmode="lin" valueType="num">
                                          <p:cBhvr>
                                            <p:cTn id="22" dur="750" fill="hold"/>
                                            <p:tgtEl>
                                              <p:spTgt spid="58"/>
                                            </p:tgtEl>
                                            <p:attrNameLst>
                                              <p:attrName>ppt_h</p:attrName>
                                            </p:attrNameLst>
                                          </p:cBhvr>
                                          <p:tavLst>
                                            <p:tav tm="0">
                                              <p:val>
                                                <p:fltVal val="0"/>
                                              </p:val>
                                            </p:tav>
                                            <p:tav tm="100000">
                                              <p:val>
                                                <p:strVal val="#ppt_h"/>
                                              </p:val>
                                            </p:tav>
                                          </p:tavLst>
                                        </p:anim>
                                        <p:animEffect transition="in" filter="fade">
                                          <p:cBhvr>
                                            <p:cTn id="23" dur="750"/>
                                            <p:tgtEl>
                                              <p:spTgt spid="58"/>
                                            </p:tgtEl>
                                          </p:cBhvr>
                                        </p:animEffect>
                                      </p:childTnLst>
                                    </p:cTn>
                                  </p:par>
                                  <p:par>
                                    <p:cTn id="24" presetID="22" presetClass="entr" presetSubtype="1" fill="hold" grpId="0" nodeType="withEffect">
                                      <p:stCondLst>
                                        <p:cond delay="1750"/>
                                      </p:stCondLst>
                                      <p:childTnLst>
                                        <p:set>
                                          <p:cBhvr>
                                            <p:cTn id="25" dur="1" fill="hold">
                                              <p:stCondLst>
                                                <p:cond delay="0"/>
                                              </p:stCondLst>
                                            </p:cTn>
                                            <p:tgtEl>
                                              <p:spTgt spid="144"/>
                                            </p:tgtEl>
                                            <p:attrNameLst>
                                              <p:attrName>style.visibility</p:attrName>
                                            </p:attrNameLst>
                                          </p:cBhvr>
                                          <p:to>
                                            <p:strVal val="visible"/>
                                          </p:to>
                                        </p:set>
                                        <p:animEffect transition="in" filter="wipe(up)">
                                          <p:cBhvr>
                                            <p:cTn id="26" dur="1500"/>
                                            <p:tgtEl>
                                              <p:spTgt spid="144"/>
                                            </p:tgtEl>
                                          </p:cBhvr>
                                        </p:animEffect>
                                      </p:childTnLst>
                                    </p:cTn>
                                  </p:par>
                                  <p:par>
                                    <p:cTn id="27" presetID="42" presetClass="entr" presetSubtype="0" fill="hold" grpId="0" nodeType="withEffect">
                                      <p:stCondLst>
                                        <p:cond delay="5250"/>
                                      </p:stCondLst>
                                      <p:childTnLst>
                                        <p:set>
                                          <p:cBhvr>
                                            <p:cTn id="28" dur="1" fill="hold">
                                              <p:stCondLst>
                                                <p:cond delay="0"/>
                                              </p:stCondLst>
                                            </p:cTn>
                                            <p:tgtEl>
                                              <p:spTgt spid="146"/>
                                            </p:tgtEl>
                                            <p:attrNameLst>
                                              <p:attrName>style.visibility</p:attrName>
                                            </p:attrNameLst>
                                          </p:cBhvr>
                                          <p:to>
                                            <p:strVal val="visible"/>
                                          </p:to>
                                        </p:set>
                                        <p:animEffect transition="in" filter="fade">
                                          <p:cBhvr>
                                            <p:cTn id="29" dur="1000"/>
                                            <p:tgtEl>
                                              <p:spTgt spid="146"/>
                                            </p:tgtEl>
                                          </p:cBhvr>
                                        </p:animEffect>
                                        <p:anim calcmode="lin" valueType="num">
                                          <p:cBhvr>
                                            <p:cTn id="30" dur="1000" fill="hold"/>
                                            <p:tgtEl>
                                              <p:spTgt spid="146"/>
                                            </p:tgtEl>
                                            <p:attrNameLst>
                                              <p:attrName>ppt_x</p:attrName>
                                            </p:attrNameLst>
                                          </p:cBhvr>
                                          <p:tavLst>
                                            <p:tav tm="0">
                                              <p:val>
                                                <p:strVal val="#ppt_x"/>
                                              </p:val>
                                            </p:tav>
                                            <p:tav tm="100000">
                                              <p:val>
                                                <p:strVal val="#ppt_x"/>
                                              </p:val>
                                            </p:tav>
                                          </p:tavLst>
                                        </p:anim>
                                        <p:anim calcmode="lin" valueType="num">
                                          <p:cBhvr>
                                            <p:cTn id="31" dur="1000" fill="hold"/>
                                            <p:tgtEl>
                                              <p:spTgt spid="14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75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1000"/>
                                            <p:tgtEl>
                                              <p:spTgt spid="147"/>
                                            </p:tgtEl>
                                          </p:cBhvr>
                                        </p:animEffect>
                                        <p:anim calcmode="lin" valueType="num">
                                          <p:cBhvr>
                                            <p:cTn id="35" dur="1000" fill="hold"/>
                                            <p:tgtEl>
                                              <p:spTgt spid="147"/>
                                            </p:tgtEl>
                                            <p:attrNameLst>
                                              <p:attrName>ppt_x</p:attrName>
                                            </p:attrNameLst>
                                          </p:cBhvr>
                                          <p:tavLst>
                                            <p:tav tm="0">
                                              <p:val>
                                                <p:strVal val="#ppt_x"/>
                                              </p:val>
                                            </p:tav>
                                            <p:tav tm="100000">
                                              <p:val>
                                                <p:strVal val="#ppt_x"/>
                                              </p:val>
                                            </p:tav>
                                          </p:tavLst>
                                        </p:anim>
                                        <p:anim calcmode="lin" valueType="num">
                                          <p:cBhvr>
                                            <p:cTn id="36" dur="1000" fill="hold"/>
                                            <p:tgtEl>
                                              <p:spTgt spid="14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250"/>
                                      </p:stCondLst>
                                      <p:childTnLst>
                                        <p:set>
                                          <p:cBhvr>
                                            <p:cTn id="38" dur="1" fill="hold">
                                              <p:stCondLst>
                                                <p:cond delay="0"/>
                                              </p:stCondLst>
                                            </p:cTn>
                                            <p:tgtEl>
                                              <p:spTgt spid="148"/>
                                            </p:tgtEl>
                                            <p:attrNameLst>
                                              <p:attrName>style.visibility</p:attrName>
                                            </p:attrNameLst>
                                          </p:cBhvr>
                                          <p:to>
                                            <p:strVal val="visible"/>
                                          </p:to>
                                        </p:set>
                                        <p:animEffect transition="in" filter="fade">
                                          <p:cBhvr>
                                            <p:cTn id="39" dur="1000"/>
                                            <p:tgtEl>
                                              <p:spTgt spid="148"/>
                                            </p:tgtEl>
                                          </p:cBhvr>
                                        </p:animEffect>
                                        <p:anim calcmode="lin" valueType="num">
                                          <p:cBhvr>
                                            <p:cTn id="40" dur="1000" fill="hold"/>
                                            <p:tgtEl>
                                              <p:spTgt spid="148"/>
                                            </p:tgtEl>
                                            <p:attrNameLst>
                                              <p:attrName>ppt_x</p:attrName>
                                            </p:attrNameLst>
                                          </p:cBhvr>
                                          <p:tavLst>
                                            <p:tav tm="0">
                                              <p:val>
                                                <p:strVal val="#ppt_x"/>
                                              </p:val>
                                            </p:tav>
                                            <p:tav tm="100000">
                                              <p:val>
                                                <p:strVal val="#ppt_x"/>
                                              </p:val>
                                            </p:tav>
                                          </p:tavLst>
                                        </p:anim>
                                        <p:anim calcmode="lin" valueType="num">
                                          <p:cBhvr>
                                            <p:cTn id="41" dur="1000" fill="hold"/>
                                            <p:tgtEl>
                                              <p:spTgt spid="14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6750"/>
                                      </p:stCondLst>
                                      <p:childTnLst>
                                        <p:set>
                                          <p:cBhvr>
                                            <p:cTn id="43" dur="1" fill="hold">
                                              <p:stCondLst>
                                                <p:cond delay="0"/>
                                              </p:stCondLst>
                                            </p:cTn>
                                            <p:tgtEl>
                                              <p:spTgt spid="145"/>
                                            </p:tgtEl>
                                            <p:attrNameLst>
                                              <p:attrName>style.visibility</p:attrName>
                                            </p:attrNameLst>
                                          </p:cBhvr>
                                          <p:to>
                                            <p:strVal val="visible"/>
                                          </p:to>
                                        </p:set>
                                        <p:animEffect transition="in" filter="fade">
                                          <p:cBhvr>
                                            <p:cTn id="44" dur="1000"/>
                                            <p:tgtEl>
                                              <p:spTgt spid="145"/>
                                            </p:tgtEl>
                                          </p:cBhvr>
                                        </p:animEffect>
                                        <p:anim calcmode="lin" valueType="num">
                                          <p:cBhvr>
                                            <p:cTn id="45" dur="1000" fill="hold"/>
                                            <p:tgtEl>
                                              <p:spTgt spid="145"/>
                                            </p:tgtEl>
                                            <p:attrNameLst>
                                              <p:attrName>ppt_x</p:attrName>
                                            </p:attrNameLst>
                                          </p:cBhvr>
                                          <p:tavLst>
                                            <p:tav tm="0">
                                              <p:val>
                                                <p:strVal val="#ppt_x"/>
                                              </p:val>
                                            </p:tav>
                                            <p:tav tm="100000">
                                              <p:val>
                                                <p:strVal val="#ppt_x"/>
                                              </p:val>
                                            </p:tav>
                                          </p:tavLst>
                                        </p:anim>
                                        <p:anim calcmode="lin" valueType="num">
                                          <p:cBhvr>
                                            <p:cTn id="46" dur="1000" fill="hold"/>
                                            <p:tgtEl>
                                              <p:spTgt spid="145"/>
                                            </p:tgtEl>
                                            <p:attrNameLst>
                                              <p:attrName>ppt_y</p:attrName>
                                            </p:attrNameLst>
                                          </p:cBhvr>
                                          <p:tavLst>
                                            <p:tav tm="0">
                                              <p:val>
                                                <p:strVal val="#ppt_y+.1"/>
                                              </p:val>
                                            </p:tav>
                                            <p:tav tm="100000">
                                              <p:val>
                                                <p:strVal val="#ppt_y"/>
                                              </p:val>
                                            </p:tav>
                                          </p:tavLst>
                                        </p:anim>
                                      </p:childTnLst>
                                    </p:cTn>
                                  </p:par>
                                  <p:par>
                                    <p:cTn id="47" presetID="22" presetClass="entr" presetSubtype="1" fill="hold" grpId="0" nodeType="withEffect">
                                      <p:stCondLst>
                                        <p:cond delay="6750"/>
                                      </p:stCondLst>
                                      <p:childTnLst>
                                        <p:set>
                                          <p:cBhvr>
                                            <p:cTn id="48" dur="1" fill="hold">
                                              <p:stCondLst>
                                                <p:cond delay="0"/>
                                              </p:stCondLst>
                                            </p:cTn>
                                            <p:tgtEl>
                                              <p:spTgt spid="161"/>
                                            </p:tgtEl>
                                            <p:attrNameLst>
                                              <p:attrName>style.visibility</p:attrName>
                                            </p:attrNameLst>
                                          </p:cBhvr>
                                          <p:to>
                                            <p:strVal val="visible"/>
                                          </p:to>
                                        </p:set>
                                        <p:animEffect transition="in" filter="wipe(up)">
                                          <p:cBhvr>
                                            <p:cTn id="49" dur="1500"/>
                                            <p:tgtEl>
                                              <p:spTgt spid="161"/>
                                            </p:tgtEl>
                                          </p:cBhvr>
                                        </p:animEffect>
                                      </p:childTnLst>
                                    </p:cTn>
                                  </p:par>
                                  <p:par>
                                    <p:cTn id="50" presetID="2" presetClass="entr" presetSubtype="4" fill="hold" nodeType="withEffect" p14:presetBounceEnd="44000">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14:bounceEnd="44000">
                                          <p:cBhvr additive="base">
                                            <p:cTn id="52" dur="20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53" dur="2000" fill="hold"/>
                                            <p:tgtEl>
                                              <p:spTgt spid="70"/>
                                            </p:tgtEl>
                                            <p:attrNameLst>
                                              <p:attrName>ppt_y</p:attrName>
                                            </p:attrNameLst>
                                          </p:cBhvr>
                                          <p:tavLst>
                                            <p:tav tm="0">
                                              <p:val>
                                                <p:strVal val="1+#ppt_h/2"/>
                                              </p:val>
                                            </p:tav>
                                            <p:tav tm="100000">
                                              <p:val>
                                                <p:strVal val="#ppt_y"/>
                                              </p:val>
                                            </p:tav>
                                          </p:tavLst>
                                        </p:anim>
                                      </p:childTnLst>
                                    </p:cTn>
                                  </p:par>
                                  <p:par>
                                    <p:cTn id="54" presetID="42" presetClass="entr" presetSubtype="0" fill="hold" nodeType="withEffect">
                                      <p:stCondLst>
                                        <p:cond delay="180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10" presetClass="entr" presetSubtype="0" fill="hold" nodeType="withEffect">
                                      <p:stCondLst>
                                        <p:cond delay="2250"/>
                                      </p:stCondLst>
                                      <p:childTnLst>
                                        <p:set>
                                          <p:cBhvr>
                                            <p:cTn id="60" dur="1" fill="hold">
                                              <p:stCondLst>
                                                <p:cond delay="0"/>
                                              </p:stCondLst>
                                            </p:cTn>
                                            <p:tgtEl>
                                              <p:spTgt spid="149"/>
                                            </p:tgtEl>
                                            <p:attrNameLst>
                                              <p:attrName>style.visibility</p:attrName>
                                            </p:attrNameLst>
                                          </p:cBhvr>
                                          <p:to>
                                            <p:strVal val="visible"/>
                                          </p:to>
                                        </p:set>
                                        <p:animEffect transition="in" filter="fade">
                                          <p:cBhvr>
                                            <p:cTn id="61" dur="500"/>
                                            <p:tgtEl>
                                              <p:spTgt spid="149"/>
                                            </p:tgtEl>
                                          </p:cBhvr>
                                        </p:animEffect>
                                      </p:childTnLst>
                                    </p:cTn>
                                  </p:par>
                                  <p:par>
                                    <p:cTn id="62" presetID="10" presetClass="entr" presetSubtype="0" fill="hold" nodeType="withEffect">
                                      <p:stCondLst>
                                        <p:cond delay="25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childTnLst>
                                    </p:cTn>
                                  </p:par>
                                  <p:par>
                                    <p:cTn id="65" presetID="10" presetClass="entr" presetSubtype="0" fill="hold" nodeType="withEffect">
                                      <p:stCondLst>
                                        <p:cond delay="2750"/>
                                      </p:stCondLst>
                                      <p:childTnLst>
                                        <p:set>
                                          <p:cBhvr>
                                            <p:cTn id="66" dur="1" fill="hold">
                                              <p:stCondLst>
                                                <p:cond delay="0"/>
                                              </p:stCondLst>
                                            </p:cTn>
                                            <p:tgtEl>
                                              <p:spTgt spid="154"/>
                                            </p:tgtEl>
                                            <p:attrNameLst>
                                              <p:attrName>style.visibility</p:attrName>
                                            </p:attrNameLst>
                                          </p:cBhvr>
                                          <p:to>
                                            <p:strVal val="visible"/>
                                          </p:to>
                                        </p:set>
                                        <p:animEffect transition="in" filter="fade">
                                          <p:cBhvr>
                                            <p:cTn id="67" dur="500"/>
                                            <p:tgtEl>
                                              <p:spTgt spid="154"/>
                                            </p:tgtEl>
                                          </p:cBhvr>
                                        </p:animEffect>
                                      </p:childTnLst>
                                    </p:cTn>
                                  </p:par>
                                  <p:par>
                                    <p:cTn id="68" presetID="10" presetClass="entr" presetSubtype="0" fill="hold" nodeType="withEffect">
                                      <p:stCondLst>
                                        <p:cond delay="3000"/>
                                      </p:stCondLst>
                                      <p:childTnLst>
                                        <p:set>
                                          <p:cBhvr>
                                            <p:cTn id="69" dur="1" fill="hold">
                                              <p:stCondLst>
                                                <p:cond delay="0"/>
                                              </p:stCondLst>
                                            </p:cTn>
                                            <p:tgtEl>
                                              <p:spTgt spid="150"/>
                                            </p:tgtEl>
                                            <p:attrNameLst>
                                              <p:attrName>style.visibility</p:attrName>
                                            </p:attrNameLst>
                                          </p:cBhvr>
                                          <p:to>
                                            <p:strVal val="visible"/>
                                          </p:to>
                                        </p:set>
                                        <p:animEffect transition="in" filter="fade">
                                          <p:cBhvr>
                                            <p:cTn id="70" dur="500"/>
                                            <p:tgtEl>
                                              <p:spTgt spid="150"/>
                                            </p:tgtEl>
                                          </p:cBhvr>
                                        </p:animEffect>
                                      </p:childTnLst>
                                    </p:cTn>
                                  </p:par>
                                  <p:par>
                                    <p:cTn id="71" presetID="10" presetClass="entr" presetSubtype="0" fill="hold" nodeType="withEffect">
                                      <p:stCondLst>
                                        <p:cond delay="3250"/>
                                      </p:stCondLst>
                                      <p:childTnLst>
                                        <p:set>
                                          <p:cBhvr>
                                            <p:cTn id="72" dur="1" fill="hold">
                                              <p:stCondLst>
                                                <p:cond delay="0"/>
                                              </p:stCondLst>
                                            </p:cTn>
                                            <p:tgtEl>
                                              <p:spTgt spid="151"/>
                                            </p:tgtEl>
                                            <p:attrNameLst>
                                              <p:attrName>style.visibility</p:attrName>
                                            </p:attrNameLst>
                                          </p:cBhvr>
                                          <p:to>
                                            <p:strVal val="visible"/>
                                          </p:to>
                                        </p:set>
                                        <p:animEffect transition="in" filter="fade">
                                          <p:cBhvr>
                                            <p:cTn id="73" dur="500"/>
                                            <p:tgtEl>
                                              <p:spTgt spid="151"/>
                                            </p:tgtEl>
                                          </p:cBhvr>
                                        </p:animEffect>
                                      </p:childTnLst>
                                    </p:cTn>
                                  </p:par>
                                  <p:par>
                                    <p:cTn id="74" presetID="10" presetClass="entr" presetSubtype="0" fill="hold" nodeType="withEffect">
                                      <p:stCondLst>
                                        <p:cond delay="3500"/>
                                      </p:stCondLst>
                                      <p:childTnLst>
                                        <p:set>
                                          <p:cBhvr>
                                            <p:cTn id="75" dur="1" fill="hold">
                                              <p:stCondLst>
                                                <p:cond delay="0"/>
                                              </p:stCondLst>
                                            </p:cTn>
                                            <p:tgtEl>
                                              <p:spTgt spid="143"/>
                                            </p:tgtEl>
                                            <p:attrNameLst>
                                              <p:attrName>style.visibility</p:attrName>
                                            </p:attrNameLst>
                                          </p:cBhvr>
                                          <p:to>
                                            <p:strVal val="visible"/>
                                          </p:to>
                                        </p:set>
                                        <p:animEffect transition="in" filter="fade">
                                          <p:cBhvr>
                                            <p:cTn id="76" dur="500"/>
                                            <p:tgtEl>
                                              <p:spTgt spid="143"/>
                                            </p:tgtEl>
                                          </p:cBhvr>
                                        </p:animEffect>
                                      </p:childTnLst>
                                    </p:cTn>
                                  </p:par>
                                  <p:par>
                                    <p:cTn id="77" presetID="10" presetClass="entr" presetSubtype="0" fill="hold" nodeType="withEffect">
                                      <p:stCondLst>
                                        <p:cond delay="3750"/>
                                      </p:stCondLst>
                                      <p:childTnLst>
                                        <p:set>
                                          <p:cBhvr>
                                            <p:cTn id="78" dur="1" fill="hold">
                                              <p:stCondLst>
                                                <p:cond delay="0"/>
                                              </p:stCondLst>
                                            </p:cTn>
                                            <p:tgtEl>
                                              <p:spTgt spid="153"/>
                                            </p:tgtEl>
                                            <p:attrNameLst>
                                              <p:attrName>style.visibility</p:attrName>
                                            </p:attrNameLst>
                                          </p:cBhvr>
                                          <p:to>
                                            <p:strVal val="visible"/>
                                          </p:to>
                                        </p:set>
                                        <p:animEffect transition="in" filter="fade">
                                          <p:cBhvr>
                                            <p:cTn id="79" dur="500"/>
                                            <p:tgtEl>
                                              <p:spTgt spid="153"/>
                                            </p:tgtEl>
                                          </p:cBhvr>
                                        </p:animEffect>
                                      </p:childTnLst>
                                    </p:cTn>
                                  </p:par>
                                  <p:par>
                                    <p:cTn id="80" presetID="10" presetClass="entr" presetSubtype="0" fill="hold" nodeType="withEffect">
                                      <p:stCondLst>
                                        <p:cond delay="4000"/>
                                      </p:stCondLst>
                                      <p:childTnLst>
                                        <p:set>
                                          <p:cBhvr>
                                            <p:cTn id="81" dur="1" fill="hold">
                                              <p:stCondLst>
                                                <p:cond delay="0"/>
                                              </p:stCondLst>
                                            </p:cTn>
                                            <p:tgtEl>
                                              <p:spTgt spid="155"/>
                                            </p:tgtEl>
                                            <p:attrNameLst>
                                              <p:attrName>style.visibility</p:attrName>
                                            </p:attrNameLst>
                                          </p:cBhvr>
                                          <p:to>
                                            <p:strVal val="visible"/>
                                          </p:to>
                                        </p:set>
                                        <p:animEffect transition="in" filter="fade">
                                          <p:cBhvr>
                                            <p:cTn id="82" dur="500"/>
                                            <p:tgtEl>
                                              <p:spTgt spid="155"/>
                                            </p:tgtEl>
                                          </p:cBhvr>
                                        </p:animEffect>
                                      </p:childTnLst>
                                    </p:cTn>
                                  </p:par>
                                  <p:par>
                                    <p:cTn id="83" presetID="31" presetClass="entr" presetSubtype="0" fill="hold" nodeType="withEffect">
                                      <p:stCondLst>
                                        <p:cond delay="7000"/>
                                      </p:stCondLst>
                                      <p:childTnLst>
                                        <p:set>
                                          <p:cBhvr>
                                            <p:cTn id="84" dur="1" fill="hold">
                                              <p:stCondLst>
                                                <p:cond delay="0"/>
                                              </p:stCondLst>
                                            </p:cTn>
                                            <p:tgtEl>
                                              <p:spTgt spid="163"/>
                                            </p:tgtEl>
                                            <p:attrNameLst>
                                              <p:attrName>style.visibility</p:attrName>
                                            </p:attrNameLst>
                                          </p:cBhvr>
                                          <p:to>
                                            <p:strVal val="visible"/>
                                          </p:to>
                                        </p:set>
                                        <p:anim calcmode="lin" valueType="num">
                                          <p:cBhvr>
                                            <p:cTn id="85" dur="1000" fill="hold"/>
                                            <p:tgtEl>
                                              <p:spTgt spid="163"/>
                                            </p:tgtEl>
                                            <p:attrNameLst>
                                              <p:attrName>ppt_w</p:attrName>
                                            </p:attrNameLst>
                                          </p:cBhvr>
                                          <p:tavLst>
                                            <p:tav tm="0">
                                              <p:val>
                                                <p:fltVal val="0"/>
                                              </p:val>
                                            </p:tav>
                                            <p:tav tm="100000">
                                              <p:val>
                                                <p:strVal val="#ppt_w"/>
                                              </p:val>
                                            </p:tav>
                                          </p:tavLst>
                                        </p:anim>
                                        <p:anim calcmode="lin" valueType="num">
                                          <p:cBhvr>
                                            <p:cTn id="86" dur="1000" fill="hold"/>
                                            <p:tgtEl>
                                              <p:spTgt spid="163"/>
                                            </p:tgtEl>
                                            <p:attrNameLst>
                                              <p:attrName>ppt_h</p:attrName>
                                            </p:attrNameLst>
                                          </p:cBhvr>
                                          <p:tavLst>
                                            <p:tav tm="0">
                                              <p:val>
                                                <p:fltVal val="0"/>
                                              </p:val>
                                            </p:tav>
                                            <p:tav tm="100000">
                                              <p:val>
                                                <p:strVal val="#ppt_h"/>
                                              </p:val>
                                            </p:tav>
                                          </p:tavLst>
                                        </p:anim>
                                        <p:anim calcmode="lin" valueType="num">
                                          <p:cBhvr>
                                            <p:cTn id="87" dur="1000" fill="hold"/>
                                            <p:tgtEl>
                                              <p:spTgt spid="163"/>
                                            </p:tgtEl>
                                            <p:attrNameLst>
                                              <p:attrName>style.rotation</p:attrName>
                                            </p:attrNameLst>
                                          </p:cBhvr>
                                          <p:tavLst>
                                            <p:tav tm="0">
                                              <p:val>
                                                <p:fltVal val="90"/>
                                              </p:val>
                                            </p:tav>
                                            <p:tav tm="100000">
                                              <p:val>
                                                <p:fltVal val="0"/>
                                              </p:val>
                                            </p:tav>
                                          </p:tavLst>
                                        </p:anim>
                                        <p:animEffect transition="in" filter="fade">
                                          <p:cBhvr>
                                            <p:cTn id="88" dur="1000"/>
                                            <p:tgtEl>
                                              <p:spTgt spid="163"/>
                                            </p:tgtEl>
                                          </p:cBhvr>
                                        </p:animEffect>
                                      </p:childTnLst>
                                    </p:cTn>
                                  </p:par>
                                  <p:par>
                                    <p:cTn id="89" presetID="47" presetClass="entr" presetSubtype="0" fill="hold" grpId="0" nodeType="withEffect">
                                      <p:stCondLst>
                                        <p:cond delay="8000"/>
                                      </p:stCondLst>
                                      <p:childTnLst>
                                        <p:set>
                                          <p:cBhvr>
                                            <p:cTn id="90" dur="1" fill="hold">
                                              <p:stCondLst>
                                                <p:cond delay="0"/>
                                              </p:stCondLst>
                                            </p:cTn>
                                            <p:tgtEl>
                                              <p:spTgt spid="159"/>
                                            </p:tgtEl>
                                            <p:attrNameLst>
                                              <p:attrName>style.visibility</p:attrName>
                                            </p:attrNameLst>
                                          </p:cBhvr>
                                          <p:to>
                                            <p:strVal val="visible"/>
                                          </p:to>
                                        </p:set>
                                        <p:animEffect transition="in" filter="fade">
                                          <p:cBhvr>
                                            <p:cTn id="91" dur="1000"/>
                                            <p:tgtEl>
                                              <p:spTgt spid="159"/>
                                            </p:tgtEl>
                                          </p:cBhvr>
                                        </p:animEffect>
                                        <p:anim calcmode="lin" valueType="num">
                                          <p:cBhvr>
                                            <p:cTn id="92" dur="1000" fill="hold"/>
                                            <p:tgtEl>
                                              <p:spTgt spid="159"/>
                                            </p:tgtEl>
                                            <p:attrNameLst>
                                              <p:attrName>ppt_x</p:attrName>
                                            </p:attrNameLst>
                                          </p:cBhvr>
                                          <p:tavLst>
                                            <p:tav tm="0">
                                              <p:val>
                                                <p:strVal val="#ppt_x"/>
                                              </p:val>
                                            </p:tav>
                                            <p:tav tm="100000">
                                              <p:val>
                                                <p:strVal val="#ppt_x"/>
                                              </p:val>
                                            </p:tav>
                                          </p:tavLst>
                                        </p:anim>
                                        <p:anim calcmode="lin" valueType="num">
                                          <p:cBhvr>
                                            <p:cTn id="93" dur="1000" fill="hold"/>
                                            <p:tgtEl>
                                              <p:spTgt spid="159"/>
                                            </p:tgtEl>
                                            <p:attrNameLst>
                                              <p:attrName>ppt_y</p:attrName>
                                            </p:attrNameLst>
                                          </p:cBhvr>
                                          <p:tavLst>
                                            <p:tav tm="0">
                                              <p:val>
                                                <p:strVal val="#ppt_y-.1"/>
                                              </p:val>
                                            </p:tav>
                                            <p:tav tm="100000">
                                              <p:val>
                                                <p:strVal val="#ppt_y"/>
                                              </p:val>
                                            </p:tav>
                                          </p:tavLst>
                                        </p:anim>
                                      </p:childTnLst>
                                    </p:cTn>
                                  </p:par>
                                  <p:par>
                                    <p:cTn id="94" presetID="22" presetClass="entr" presetSubtype="1" fill="hold" grpId="0" nodeType="withEffect">
                                      <p:stCondLst>
                                        <p:cond delay="9000"/>
                                      </p:stCondLst>
                                      <p:childTnLst>
                                        <p:set>
                                          <p:cBhvr>
                                            <p:cTn id="95" dur="1" fill="hold">
                                              <p:stCondLst>
                                                <p:cond delay="0"/>
                                              </p:stCondLst>
                                            </p:cTn>
                                            <p:tgtEl>
                                              <p:spTgt spid="157"/>
                                            </p:tgtEl>
                                            <p:attrNameLst>
                                              <p:attrName>style.visibility</p:attrName>
                                            </p:attrNameLst>
                                          </p:cBhvr>
                                          <p:to>
                                            <p:strVal val="visible"/>
                                          </p:to>
                                        </p:set>
                                        <p:animEffect transition="in" filter="wipe(up)">
                                          <p:cBhvr>
                                            <p:cTn id="96" dur="1000"/>
                                            <p:tgtEl>
                                              <p:spTgt spid="157"/>
                                            </p:tgtEl>
                                          </p:cBhvr>
                                        </p:animEffect>
                                      </p:childTnLst>
                                    </p:cTn>
                                  </p:par>
                                  <p:par>
                                    <p:cTn id="97" presetID="31" presetClass="entr" presetSubtype="0" fill="hold" nodeType="withEffect">
                                      <p:stCondLst>
                                        <p:cond delay="10000"/>
                                      </p:stCondLst>
                                      <p:childTnLst>
                                        <p:set>
                                          <p:cBhvr>
                                            <p:cTn id="98" dur="1" fill="hold">
                                              <p:stCondLst>
                                                <p:cond delay="0"/>
                                              </p:stCondLst>
                                            </p:cTn>
                                            <p:tgtEl>
                                              <p:spTgt spid="177"/>
                                            </p:tgtEl>
                                            <p:attrNameLst>
                                              <p:attrName>style.visibility</p:attrName>
                                            </p:attrNameLst>
                                          </p:cBhvr>
                                          <p:to>
                                            <p:strVal val="visible"/>
                                          </p:to>
                                        </p:set>
                                        <p:anim calcmode="lin" valueType="num">
                                          <p:cBhvr>
                                            <p:cTn id="99" dur="1000" fill="hold"/>
                                            <p:tgtEl>
                                              <p:spTgt spid="177"/>
                                            </p:tgtEl>
                                            <p:attrNameLst>
                                              <p:attrName>ppt_w</p:attrName>
                                            </p:attrNameLst>
                                          </p:cBhvr>
                                          <p:tavLst>
                                            <p:tav tm="0">
                                              <p:val>
                                                <p:fltVal val="0"/>
                                              </p:val>
                                            </p:tav>
                                            <p:tav tm="100000">
                                              <p:val>
                                                <p:strVal val="#ppt_w"/>
                                              </p:val>
                                            </p:tav>
                                          </p:tavLst>
                                        </p:anim>
                                        <p:anim calcmode="lin" valueType="num">
                                          <p:cBhvr>
                                            <p:cTn id="100" dur="1000" fill="hold"/>
                                            <p:tgtEl>
                                              <p:spTgt spid="177"/>
                                            </p:tgtEl>
                                            <p:attrNameLst>
                                              <p:attrName>ppt_h</p:attrName>
                                            </p:attrNameLst>
                                          </p:cBhvr>
                                          <p:tavLst>
                                            <p:tav tm="0">
                                              <p:val>
                                                <p:fltVal val="0"/>
                                              </p:val>
                                            </p:tav>
                                            <p:tav tm="100000">
                                              <p:val>
                                                <p:strVal val="#ppt_h"/>
                                              </p:val>
                                            </p:tav>
                                          </p:tavLst>
                                        </p:anim>
                                        <p:anim calcmode="lin" valueType="num">
                                          <p:cBhvr>
                                            <p:cTn id="101" dur="1000" fill="hold"/>
                                            <p:tgtEl>
                                              <p:spTgt spid="177"/>
                                            </p:tgtEl>
                                            <p:attrNameLst>
                                              <p:attrName>style.rotation</p:attrName>
                                            </p:attrNameLst>
                                          </p:cBhvr>
                                          <p:tavLst>
                                            <p:tav tm="0">
                                              <p:val>
                                                <p:fltVal val="90"/>
                                              </p:val>
                                            </p:tav>
                                            <p:tav tm="100000">
                                              <p:val>
                                                <p:fltVal val="0"/>
                                              </p:val>
                                            </p:tav>
                                          </p:tavLst>
                                        </p:anim>
                                        <p:animEffect transition="in" filter="fade">
                                          <p:cBhvr>
                                            <p:cTn id="102" dur="1000"/>
                                            <p:tgtEl>
                                              <p:spTgt spid="177"/>
                                            </p:tgtEl>
                                          </p:cBhvr>
                                        </p:animEffect>
                                      </p:childTnLst>
                                    </p:cTn>
                                  </p:par>
                                  <p:par>
                                    <p:cTn id="103" presetID="47" presetClass="entr" presetSubtype="0" fill="hold" grpId="0" nodeType="withEffect">
                                      <p:stCondLst>
                                        <p:cond delay="11000"/>
                                      </p:stCondLst>
                                      <p:childTnLst>
                                        <p:set>
                                          <p:cBhvr>
                                            <p:cTn id="104" dur="1" fill="hold">
                                              <p:stCondLst>
                                                <p:cond delay="0"/>
                                              </p:stCondLst>
                                            </p:cTn>
                                            <p:tgtEl>
                                              <p:spTgt spid="158"/>
                                            </p:tgtEl>
                                            <p:attrNameLst>
                                              <p:attrName>style.visibility</p:attrName>
                                            </p:attrNameLst>
                                          </p:cBhvr>
                                          <p:to>
                                            <p:strVal val="visible"/>
                                          </p:to>
                                        </p:set>
                                        <p:animEffect transition="in" filter="fade">
                                          <p:cBhvr>
                                            <p:cTn id="105" dur="1000"/>
                                            <p:tgtEl>
                                              <p:spTgt spid="158"/>
                                            </p:tgtEl>
                                          </p:cBhvr>
                                        </p:animEffect>
                                        <p:anim calcmode="lin" valueType="num">
                                          <p:cBhvr>
                                            <p:cTn id="106" dur="1000" fill="hold"/>
                                            <p:tgtEl>
                                              <p:spTgt spid="158"/>
                                            </p:tgtEl>
                                            <p:attrNameLst>
                                              <p:attrName>ppt_x</p:attrName>
                                            </p:attrNameLst>
                                          </p:cBhvr>
                                          <p:tavLst>
                                            <p:tav tm="0">
                                              <p:val>
                                                <p:strVal val="#ppt_x"/>
                                              </p:val>
                                            </p:tav>
                                            <p:tav tm="100000">
                                              <p:val>
                                                <p:strVal val="#ppt_x"/>
                                              </p:val>
                                            </p:tav>
                                          </p:tavLst>
                                        </p:anim>
                                        <p:anim calcmode="lin" valueType="num">
                                          <p:cBhvr>
                                            <p:cTn id="107" dur="1000" fill="hold"/>
                                            <p:tgtEl>
                                              <p:spTgt spid="158"/>
                                            </p:tgtEl>
                                            <p:attrNameLst>
                                              <p:attrName>ppt_y</p:attrName>
                                            </p:attrNameLst>
                                          </p:cBhvr>
                                          <p:tavLst>
                                            <p:tav tm="0">
                                              <p:val>
                                                <p:strVal val="#ppt_y-.1"/>
                                              </p:val>
                                            </p:tav>
                                            <p:tav tm="100000">
                                              <p:val>
                                                <p:strVal val="#ppt_y"/>
                                              </p:val>
                                            </p:tav>
                                          </p:tavLst>
                                        </p:anim>
                                      </p:childTnLst>
                                    </p:cTn>
                                  </p:par>
                                  <p:par>
                                    <p:cTn id="108" presetID="22" presetClass="entr" presetSubtype="1" fill="hold" grpId="0" nodeType="withEffect">
                                      <p:stCondLst>
                                        <p:cond delay="12000"/>
                                      </p:stCondLst>
                                      <p:childTnLst>
                                        <p:set>
                                          <p:cBhvr>
                                            <p:cTn id="109" dur="1" fill="hold">
                                              <p:stCondLst>
                                                <p:cond delay="0"/>
                                              </p:stCondLst>
                                            </p:cTn>
                                            <p:tgtEl>
                                              <p:spTgt spid="156"/>
                                            </p:tgtEl>
                                            <p:attrNameLst>
                                              <p:attrName>style.visibility</p:attrName>
                                            </p:attrNameLst>
                                          </p:cBhvr>
                                          <p:to>
                                            <p:strVal val="visible"/>
                                          </p:to>
                                        </p:set>
                                        <p:animEffect transition="in" filter="wipe(up)">
                                          <p:cBhvr>
                                            <p:cTn id="110" dur="1000"/>
                                            <p:tgtEl>
                                              <p:spTgt spid="156"/>
                                            </p:tgtEl>
                                          </p:cBhvr>
                                        </p:animEffect>
                                      </p:childTnLst>
                                    </p:cTn>
                                  </p:par>
                                  <p:par>
                                    <p:cTn id="111" presetID="31" presetClass="entr" presetSubtype="0" fill="hold" nodeType="withEffect">
                                      <p:stCondLst>
                                        <p:cond delay="13000"/>
                                      </p:stCondLst>
                                      <p:childTnLst>
                                        <p:set>
                                          <p:cBhvr>
                                            <p:cTn id="112" dur="1" fill="hold">
                                              <p:stCondLst>
                                                <p:cond delay="0"/>
                                              </p:stCondLst>
                                            </p:cTn>
                                            <p:tgtEl>
                                              <p:spTgt spid="191"/>
                                            </p:tgtEl>
                                            <p:attrNameLst>
                                              <p:attrName>style.visibility</p:attrName>
                                            </p:attrNameLst>
                                          </p:cBhvr>
                                          <p:to>
                                            <p:strVal val="visible"/>
                                          </p:to>
                                        </p:set>
                                        <p:anim calcmode="lin" valueType="num">
                                          <p:cBhvr>
                                            <p:cTn id="113" dur="1000" fill="hold"/>
                                            <p:tgtEl>
                                              <p:spTgt spid="191"/>
                                            </p:tgtEl>
                                            <p:attrNameLst>
                                              <p:attrName>ppt_w</p:attrName>
                                            </p:attrNameLst>
                                          </p:cBhvr>
                                          <p:tavLst>
                                            <p:tav tm="0">
                                              <p:val>
                                                <p:fltVal val="0"/>
                                              </p:val>
                                            </p:tav>
                                            <p:tav tm="100000">
                                              <p:val>
                                                <p:strVal val="#ppt_w"/>
                                              </p:val>
                                            </p:tav>
                                          </p:tavLst>
                                        </p:anim>
                                        <p:anim calcmode="lin" valueType="num">
                                          <p:cBhvr>
                                            <p:cTn id="114" dur="1000" fill="hold"/>
                                            <p:tgtEl>
                                              <p:spTgt spid="191"/>
                                            </p:tgtEl>
                                            <p:attrNameLst>
                                              <p:attrName>ppt_h</p:attrName>
                                            </p:attrNameLst>
                                          </p:cBhvr>
                                          <p:tavLst>
                                            <p:tav tm="0">
                                              <p:val>
                                                <p:fltVal val="0"/>
                                              </p:val>
                                            </p:tav>
                                            <p:tav tm="100000">
                                              <p:val>
                                                <p:strVal val="#ppt_h"/>
                                              </p:val>
                                            </p:tav>
                                          </p:tavLst>
                                        </p:anim>
                                        <p:anim calcmode="lin" valueType="num">
                                          <p:cBhvr>
                                            <p:cTn id="115" dur="1000" fill="hold"/>
                                            <p:tgtEl>
                                              <p:spTgt spid="191"/>
                                            </p:tgtEl>
                                            <p:attrNameLst>
                                              <p:attrName>style.rotation</p:attrName>
                                            </p:attrNameLst>
                                          </p:cBhvr>
                                          <p:tavLst>
                                            <p:tav tm="0">
                                              <p:val>
                                                <p:fltVal val="90"/>
                                              </p:val>
                                            </p:tav>
                                            <p:tav tm="100000">
                                              <p:val>
                                                <p:fltVal val="0"/>
                                              </p:val>
                                            </p:tav>
                                          </p:tavLst>
                                        </p:anim>
                                        <p:animEffect transition="in" filter="fade">
                                          <p:cBhvr>
                                            <p:cTn id="116" dur="1000"/>
                                            <p:tgtEl>
                                              <p:spTgt spid="191"/>
                                            </p:tgtEl>
                                          </p:cBhvr>
                                        </p:animEffect>
                                      </p:childTnLst>
                                    </p:cTn>
                                  </p:par>
                                  <p:par>
                                    <p:cTn id="117" presetID="47" presetClass="entr" presetSubtype="0" fill="hold" grpId="0" nodeType="withEffect">
                                      <p:stCondLst>
                                        <p:cond delay="14000"/>
                                      </p:stCondLst>
                                      <p:childTnLst>
                                        <p:set>
                                          <p:cBhvr>
                                            <p:cTn id="118" dur="1" fill="hold">
                                              <p:stCondLst>
                                                <p:cond delay="0"/>
                                              </p:stCondLst>
                                            </p:cTn>
                                            <p:tgtEl>
                                              <p:spTgt spid="220"/>
                                            </p:tgtEl>
                                            <p:attrNameLst>
                                              <p:attrName>style.visibility</p:attrName>
                                            </p:attrNameLst>
                                          </p:cBhvr>
                                          <p:to>
                                            <p:strVal val="visible"/>
                                          </p:to>
                                        </p:set>
                                        <p:animEffect transition="in" filter="fade">
                                          <p:cBhvr>
                                            <p:cTn id="119" dur="1000"/>
                                            <p:tgtEl>
                                              <p:spTgt spid="220"/>
                                            </p:tgtEl>
                                          </p:cBhvr>
                                        </p:animEffect>
                                        <p:anim calcmode="lin" valueType="num">
                                          <p:cBhvr>
                                            <p:cTn id="120" dur="1000" fill="hold"/>
                                            <p:tgtEl>
                                              <p:spTgt spid="220"/>
                                            </p:tgtEl>
                                            <p:attrNameLst>
                                              <p:attrName>ppt_x</p:attrName>
                                            </p:attrNameLst>
                                          </p:cBhvr>
                                          <p:tavLst>
                                            <p:tav tm="0">
                                              <p:val>
                                                <p:strVal val="#ppt_x"/>
                                              </p:val>
                                            </p:tav>
                                            <p:tav tm="100000">
                                              <p:val>
                                                <p:strVal val="#ppt_x"/>
                                              </p:val>
                                            </p:tav>
                                          </p:tavLst>
                                        </p:anim>
                                        <p:anim calcmode="lin" valueType="num">
                                          <p:cBhvr>
                                            <p:cTn id="121" dur="1000" fill="hold"/>
                                            <p:tgtEl>
                                              <p:spTgt spid="220"/>
                                            </p:tgtEl>
                                            <p:attrNameLst>
                                              <p:attrName>ppt_y</p:attrName>
                                            </p:attrNameLst>
                                          </p:cBhvr>
                                          <p:tavLst>
                                            <p:tav tm="0">
                                              <p:val>
                                                <p:strVal val="#ppt_y-.1"/>
                                              </p:val>
                                            </p:tav>
                                            <p:tav tm="100000">
                                              <p:val>
                                                <p:strVal val="#ppt_y"/>
                                              </p:val>
                                            </p:tav>
                                          </p:tavLst>
                                        </p:anim>
                                      </p:childTnLst>
                                    </p:cTn>
                                  </p:par>
                                  <p:par>
                                    <p:cTn id="122" presetID="22" presetClass="entr" presetSubtype="1" fill="hold" grpId="0" nodeType="withEffect">
                                      <p:stCondLst>
                                        <p:cond delay="15000"/>
                                      </p:stCondLst>
                                      <p:childTnLst>
                                        <p:set>
                                          <p:cBhvr>
                                            <p:cTn id="123" dur="1" fill="hold">
                                              <p:stCondLst>
                                                <p:cond delay="0"/>
                                              </p:stCondLst>
                                            </p:cTn>
                                            <p:tgtEl>
                                              <p:spTgt spid="219"/>
                                            </p:tgtEl>
                                            <p:attrNameLst>
                                              <p:attrName>style.visibility</p:attrName>
                                            </p:attrNameLst>
                                          </p:cBhvr>
                                          <p:to>
                                            <p:strVal val="visible"/>
                                          </p:to>
                                        </p:set>
                                        <p:animEffect transition="in" filter="wipe(up)">
                                          <p:cBhvr>
                                            <p:cTn id="124" dur="1000"/>
                                            <p:tgtEl>
                                              <p:spTgt spid="219"/>
                                            </p:tgtEl>
                                          </p:cBhvr>
                                        </p:animEffect>
                                      </p:childTnLst>
                                    </p:cTn>
                                  </p:par>
                                  <p:par>
                                    <p:cTn id="125" presetID="31" presetClass="entr" presetSubtype="0" fill="hold" nodeType="withEffect">
                                      <p:stCondLst>
                                        <p:cond delay="16000"/>
                                      </p:stCondLst>
                                      <p:childTnLst>
                                        <p:set>
                                          <p:cBhvr>
                                            <p:cTn id="126" dur="1" fill="hold">
                                              <p:stCondLst>
                                                <p:cond delay="0"/>
                                              </p:stCondLst>
                                            </p:cTn>
                                            <p:tgtEl>
                                              <p:spTgt spid="205"/>
                                            </p:tgtEl>
                                            <p:attrNameLst>
                                              <p:attrName>style.visibility</p:attrName>
                                            </p:attrNameLst>
                                          </p:cBhvr>
                                          <p:to>
                                            <p:strVal val="visible"/>
                                          </p:to>
                                        </p:set>
                                        <p:anim calcmode="lin" valueType="num">
                                          <p:cBhvr>
                                            <p:cTn id="127" dur="1000" fill="hold"/>
                                            <p:tgtEl>
                                              <p:spTgt spid="205"/>
                                            </p:tgtEl>
                                            <p:attrNameLst>
                                              <p:attrName>ppt_w</p:attrName>
                                            </p:attrNameLst>
                                          </p:cBhvr>
                                          <p:tavLst>
                                            <p:tav tm="0">
                                              <p:val>
                                                <p:fltVal val="0"/>
                                              </p:val>
                                            </p:tav>
                                            <p:tav tm="100000">
                                              <p:val>
                                                <p:strVal val="#ppt_w"/>
                                              </p:val>
                                            </p:tav>
                                          </p:tavLst>
                                        </p:anim>
                                        <p:anim calcmode="lin" valueType="num">
                                          <p:cBhvr>
                                            <p:cTn id="128" dur="1000" fill="hold"/>
                                            <p:tgtEl>
                                              <p:spTgt spid="205"/>
                                            </p:tgtEl>
                                            <p:attrNameLst>
                                              <p:attrName>ppt_h</p:attrName>
                                            </p:attrNameLst>
                                          </p:cBhvr>
                                          <p:tavLst>
                                            <p:tav tm="0">
                                              <p:val>
                                                <p:fltVal val="0"/>
                                              </p:val>
                                            </p:tav>
                                            <p:tav tm="100000">
                                              <p:val>
                                                <p:strVal val="#ppt_h"/>
                                              </p:val>
                                            </p:tav>
                                          </p:tavLst>
                                        </p:anim>
                                        <p:anim calcmode="lin" valueType="num">
                                          <p:cBhvr>
                                            <p:cTn id="129" dur="1000" fill="hold"/>
                                            <p:tgtEl>
                                              <p:spTgt spid="205"/>
                                            </p:tgtEl>
                                            <p:attrNameLst>
                                              <p:attrName>style.rotation</p:attrName>
                                            </p:attrNameLst>
                                          </p:cBhvr>
                                          <p:tavLst>
                                            <p:tav tm="0">
                                              <p:val>
                                                <p:fltVal val="90"/>
                                              </p:val>
                                            </p:tav>
                                            <p:tav tm="100000">
                                              <p:val>
                                                <p:fltVal val="0"/>
                                              </p:val>
                                            </p:tav>
                                          </p:tavLst>
                                        </p:anim>
                                        <p:animEffect transition="in" filter="fade">
                                          <p:cBhvr>
                                            <p:cTn id="130" dur="1000"/>
                                            <p:tgtEl>
                                              <p:spTgt spid="205"/>
                                            </p:tgtEl>
                                          </p:cBhvr>
                                        </p:animEffect>
                                      </p:childTnLst>
                                    </p:cTn>
                                  </p:par>
                                  <p:par>
                                    <p:cTn id="131" presetID="47" presetClass="entr" presetSubtype="0" fill="hold" grpId="0" nodeType="withEffect">
                                      <p:stCondLst>
                                        <p:cond delay="17000"/>
                                      </p:stCondLst>
                                      <p:childTnLst>
                                        <p:set>
                                          <p:cBhvr>
                                            <p:cTn id="132" dur="1" fill="hold">
                                              <p:stCondLst>
                                                <p:cond delay="0"/>
                                              </p:stCondLst>
                                            </p:cTn>
                                            <p:tgtEl>
                                              <p:spTgt spid="162"/>
                                            </p:tgtEl>
                                            <p:attrNameLst>
                                              <p:attrName>style.visibility</p:attrName>
                                            </p:attrNameLst>
                                          </p:cBhvr>
                                          <p:to>
                                            <p:strVal val="visible"/>
                                          </p:to>
                                        </p:set>
                                        <p:animEffect transition="in" filter="fade">
                                          <p:cBhvr>
                                            <p:cTn id="133" dur="1000"/>
                                            <p:tgtEl>
                                              <p:spTgt spid="162"/>
                                            </p:tgtEl>
                                          </p:cBhvr>
                                        </p:animEffect>
                                        <p:anim calcmode="lin" valueType="num">
                                          <p:cBhvr>
                                            <p:cTn id="134" dur="1000" fill="hold"/>
                                            <p:tgtEl>
                                              <p:spTgt spid="162"/>
                                            </p:tgtEl>
                                            <p:attrNameLst>
                                              <p:attrName>ppt_x</p:attrName>
                                            </p:attrNameLst>
                                          </p:cBhvr>
                                          <p:tavLst>
                                            <p:tav tm="0">
                                              <p:val>
                                                <p:strVal val="#ppt_x"/>
                                              </p:val>
                                            </p:tav>
                                            <p:tav tm="100000">
                                              <p:val>
                                                <p:strVal val="#ppt_x"/>
                                              </p:val>
                                            </p:tav>
                                          </p:tavLst>
                                        </p:anim>
                                        <p:anim calcmode="lin" valueType="num">
                                          <p:cBhvr>
                                            <p:cTn id="135" dur="1000" fill="hold"/>
                                            <p:tgtEl>
                                              <p:spTgt spid="162"/>
                                            </p:tgtEl>
                                            <p:attrNameLst>
                                              <p:attrName>ppt_y</p:attrName>
                                            </p:attrNameLst>
                                          </p:cBhvr>
                                          <p:tavLst>
                                            <p:tav tm="0">
                                              <p:val>
                                                <p:strVal val="#ppt_y-.1"/>
                                              </p:val>
                                            </p:tav>
                                            <p:tav tm="100000">
                                              <p:val>
                                                <p:strVal val="#ppt_y"/>
                                              </p:val>
                                            </p:tav>
                                          </p:tavLst>
                                        </p:anim>
                                      </p:childTnLst>
                                    </p:cTn>
                                  </p:par>
                                  <p:par>
                                    <p:cTn id="136" presetID="22" presetClass="entr" presetSubtype="1" fill="hold" grpId="0" nodeType="withEffect">
                                      <p:stCondLst>
                                        <p:cond delay="18000"/>
                                      </p:stCondLst>
                                      <p:childTnLst>
                                        <p:set>
                                          <p:cBhvr>
                                            <p:cTn id="137" dur="1" fill="hold">
                                              <p:stCondLst>
                                                <p:cond delay="0"/>
                                              </p:stCondLst>
                                            </p:cTn>
                                            <p:tgtEl>
                                              <p:spTgt spid="160"/>
                                            </p:tgtEl>
                                            <p:attrNameLst>
                                              <p:attrName>style.visibility</p:attrName>
                                            </p:attrNameLst>
                                          </p:cBhvr>
                                          <p:to>
                                            <p:strVal val="visible"/>
                                          </p:to>
                                        </p:set>
                                        <p:animEffect transition="in" filter="wipe(up)">
                                          <p:cBhvr>
                                            <p:cTn id="138"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79" grpId="0"/>
          <p:bldP spid="156" grpId="0"/>
          <p:bldP spid="157" grpId="0"/>
          <p:bldP spid="158" grpId="0"/>
          <p:bldP spid="159" grpId="0"/>
          <p:bldP spid="160" grpId="0"/>
          <p:bldP spid="162" grpId="0"/>
          <p:bldP spid="219" grpId="0"/>
          <p:bldP spid="2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8" presetClass="emph" presetSubtype="0" repeatCount="indefinite" fill="hold" nodeType="withEffect">
                                      <p:stCondLst>
                                        <p:cond delay="3900"/>
                                      </p:stCondLst>
                                      <p:childTnLst>
                                        <p:animRot by="21600000">
                                          <p:cBhvr>
                                            <p:cTn id="15" dur="5000" fill="hold"/>
                                            <p:tgtEl>
                                              <p:spTgt spid="152"/>
                                            </p:tgtEl>
                                            <p:attrNameLst>
                                              <p:attrName>r</p:attrName>
                                            </p:attrNameLst>
                                          </p:cBhvr>
                                        </p:animRot>
                                      </p:childTnLst>
                                    </p:cTn>
                                  </p:par>
                                  <p:par>
                                    <p:cTn id="16" presetID="22" presetClass="entr" presetSubtype="8" fill="hold" grpId="0" nodeType="withEffect">
                                      <p:stCondLst>
                                        <p:cond delay="3900"/>
                                      </p:stCondLst>
                                      <p:childTnLst>
                                        <p:set>
                                          <p:cBhvr>
                                            <p:cTn id="17" dur="1" fill="hold">
                                              <p:stCondLst>
                                                <p:cond delay="0"/>
                                              </p:stCondLst>
                                            </p:cTn>
                                            <p:tgtEl>
                                              <p:spTgt spid="79"/>
                                            </p:tgtEl>
                                            <p:attrNameLst>
                                              <p:attrName>style.visibility</p:attrName>
                                            </p:attrNameLst>
                                          </p:cBhvr>
                                          <p:to>
                                            <p:strVal val="visible"/>
                                          </p:to>
                                        </p:set>
                                        <p:animEffect transition="in" filter="wipe(left)">
                                          <p:cBhvr>
                                            <p:cTn id="18" dur="1250"/>
                                            <p:tgtEl>
                                              <p:spTgt spid="79"/>
                                            </p:tgtEl>
                                          </p:cBhvr>
                                        </p:animEffect>
                                      </p:childTnLst>
                                    </p:cTn>
                                  </p:par>
                                  <p:par>
                                    <p:cTn id="19" presetID="53" presetClass="entr" presetSubtype="16" fill="hold" nodeType="withEffect">
                                      <p:stCondLst>
                                        <p:cond delay="3900"/>
                                      </p:stCondLst>
                                      <p:childTnLst>
                                        <p:set>
                                          <p:cBhvr>
                                            <p:cTn id="20" dur="1" fill="hold">
                                              <p:stCondLst>
                                                <p:cond delay="0"/>
                                              </p:stCondLst>
                                            </p:cTn>
                                            <p:tgtEl>
                                              <p:spTgt spid="58"/>
                                            </p:tgtEl>
                                            <p:attrNameLst>
                                              <p:attrName>style.visibility</p:attrName>
                                            </p:attrNameLst>
                                          </p:cBhvr>
                                          <p:to>
                                            <p:strVal val="visible"/>
                                          </p:to>
                                        </p:set>
                                        <p:anim calcmode="lin" valueType="num">
                                          <p:cBhvr>
                                            <p:cTn id="21" dur="750" fill="hold"/>
                                            <p:tgtEl>
                                              <p:spTgt spid="58"/>
                                            </p:tgtEl>
                                            <p:attrNameLst>
                                              <p:attrName>ppt_w</p:attrName>
                                            </p:attrNameLst>
                                          </p:cBhvr>
                                          <p:tavLst>
                                            <p:tav tm="0">
                                              <p:val>
                                                <p:fltVal val="0"/>
                                              </p:val>
                                            </p:tav>
                                            <p:tav tm="100000">
                                              <p:val>
                                                <p:strVal val="#ppt_w"/>
                                              </p:val>
                                            </p:tav>
                                          </p:tavLst>
                                        </p:anim>
                                        <p:anim calcmode="lin" valueType="num">
                                          <p:cBhvr>
                                            <p:cTn id="22" dur="750" fill="hold"/>
                                            <p:tgtEl>
                                              <p:spTgt spid="58"/>
                                            </p:tgtEl>
                                            <p:attrNameLst>
                                              <p:attrName>ppt_h</p:attrName>
                                            </p:attrNameLst>
                                          </p:cBhvr>
                                          <p:tavLst>
                                            <p:tav tm="0">
                                              <p:val>
                                                <p:fltVal val="0"/>
                                              </p:val>
                                            </p:tav>
                                            <p:tav tm="100000">
                                              <p:val>
                                                <p:strVal val="#ppt_h"/>
                                              </p:val>
                                            </p:tav>
                                          </p:tavLst>
                                        </p:anim>
                                        <p:animEffect transition="in" filter="fade">
                                          <p:cBhvr>
                                            <p:cTn id="23" dur="750"/>
                                            <p:tgtEl>
                                              <p:spTgt spid="58"/>
                                            </p:tgtEl>
                                          </p:cBhvr>
                                        </p:animEffect>
                                      </p:childTnLst>
                                    </p:cTn>
                                  </p:par>
                                  <p:par>
                                    <p:cTn id="24" presetID="22" presetClass="entr" presetSubtype="1" fill="hold" grpId="0" nodeType="withEffect">
                                      <p:stCondLst>
                                        <p:cond delay="1750"/>
                                      </p:stCondLst>
                                      <p:childTnLst>
                                        <p:set>
                                          <p:cBhvr>
                                            <p:cTn id="25" dur="1" fill="hold">
                                              <p:stCondLst>
                                                <p:cond delay="0"/>
                                              </p:stCondLst>
                                            </p:cTn>
                                            <p:tgtEl>
                                              <p:spTgt spid="144"/>
                                            </p:tgtEl>
                                            <p:attrNameLst>
                                              <p:attrName>style.visibility</p:attrName>
                                            </p:attrNameLst>
                                          </p:cBhvr>
                                          <p:to>
                                            <p:strVal val="visible"/>
                                          </p:to>
                                        </p:set>
                                        <p:animEffect transition="in" filter="wipe(up)">
                                          <p:cBhvr>
                                            <p:cTn id="26" dur="1500"/>
                                            <p:tgtEl>
                                              <p:spTgt spid="144"/>
                                            </p:tgtEl>
                                          </p:cBhvr>
                                        </p:animEffect>
                                      </p:childTnLst>
                                    </p:cTn>
                                  </p:par>
                                  <p:par>
                                    <p:cTn id="27" presetID="42" presetClass="entr" presetSubtype="0" fill="hold" grpId="0" nodeType="withEffect">
                                      <p:stCondLst>
                                        <p:cond delay="5250"/>
                                      </p:stCondLst>
                                      <p:childTnLst>
                                        <p:set>
                                          <p:cBhvr>
                                            <p:cTn id="28" dur="1" fill="hold">
                                              <p:stCondLst>
                                                <p:cond delay="0"/>
                                              </p:stCondLst>
                                            </p:cTn>
                                            <p:tgtEl>
                                              <p:spTgt spid="146"/>
                                            </p:tgtEl>
                                            <p:attrNameLst>
                                              <p:attrName>style.visibility</p:attrName>
                                            </p:attrNameLst>
                                          </p:cBhvr>
                                          <p:to>
                                            <p:strVal val="visible"/>
                                          </p:to>
                                        </p:set>
                                        <p:animEffect transition="in" filter="fade">
                                          <p:cBhvr>
                                            <p:cTn id="29" dur="1000"/>
                                            <p:tgtEl>
                                              <p:spTgt spid="146"/>
                                            </p:tgtEl>
                                          </p:cBhvr>
                                        </p:animEffect>
                                        <p:anim calcmode="lin" valueType="num">
                                          <p:cBhvr>
                                            <p:cTn id="30" dur="1000" fill="hold"/>
                                            <p:tgtEl>
                                              <p:spTgt spid="146"/>
                                            </p:tgtEl>
                                            <p:attrNameLst>
                                              <p:attrName>ppt_x</p:attrName>
                                            </p:attrNameLst>
                                          </p:cBhvr>
                                          <p:tavLst>
                                            <p:tav tm="0">
                                              <p:val>
                                                <p:strVal val="#ppt_x"/>
                                              </p:val>
                                            </p:tav>
                                            <p:tav tm="100000">
                                              <p:val>
                                                <p:strVal val="#ppt_x"/>
                                              </p:val>
                                            </p:tav>
                                          </p:tavLst>
                                        </p:anim>
                                        <p:anim calcmode="lin" valueType="num">
                                          <p:cBhvr>
                                            <p:cTn id="31" dur="1000" fill="hold"/>
                                            <p:tgtEl>
                                              <p:spTgt spid="14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75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1000"/>
                                            <p:tgtEl>
                                              <p:spTgt spid="147"/>
                                            </p:tgtEl>
                                          </p:cBhvr>
                                        </p:animEffect>
                                        <p:anim calcmode="lin" valueType="num">
                                          <p:cBhvr>
                                            <p:cTn id="35" dur="1000" fill="hold"/>
                                            <p:tgtEl>
                                              <p:spTgt spid="147"/>
                                            </p:tgtEl>
                                            <p:attrNameLst>
                                              <p:attrName>ppt_x</p:attrName>
                                            </p:attrNameLst>
                                          </p:cBhvr>
                                          <p:tavLst>
                                            <p:tav tm="0">
                                              <p:val>
                                                <p:strVal val="#ppt_x"/>
                                              </p:val>
                                            </p:tav>
                                            <p:tav tm="100000">
                                              <p:val>
                                                <p:strVal val="#ppt_x"/>
                                              </p:val>
                                            </p:tav>
                                          </p:tavLst>
                                        </p:anim>
                                        <p:anim calcmode="lin" valueType="num">
                                          <p:cBhvr>
                                            <p:cTn id="36" dur="1000" fill="hold"/>
                                            <p:tgtEl>
                                              <p:spTgt spid="14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6250"/>
                                      </p:stCondLst>
                                      <p:childTnLst>
                                        <p:set>
                                          <p:cBhvr>
                                            <p:cTn id="38" dur="1" fill="hold">
                                              <p:stCondLst>
                                                <p:cond delay="0"/>
                                              </p:stCondLst>
                                            </p:cTn>
                                            <p:tgtEl>
                                              <p:spTgt spid="148"/>
                                            </p:tgtEl>
                                            <p:attrNameLst>
                                              <p:attrName>style.visibility</p:attrName>
                                            </p:attrNameLst>
                                          </p:cBhvr>
                                          <p:to>
                                            <p:strVal val="visible"/>
                                          </p:to>
                                        </p:set>
                                        <p:animEffect transition="in" filter="fade">
                                          <p:cBhvr>
                                            <p:cTn id="39" dur="1000"/>
                                            <p:tgtEl>
                                              <p:spTgt spid="148"/>
                                            </p:tgtEl>
                                          </p:cBhvr>
                                        </p:animEffect>
                                        <p:anim calcmode="lin" valueType="num">
                                          <p:cBhvr>
                                            <p:cTn id="40" dur="1000" fill="hold"/>
                                            <p:tgtEl>
                                              <p:spTgt spid="148"/>
                                            </p:tgtEl>
                                            <p:attrNameLst>
                                              <p:attrName>ppt_x</p:attrName>
                                            </p:attrNameLst>
                                          </p:cBhvr>
                                          <p:tavLst>
                                            <p:tav tm="0">
                                              <p:val>
                                                <p:strVal val="#ppt_x"/>
                                              </p:val>
                                            </p:tav>
                                            <p:tav tm="100000">
                                              <p:val>
                                                <p:strVal val="#ppt_x"/>
                                              </p:val>
                                            </p:tav>
                                          </p:tavLst>
                                        </p:anim>
                                        <p:anim calcmode="lin" valueType="num">
                                          <p:cBhvr>
                                            <p:cTn id="41" dur="1000" fill="hold"/>
                                            <p:tgtEl>
                                              <p:spTgt spid="148"/>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6750"/>
                                      </p:stCondLst>
                                      <p:childTnLst>
                                        <p:set>
                                          <p:cBhvr>
                                            <p:cTn id="43" dur="1" fill="hold">
                                              <p:stCondLst>
                                                <p:cond delay="0"/>
                                              </p:stCondLst>
                                            </p:cTn>
                                            <p:tgtEl>
                                              <p:spTgt spid="145"/>
                                            </p:tgtEl>
                                            <p:attrNameLst>
                                              <p:attrName>style.visibility</p:attrName>
                                            </p:attrNameLst>
                                          </p:cBhvr>
                                          <p:to>
                                            <p:strVal val="visible"/>
                                          </p:to>
                                        </p:set>
                                        <p:animEffect transition="in" filter="fade">
                                          <p:cBhvr>
                                            <p:cTn id="44" dur="1000"/>
                                            <p:tgtEl>
                                              <p:spTgt spid="145"/>
                                            </p:tgtEl>
                                          </p:cBhvr>
                                        </p:animEffect>
                                        <p:anim calcmode="lin" valueType="num">
                                          <p:cBhvr>
                                            <p:cTn id="45" dur="1000" fill="hold"/>
                                            <p:tgtEl>
                                              <p:spTgt spid="145"/>
                                            </p:tgtEl>
                                            <p:attrNameLst>
                                              <p:attrName>ppt_x</p:attrName>
                                            </p:attrNameLst>
                                          </p:cBhvr>
                                          <p:tavLst>
                                            <p:tav tm="0">
                                              <p:val>
                                                <p:strVal val="#ppt_x"/>
                                              </p:val>
                                            </p:tav>
                                            <p:tav tm="100000">
                                              <p:val>
                                                <p:strVal val="#ppt_x"/>
                                              </p:val>
                                            </p:tav>
                                          </p:tavLst>
                                        </p:anim>
                                        <p:anim calcmode="lin" valueType="num">
                                          <p:cBhvr>
                                            <p:cTn id="46" dur="1000" fill="hold"/>
                                            <p:tgtEl>
                                              <p:spTgt spid="145"/>
                                            </p:tgtEl>
                                            <p:attrNameLst>
                                              <p:attrName>ppt_y</p:attrName>
                                            </p:attrNameLst>
                                          </p:cBhvr>
                                          <p:tavLst>
                                            <p:tav tm="0">
                                              <p:val>
                                                <p:strVal val="#ppt_y+.1"/>
                                              </p:val>
                                            </p:tav>
                                            <p:tav tm="100000">
                                              <p:val>
                                                <p:strVal val="#ppt_y"/>
                                              </p:val>
                                            </p:tav>
                                          </p:tavLst>
                                        </p:anim>
                                      </p:childTnLst>
                                    </p:cTn>
                                  </p:par>
                                  <p:par>
                                    <p:cTn id="47" presetID="22" presetClass="entr" presetSubtype="1" fill="hold" grpId="0" nodeType="withEffect">
                                      <p:stCondLst>
                                        <p:cond delay="6750"/>
                                      </p:stCondLst>
                                      <p:childTnLst>
                                        <p:set>
                                          <p:cBhvr>
                                            <p:cTn id="48" dur="1" fill="hold">
                                              <p:stCondLst>
                                                <p:cond delay="0"/>
                                              </p:stCondLst>
                                            </p:cTn>
                                            <p:tgtEl>
                                              <p:spTgt spid="161"/>
                                            </p:tgtEl>
                                            <p:attrNameLst>
                                              <p:attrName>style.visibility</p:attrName>
                                            </p:attrNameLst>
                                          </p:cBhvr>
                                          <p:to>
                                            <p:strVal val="visible"/>
                                          </p:to>
                                        </p:set>
                                        <p:animEffect transition="in" filter="wipe(up)">
                                          <p:cBhvr>
                                            <p:cTn id="49" dur="1500"/>
                                            <p:tgtEl>
                                              <p:spTgt spid="161"/>
                                            </p:tgtEl>
                                          </p:cBhvr>
                                        </p:animEffect>
                                      </p:childTnLst>
                                    </p:cTn>
                                  </p:par>
                                  <p:par>
                                    <p:cTn id="50" presetID="2" presetClass="entr" presetSubtype="4" fill="hold" nodeType="with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additive="base">
                                            <p:cTn id="52" dur="2000" fill="hold"/>
                                            <p:tgtEl>
                                              <p:spTgt spid="70"/>
                                            </p:tgtEl>
                                            <p:attrNameLst>
                                              <p:attrName>ppt_x</p:attrName>
                                            </p:attrNameLst>
                                          </p:cBhvr>
                                          <p:tavLst>
                                            <p:tav tm="0">
                                              <p:val>
                                                <p:strVal val="#ppt_x"/>
                                              </p:val>
                                            </p:tav>
                                            <p:tav tm="100000">
                                              <p:val>
                                                <p:strVal val="#ppt_x"/>
                                              </p:val>
                                            </p:tav>
                                          </p:tavLst>
                                        </p:anim>
                                        <p:anim calcmode="lin" valueType="num">
                                          <p:cBhvr additive="base">
                                            <p:cTn id="53" dur="2000" fill="hold"/>
                                            <p:tgtEl>
                                              <p:spTgt spid="70"/>
                                            </p:tgtEl>
                                            <p:attrNameLst>
                                              <p:attrName>ppt_y</p:attrName>
                                            </p:attrNameLst>
                                          </p:cBhvr>
                                          <p:tavLst>
                                            <p:tav tm="0">
                                              <p:val>
                                                <p:strVal val="1+#ppt_h/2"/>
                                              </p:val>
                                            </p:tav>
                                            <p:tav tm="100000">
                                              <p:val>
                                                <p:strVal val="#ppt_y"/>
                                              </p:val>
                                            </p:tav>
                                          </p:tavLst>
                                        </p:anim>
                                      </p:childTnLst>
                                    </p:cTn>
                                  </p:par>
                                  <p:par>
                                    <p:cTn id="54" presetID="42" presetClass="entr" presetSubtype="0" fill="hold" nodeType="withEffect">
                                      <p:stCondLst>
                                        <p:cond delay="180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10" presetClass="entr" presetSubtype="0" fill="hold" nodeType="withEffect">
                                      <p:stCondLst>
                                        <p:cond delay="2250"/>
                                      </p:stCondLst>
                                      <p:childTnLst>
                                        <p:set>
                                          <p:cBhvr>
                                            <p:cTn id="60" dur="1" fill="hold">
                                              <p:stCondLst>
                                                <p:cond delay="0"/>
                                              </p:stCondLst>
                                            </p:cTn>
                                            <p:tgtEl>
                                              <p:spTgt spid="149"/>
                                            </p:tgtEl>
                                            <p:attrNameLst>
                                              <p:attrName>style.visibility</p:attrName>
                                            </p:attrNameLst>
                                          </p:cBhvr>
                                          <p:to>
                                            <p:strVal val="visible"/>
                                          </p:to>
                                        </p:set>
                                        <p:animEffect transition="in" filter="fade">
                                          <p:cBhvr>
                                            <p:cTn id="61" dur="500"/>
                                            <p:tgtEl>
                                              <p:spTgt spid="149"/>
                                            </p:tgtEl>
                                          </p:cBhvr>
                                        </p:animEffect>
                                      </p:childTnLst>
                                    </p:cTn>
                                  </p:par>
                                  <p:par>
                                    <p:cTn id="62" presetID="10" presetClass="entr" presetSubtype="0" fill="hold" nodeType="withEffect">
                                      <p:stCondLst>
                                        <p:cond delay="2500"/>
                                      </p:stCondLst>
                                      <p:childTnLst>
                                        <p:set>
                                          <p:cBhvr>
                                            <p:cTn id="63" dur="1" fill="hold">
                                              <p:stCondLst>
                                                <p:cond delay="0"/>
                                              </p:stCondLst>
                                            </p:cTn>
                                            <p:tgtEl>
                                              <p:spTgt spid="142"/>
                                            </p:tgtEl>
                                            <p:attrNameLst>
                                              <p:attrName>style.visibility</p:attrName>
                                            </p:attrNameLst>
                                          </p:cBhvr>
                                          <p:to>
                                            <p:strVal val="visible"/>
                                          </p:to>
                                        </p:set>
                                        <p:animEffect transition="in" filter="fade">
                                          <p:cBhvr>
                                            <p:cTn id="64" dur="500"/>
                                            <p:tgtEl>
                                              <p:spTgt spid="142"/>
                                            </p:tgtEl>
                                          </p:cBhvr>
                                        </p:animEffect>
                                      </p:childTnLst>
                                    </p:cTn>
                                  </p:par>
                                  <p:par>
                                    <p:cTn id="65" presetID="10" presetClass="entr" presetSubtype="0" fill="hold" nodeType="withEffect">
                                      <p:stCondLst>
                                        <p:cond delay="2750"/>
                                      </p:stCondLst>
                                      <p:childTnLst>
                                        <p:set>
                                          <p:cBhvr>
                                            <p:cTn id="66" dur="1" fill="hold">
                                              <p:stCondLst>
                                                <p:cond delay="0"/>
                                              </p:stCondLst>
                                            </p:cTn>
                                            <p:tgtEl>
                                              <p:spTgt spid="154"/>
                                            </p:tgtEl>
                                            <p:attrNameLst>
                                              <p:attrName>style.visibility</p:attrName>
                                            </p:attrNameLst>
                                          </p:cBhvr>
                                          <p:to>
                                            <p:strVal val="visible"/>
                                          </p:to>
                                        </p:set>
                                        <p:animEffect transition="in" filter="fade">
                                          <p:cBhvr>
                                            <p:cTn id="67" dur="500"/>
                                            <p:tgtEl>
                                              <p:spTgt spid="154"/>
                                            </p:tgtEl>
                                          </p:cBhvr>
                                        </p:animEffect>
                                      </p:childTnLst>
                                    </p:cTn>
                                  </p:par>
                                  <p:par>
                                    <p:cTn id="68" presetID="10" presetClass="entr" presetSubtype="0" fill="hold" nodeType="withEffect">
                                      <p:stCondLst>
                                        <p:cond delay="3000"/>
                                      </p:stCondLst>
                                      <p:childTnLst>
                                        <p:set>
                                          <p:cBhvr>
                                            <p:cTn id="69" dur="1" fill="hold">
                                              <p:stCondLst>
                                                <p:cond delay="0"/>
                                              </p:stCondLst>
                                            </p:cTn>
                                            <p:tgtEl>
                                              <p:spTgt spid="150"/>
                                            </p:tgtEl>
                                            <p:attrNameLst>
                                              <p:attrName>style.visibility</p:attrName>
                                            </p:attrNameLst>
                                          </p:cBhvr>
                                          <p:to>
                                            <p:strVal val="visible"/>
                                          </p:to>
                                        </p:set>
                                        <p:animEffect transition="in" filter="fade">
                                          <p:cBhvr>
                                            <p:cTn id="70" dur="500"/>
                                            <p:tgtEl>
                                              <p:spTgt spid="150"/>
                                            </p:tgtEl>
                                          </p:cBhvr>
                                        </p:animEffect>
                                      </p:childTnLst>
                                    </p:cTn>
                                  </p:par>
                                  <p:par>
                                    <p:cTn id="71" presetID="10" presetClass="entr" presetSubtype="0" fill="hold" nodeType="withEffect">
                                      <p:stCondLst>
                                        <p:cond delay="3250"/>
                                      </p:stCondLst>
                                      <p:childTnLst>
                                        <p:set>
                                          <p:cBhvr>
                                            <p:cTn id="72" dur="1" fill="hold">
                                              <p:stCondLst>
                                                <p:cond delay="0"/>
                                              </p:stCondLst>
                                            </p:cTn>
                                            <p:tgtEl>
                                              <p:spTgt spid="151"/>
                                            </p:tgtEl>
                                            <p:attrNameLst>
                                              <p:attrName>style.visibility</p:attrName>
                                            </p:attrNameLst>
                                          </p:cBhvr>
                                          <p:to>
                                            <p:strVal val="visible"/>
                                          </p:to>
                                        </p:set>
                                        <p:animEffect transition="in" filter="fade">
                                          <p:cBhvr>
                                            <p:cTn id="73" dur="500"/>
                                            <p:tgtEl>
                                              <p:spTgt spid="151"/>
                                            </p:tgtEl>
                                          </p:cBhvr>
                                        </p:animEffect>
                                      </p:childTnLst>
                                    </p:cTn>
                                  </p:par>
                                  <p:par>
                                    <p:cTn id="74" presetID="10" presetClass="entr" presetSubtype="0" fill="hold" nodeType="withEffect">
                                      <p:stCondLst>
                                        <p:cond delay="3500"/>
                                      </p:stCondLst>
                                      <p:childTnLst>
                                        <p:set>
                                          <p:cBhvr>
                                            <p:cTn id="75" dur="1" fill="hold">
                                              <p:stCondLst>
                                                <p:cond delay="0"/>
                                              </p:stCondLst>
                                            </p:cTn>
                                            <p:tgtEl>
                                              <p:spTgt spid="143"/>
                                            </p:tgtEl>
                                            <p:attrNameLst>
                                              <p:attrName>style.visibility</p:attrName>
                                            </p:attrNameLst>
                                          </p:cBhvr>
                                          <p:to>
                                            <p:strVal val="visible"/>
                                          </p:to>
                                        </p:set>
                                        <p:animEffect transition="in" filter="fade">
                                          <p:cBhvr>
                                            <p:cTn id="76" dur="500"/>
                                            <p:tgtEl>
                                              <p:spTgt spid="143"/>
                                            </p:tgtEl>
                                          </p:cBhvr>
                                        </p:animEffect>
                                      </p:childTnLst>
                                    </p:cTn>
                                  </p:par>
                                  <p:par>
                                    <p:cTn id="77" presetID="10" presetClass="entr" presetSubtype="0" fill="hold" nodeType="withEffect">
                                      <p:stCondLst>
                                        <p:cond delay="3750"/>
                                      </p:stCondLst>
                                      <p:childTnLst>
                                        <p:set>
                                          <p:cBhvr>
                                            <p:cTn id="78" dur="1" fill="hold">
                                              <p:stCondLst>
                                                <p:cond delay="0"/>
                                              </p:stCondLst>
                                            </p:cTn>
                                            <p:tgtEl>
                                              <p:spTgt spid="153"/>
                                            </p:tgtEl>
                                            <p:attrNameLst>
                                              <p:attrName>style.visibility</p:attrName>
                                            </p:attrNameLst>
                                          </p:cBhvr>
                                          <p:to>
                                            <p:strVal val="visible"/>
                                          </p:to>
                                        </p:set>
                                        <p:animEffect transition="in" filter="fade">
                                          <p:cBhvr>
                                            <p:cTn id="79" dur="500"/>
                                            <p:tgtEl>
                                              <p:spTgt spid="153"/>
                                            </p:tgtEl>
                                          </p:cBhvr>
                                        </p:animEffect>
                                      </p:childTnLst>
                                    </p:cTn>
                                  </p:par>
                                  <p:par>
                                    <p:cTn id="80" presetID="10" presetClass="entr" presetSubtype="0" fill="hold" nodeType="withEffect">
                                      <p:stCondLst>
                                        <p:cond delay="4000"/>
                                      </p:stCondLst>
                                      <p:childTnLst>
                                        <p:set>
                                          <p:cBhvr>
                                            <p:cTn id="81" dur="1" fill="hold">
                                              <p:stCondLst>
                                                <p:cond delay="0"/>
                                              </p:stCondLst>
                                            </p:cTn>
                                            <p:tgtEl>
                                              <p:spTgt spid="155"/>
                                            </p:tgtEl>
                                            <p:attrNameLst>
                                              <p:attrName>style.visibility</p:attrName>
                                            </p:attrNameLst>
                                          </p:cBhvr>
                                          <p:to>
                                            <p:strVal val="visible"/>
                                          </p:to>
                                        </p:set>
                                        <p:animEffect transition="in" filter="fade">
                                          <p:cBhvr>
                                            <p:cTn id="82" dur="500"/>
                                            <p:tgtEl>
                                              <p:spTgt spid="155"/>
                                            </p:tgtEl>
                                          </p:cBhvr>
                                        </p:animEffect>
                                      </p:childTnLst>
                                    </p:cTn>
                                  </p:par>
                                  <p:par>
                                    <p:cTn id="83" presetID="31" presetClass="entr" presetSubtype="0" fill="hold" nodeType="withEffect">
                                      <p:stCondLst>
                                        <p:cond delay="7000"/>
                                      </p:stCondLst>
                                      <p:childTnLst>
                                        <p:set>
                                          <p:cBhvr>
                                            <p:cTn id="84" dur="1" fill="hold">
                                              <p:stCondLst>
                                                <p:cond delay="0"/>
                                              </p:stCondLst>
                                            </p:cTn>
                                            <p:tgtEl>
                                              <p:spTgt spid="163"/>
                                            </p:tgtEl>
                                            <p:attrNameLst>
                                              <p:attrName>style.visibility</p:attrName>
                                            </p:attrNameLst>
                                          </p:cBhvr>
                                          <p:to>
                                            <p:strVal val="visible"/>
                                          </p:to>
                                        </p:set>
                                        <p:anim calcmode="lin" valueType="num">
                                          <p:cBhvr>
                                            <p:cTn id="85" dur="1000" fill="hold"/>
                                            <p:tgtEl>
                                              <p:spTgt spid="163"/>
                                            </p:tgtEl>
                                            <p:attrNameLst>
                                              <p:attrName>ppt_w</p:attrName>
                                            </p:attrNameLst>
                                          </p:cBhvr>
                                          <p:tavLst>
                                            <p:tav tm="0">
                                              <p:val>
                                                <p:fltVal val="0"/>
                                              </p:val>
                                            </p:tav>
                                            <p:tav tm="100000">
                                              <p:val>
                                                <p:strVal val="#ppt_w"/>
                                              </p:val>
                                            </p:tav>
                                          </p:tavLst>
                                        </p:anim>
                                        <p:anim calcmode="lin" valueType="num">
                                          <p:cBhvr>
                                            <p:cTn id="86" dur="1000" fill="hold"/>
                                            <p:tgtEl>
                                              <p:spTgt spid="163"/>
                                            </p:tgtEl>
                                            <p:attrNameLst>
                                              <p:attrName>ppt_h</p:attrName>
                                            </p:attrNameLst>
                                          </p:cBhvr>
                                          <p:tavLst>
                                            <p:tav tm="0">
                                              <p:val>
                                                <p:fltVal val="0"/>
                                              </p:val>
                                            </p:tav>
                                            <p:tav tm="100000">
                                              <p:val>
                                                <p:strVal val="#ppt_h"/>
                                              </p:val>
                                            </p:tav>
                                          </p:tavLst>
                                        </p:anim>
                                        <p:anim calcmode="lin" valueType="num">
                                          <p:cBhvr>
                                            <p:cTn id="87" dur="1000" fill="hold"/>
                                            <p:tgtEl>
                                              <p:spTgt spid="163"/>
                                            </p:tgtEl>
                                            <p:attrNameLst>
                                              <p:attrName>style.rotation</p:attrName>
                                            </p:attrNameLst>
                                          </p:cBhvr>
                                          <p:tavLst>
                                            <p:tav tm="0">
                                              <p:val>
                                                <p:fltVal val="90"/>
                                              </p:val>
                                            </p:tav>
                                            <p:tav tm="100000">
                                              <p:val>
                                                <p:fltVal val="0"/>
                                              </p:val>
                                            </p:tav>
                                          </p:tavLst>
                                        </p:anim>
                                        <p:animEffect transition="in" filter="fade">
                                          <p:cBhvr>
                                            <p:cTn id="88" dur="1000"/>
                                            <p:tgtEl>
                                              <p:spTgt spid="163"/>
                                            </p:tgtEl>
                                          </p:cBhvr>
                                        </p:animEffect>
                                      </p:childTnLst>
                                    </p:cTn>
                                  </p:par>
                                  <p:par>
                                    <p:cTn id="89" presetID="47" presetClass="entr" presetSubtype="0" fill="hold" grpId="0" nodeType="withEffect">
                                      <p:stCondLst>
                                        <p:cond delay="8000"/>
                                      </p:stCondLst>
                                      <p:childTnLst>
                                        <p:set>
                                          <p:cBhvr>
                                            <p:cTn id="90" dur="1" fill="hold">
                                              <p:stCondLst>
                                                <p:cond delay="0"/>
                                              </p:stCondLst>
                                            </p:cTn>
                                            <p:tgtEl>
                                              <p:spTgt spid="159"/>
                                            </p:tgtEl>
                                            <p:attrNameLst>
                                              <p:attrName>style.visibility</p:attrName>
                                            </p:attrNameLst>
                                          </p:cBhvr>
                                          <p:to>
                                            <p:strVal val="visible"/>
                                          </p:to>
                                        </p:set>
                                        <p:animEffect transition="in" filter="fade">
                                          <p:cBhvr>
                                            <p:cTn id="91" dur="1000"/>
                                            <p:tgtEl>
                                              <p:spTgt spid="159"/>
                                            </p:tgtEl>
                                          </p:cBhvr>
                                        </p:animEffect>
                                        <p:anim calcmode="lin" valueType="num">
                                          <p:cBhvr>
                                            <p:cTn id="92" dur="1000" fill="hold"/>
                                            <p:tgtEl>
                                              <p:spTgt spid="159"/>
                                            </p:tgtEl>
                                            <p:attrNameLst>
                                              <p:attrName>ppt_x</p:attrName>
                                            </p:attrNameLst>
                                          </p:cBhvr>
                                          <p:tavLst>
                                            <p:tav tm="0">
                                              <p:val>
                                                <p:strVal val="#ppt_x"/>
                                              </p:val>
                                            </p:tav>
                                            <p:tav tm="100000">
                                              <p:val>
                                                <p:strVal val="#ppt_x"/>
                                              </p:val>
                                            </p:tav>
                                          </p:tavLst>
                                        </p:anim>
                                        <p:anim calcmode="lin" valueType="num">
                                          <p:cBhvr>
                                            <p:cTn id="93" dur="1000" fill="hold"/>
                                            <p:tgtEl>
                                              <p:spTgt spid="159"/>
                                            </p:tgtEl>
                                            <p:attrNameLst>
                                              <p:attrName>ppt_y</p:attrName>
                                            </p:attrNameLst>
                                          </p:cBhvr>
                                          <p:tavLst>
                                            <p:tav tm="0">
                                              <p:val>
                                                <p:strVal val="#ppt_y-.1"/>
                                              </p:val>
                                            </p:tav>
                                            <p:tav tm="100000">
                                              <p:val>
                                                <p:strVal val="#ppt_y"/>
                                              </p:val>
                                            </p:tav>
                                          </p:tavLst>
                                        </p:anim>
                                      </p:childTnLst>
                                    </p:cTn>
                                  </p:par>
                                  <p:par>
                                    <p:cTn id="94" presetID="22" presetClass="entr" presetSubtype="1" fill="hold" grpId="0" nodeType="withEffect">
                                      <p:stCondLst>
                                        <p:cond delay="9000"/>
                                      </p:stCondLst>
                                      <p:childTnLst>
                                        <p:set>
                                          <p:cBhvr>
                                            <p:cTn id="95" dur="1" fill="hold">
                                              <p:stCondLst>
                                                <p:cond delay="0"/>
                                              </p:stCondLst>
                                            </p:cTn>
                                            <p:tgtEl>
                                              <p:spTgt spid="157"/>
                                            </p:tgtEl>
                                            <p:attrNameLst>
                                              <p:attrName>style.visibility</p:attrName>
                                            </p:attrNameLst>
                                          </p:cBhvr>
                                          <p:to>
                                            <p:strVal val="visible"/>
                                          </p:to>
                                        </p:set>
                                        <p:animEffect transition="in" filter="wipe(up)">
                                          <p:cBhvr>
                                            <p:cTn id="96" dur="1000"/>
                                            <p:tgtEl>
                                              <p:spTgt spid="157"/>
                                            </p:tgtEl>
                                          </p:cBhvr>
                                        </p:animEffect>
                                      </p:childTnLst>
                                    </p:cTn>
                                  </p:par>
                                  <p:par>
                                    <p:cTn id="97" presetID="31" presetClass="entr" presetSubtype="0" fill="hold" nodeType="withEffect">
                                      <p:stCondLst>
                                        <p:cond delay="10000"/>
                                      </p:stCondLst>
                                      <p:childTnLst>
                                        <p:set>
                                          <p:cBhvr>
                                            <p:cTn id="98" dur="1" fill="hold">
                                              <p:stCondLst>
                                                <p:cond delay="0"/>
                                              </p:stCondLst>
                                            </p:cTn>
                                            <p:tgtEl>
                                              <p:spTgt spid="177"/>
                                            </p:tgtEl>
                                            <p:attrNameLst>
                                              <p:attrName>style.visibility</p:attrName>
                                            </p:attrNameLst>
                                          </p:cBhvr>
                                          <p:to>
                                            <p:strVal val="visible"/>
                                          </p:to>
                                        </p:set>
                                        <p:anim calcmode="lin" valueType="num">
                                          <p:cBhvr>
                                            <p:cTn id="99" dur="1000" fill="hold"/>
                                            <p:tgtEl>
                                              <p:spTgt spid="177"/>
                                            </p:tgtEl>
                                            <p:attrNameLst>
                                              <p:attrName>ppt_w</p:attrName>
                                            </p:attrNameLst>
                                          </p:cBhvr>
                                          <p:tavLst>
                                            <p:tav tm="0">
                                              <p:val>
                                                <p:fltVal val="0"/>
                                              </p:val>
                                            </p:tav>
                                            <p:tav tm="100000">
                                              <p:val>
                                                <p:strVal val="#ppt_w"/>
                                              </p:val>
                                            </p:tav>
                                          </p:tavLst>
                                        </p:anim>
                                        <p:anim calcmode="lin" valueType="num">
                                          <p:cBhvr>
                                            <p:cTn id="100" dur="1000" fill="hold"/>
                                            <p:tgtEl>
                                              <p:spTgt spid="177"/>
                                            </p:tgtEl>
                                            <p:attrNameLst>
                                              <p:attrName>ppt_h</p:attrName>
                                            </p:attrNameLst>
                                          </p:cBhvr>
                                          <p:tavLst>
                                            <p:tav tm="0">
                                              <p:val>
                                                <p:fltVal val="0"/>
                                              </p:val>
                                            </p:tav>
                                            <p:tav tm="100000">
                                              <p:val>
                                                <p:strVal val="#ppt_h"/>
                                              </p:val>
                                            </p:tav>
                                          </p:tavLst>
                                        </p:anim>
                                        <p:anim calcmode="lin" valueType="num">
                                          <p:cBhvr>
                                            <p:cTn id="101" dur="1000" fill="hold"/>
                                            <p:tgtEl>
                                              <p:spTgt spid="177"/>
                                            </p:tgtEl>
                                            <p:attrNameLst>
                                              <p:attrName>style.rotation</p:attrName>
                                            </p:attrNameLst>
                                          </p:cBhvr>
                                          <p:tavLst>
                                            <p:tav tm="0">
                                              <p:val>
                                                <p:fltVal val="90"/>
                                              </p:val>
                                            </p:tav>
                                            <p:tav tm="100000">
                                              <p:val>
                                                <p:fltVal val="0"/>
                                              </p:val>
                                            </p:tav>
                                          </p:tavLst>
                                        </p:anim>
                                        <p:animEffect transition="in" filter="fade">
                                          <p:cBhvr>
                                            <p:cTn id="102" dur="1000"/>
                                            <p:tgtEl>
                                              <p:spTgt spid="177"/>
                                            </p:tgtEl>
                                          </p:cBhvr>
                                        </p:animEffect>
                                      </p:childTnLst>
                                    </p:cTn>
                                  </p:par>
                                  <p:par>
                                    <p:cTn id="103" presetID="47" presetClass="entr" presetSubtype="0" fill="hold" grpId="0" nodeType="withEffect">
                                      <p:stCondLst>
                                        <p:cond delay="11000"/>
                                      </p:stCondLst>
                                      <p:childTnLst>
                                        <p:set>
                                          <p:cBhvr>
                                            <p:cTn id="104" dur="1" fill="hold">
                                              <p:stCondLst>
                                                <p:cond delay="0"/>
                                              </p:stCondLst>
                                            </p:cTn>
                                            <p:tgtEl>
                                              <p:spTgt spid="158"/>
                                            </p:tgtEl>
                                            <p:attrNameLst>
                                              <p:attrName>style.visibility</p:attrName>
                                            </p:attrNameLst>
                                          </p:cBhvr>
                                          <p:to>
                                            <p:strVal val="visible"/>
                                          </p:to>
                                        </p:set>
                                        <p:animEffect transition="in" filter="fade">
                                          <p:cBhvr>
                                            <p:cTn id="105" dur="1000"/>
                                            <p:tgtEl>
                                              <p:spTgt spid="158"/>
                                            </p:tgtEl>
                                          </p:cBhvr>
                                        </p:animEffect>
                                        <p:anim calcmode="lin" valueType="num">
                                          <p:cBhvr>
                                            <p:cTn id="106" dur="1000" fill="hold"/>
                                            <p:tgtEl>
                                              <p:spTgt spid="158"/>
                                            </p:tgtEl>
                                            <p:attrNameLst>
                                              <p:attrName>ppt_x</p:attrName>
                                            </p:attrNameLst>
                                          </p:cBhvr>
                                          <p:tavLst>
                                            <p:tav tm="0">
                                              <p:val>
                                                <p:strVal val="#ppt_x"/>
                                              </p:val>
                                            </p:tav>
                                            <p:tav tm="100000">
                                              <p:val>
                                                <p:strVal val="#ppt_x"/>
                                              </p:val>
                                            </p:tav>
                                          </p:tavLst>
                                        </p:anim>
                                        <p:anim calcmode="lin" valueType="num">
                                          <p:cBhvr>
                                            <p:cTn id="107" dur="1000" fill="hold"/>
                                            <p:tgtEl>
                                              <p:spTgt spid="158"/>
                                            </p:tgtEl>
                                            <p:attrNameLst>
                                              <p:attrName>ppt_y</p:attrName>
                                            </p:attrNameLst>
                                          </p:cBhvr>
                                          <p:tavLst>
                                            <p:tav tm="0">
                                              <p:val>
                                                <p:strVal val="#ppt_y-.1"/>
                                              </p:val>
                                            </p:tav>
                                            <p:tav tm="100000">
                                              <p:val>
                                                <p:strVal val="#ppt_y"/>
                                              </p:val>
                                            </p:tav>
                                          </p:tavLst>
                                        </p:anim>
                                      </p:childTnLst>
                                    </p:cTn>
                                  </p:par>
                                  <p:par>
                                    <p:cTn id="108" presetID="22" presetClass="entr" presetSubtype="1" fill="hold" grpId="0" nodeType="withEffect">
                                      <p:stCondLst>
                                        <p:cond delay="12000"/>
                                      </p:stCondLst>
                                      <p:childTnLst>
                                        <p:set>
                                          <p:cBhvr>
                                            <p:cTn id="109" dur="1" fill="hold">
                                              <p:stCondLst>
                                                <p:cond delay="0"/>
                                              </p:stCondLst>
                                            </p:cTn>
                                            <p:tgtEl>
                                              <p:spTgt spid="156"/>
                                            </p:tgtEl>
                                            <p:attrNameLst>
                                              <p:attrName>style.visibility</p:attrName>
                                            </p:attrNameLst>
                                          </p:cBhvr>
                                          <p:to>
                                            <p:strVal val="visible"/>
                                          </p:to>
                                        </p:set>
                                        <p:animEffect transition="in" filter="wipe(up)">
                                          <p:cBhvr>
                                            <p:cTn id="110" dur="1000"/>
                                            <p:tgtEl>
                                              <p:spTgt spid="156"/>
                                            </p:tgtEl>
                                          </p:cBhvr>
                                        </p:animEffect>
                                      </p:childTnLst>
                                    </p:cTn>
                                  </p:par>
                                  <p:par>
                                    <p:cTn id="111" presetID="31" presetClass="entr" presetSubtype="0" fill="hold" nodeType="withEffect">
                                      <p:stCondLst>
                                        <p:cond delay="13000"/>
                                      </p:stCondLst>
                                      <p:childTnLst>
                                        <p:set>
                                          <p:cBhvr>
                                            <p:cTn id="112" dur="1" fill="hold">
                                              <p:stCondLst>
                                                <p:cond delay="0"/>
                                              </p:stCondLst>
                                            </p:cTn>
                                            <p:tgtEl>
                                              <p:spTgt spid="191"/>
                                            </p:tgtEl>
                                            <p:attrNameLst>
                                              <p:attrName>style.visibility</p:attrName>
                                            </p:attrNameLst>
                                          </p:cBhvr>
                                          <p:to>
                                            <p:strVal val="visible"/>
                                          </p:to>
                                        </p:set>
                                        <p:anim calcmode="lin" valueType="num">
                                          <p:cBhvr>
                                            <p:cTn id="113" dur="1000" fill="hold"/>
                                            <p:tgtEl>
                                              <p:spTgt spid="191"/>
                                            </p:tgtEl>
                                            <p:attrNameLst>
                                              <p:attrName>ppt_w</p:attrName>
                                            </p:attrNameLst>
                                          </p:cBhvr>
                                          <p:tavLst>
                                            <p:tav tm="0">
                                              <p:val>
                                                <p:fltVal val="0"/>
                                              </p:val>
                                            </p:tav>
                                            <p:tav tm="100000">
                                              <p:val>
                                                <p:strVal val="#ppt_w"/>
                                              </p:val>
                                            </p:tav>
                                          </p:tavLst>
                                        </p:anim>
                                        <p:anim calcmode="lin" valueType="num">
                                          <p:cBhvr>
                                            <p:cTn id="114" dur="1000" fill="hold"/>
                                            <p:tgtEl>
                                              <p:spTgt spid="191"/>
                                            </p:tgtEl>
                                            <p:attrNameLst>
                                              <p:attrName>ppt_h</p:attrName>
                                            </p:attrNameLst>
                                          </p:cBhvr>
                                          <p:tavLst>
                                            <p:tav tm="0">
                                              <p:val>
                                                <p:fltVal val="0"/>
                                              </p:val>
                                            </p:tav>
                                            <p:tav tm="100000">
                                              <p:val>
                                                <p:strVal val="#ppt_h"/>
                                              </p:val>
                                            </p:tav>
                                          </p:tavLst>
                                        </p:anim>
                                        <p:anim calcmode="lin" valueType="num">
                                          <p:cBhvr>
                                            <p:cTn id="115" dur="1000" fill="hold"/>
                                            <p:tgtEl>
                                              <p:spTgt spid="191"/>
                                            </p:tgtEl>
                                            <p:attrNameLst>
                                              <p:attrName>style.rotation</p:attrName>
                                            </p:attrNameLst>
                                          </p:cBhvr>
                                          <p:tavLst>
                                            <p:tav tm="0">
                                              <p:val>
                                                <p:fltVal val="90"/>
                                              </p:val>
                                            </p:tav>
                                            <p:tav tm="100000">
                                              <p:val>
                                                <p:fltVal val="0"/>
                                              </p:val>
                                            </p:tav>
                                          </p:tavLst>
                                        </p:anim>
                                        <p:animEffect transition="in" filter="fade">
                                          <p:cBhvr>
                                            <p:cTn id="116" dur="1000"/>
                                            <p:tgtEl>
                                              <p:spTgt spid="191"/>
                                            </p:tgtEl>
                                          </p:cBhvr>
                                        </p:animEffect>
                                      </p:childTnLst>
                                    </p:cTn>
                                  </p:par>
                                  <p:par>
                                    <p:cTn id="117" presetID="47" presetClass="entr" presetSubtype="0" fill="hold" grpId="0" nodeType="withEffect">
                                      <p:stCondLst>
                                        <p:cond delay="14000"/>
                                      </p:stCondLst>
                                      <p:childTnLst>
                                        <p:set>
                                          <p:cBhvr>
                                            <p:cTn id="118" dur="1" fill="hold">
                                              <p:stCondLst>
                                                <p:cond delay="0"/>
                                              </p:stCondLst>
                                            </p:cTn>
                                            <p:tgtEl>
                                              <p:spTgt spid="220"/>
                                            </p:tgtEl>
                                            <p:attrNameLst>
                                              <p:attrName>style.visibility</p:attrName>
                                            </p:attrNameLst>
                                          </p:cBhvr>
                                          <p:to>
                                            <p:strVal val="visible"/>
                                          </p:to>
                                        </p:set>
                                        <p:animEffect transition="in" filter="fade">
                                          <p:cBhvr>
                                            <p:cTn id="119" dur="1000"/>
                                            <p:tgtEl>
                                              <p:spTgt spid="220"/>
                                            </p:tgtEl>
                                          </p:cBhvr>
                                        </p:animEffect>
                                        <p:anim calcmode="lin" valueType="num">
                                          <p:cBhvr>
                                            <p:cTn id="120" dur="1000" fill="hold"/>
                                            <p:tgtEl>
                                              <p:spTgt spid="220"/>
                                            </p:tgtEl>
                                            <p:attrNameLst>
                                              <p:attrName>ppt_x</p:attrName>
                                            </p:attrNameLst>
                                          </p:cBhvr>
                                          <p:tavLst>
                                            <p:tav tm="0">
                                              <p:val>
                                                <p:strVal val="#ppt_x"/>
                                              </p:val>
                                            </p:tav>
                                            <p:tav tm="100000">
                                              <p:val>
                                                <p:strVal val="#ppt_x"/>
                                              </p:val>
                                            </p:tav>
                                          </p:tavLst>
                                        </p:anim>
                                        <p:anim calcmode="lin" valueType="num">
                                          <p:cBhvr>
                                            <p:cTn id="121" dur="1000" fill="hold"/>
                                            <p:tgtEl>
                                              <p:spTgt spid="220"/>
                                            </p:tgtEl>
                                            <p:attrNameLst>
                                              <p:attrName>ppt_y</p:attrName>
                                            </p:attrNameLst>
                                          </p:cBhvr>
                                          <p:tavLst>
                                            <p:tav tm="0">
                                              <p:val>
                                                <p:strVal val="#ppt_y-.1"/>
                                              </p:val>
                                            </p:tav>
                                            <p:tav tm="100000">
                                              <p:val>
                                                <p:strVal val="#ppt_y"/>
                                              </p:val>
                                            </p:tav>
                                          </p:tavLst>
                                        </p:anim>
                                      </p:childTnLst>
                                    </p:cTn>
                                  </p:par>
                                  <p:par>
                                    <p:cTn id="122" presetID="22" presetClass="entr" presetSubtype="1" fill="hold" grpId="0" nodeType="withEffect">
                                      <p:stCondLst>
                                        <p:cond delay="15000"/>
                                      </p:stCondLst>
                                      <p:childTnLst>
                                        <p:set>
                                          <p:cBhvr>
                                            <p:cTn id="123" dur="1" fill="hold">
                                              <p:stCondLst>
                                                <p:cond delay="0"/>
                                              </p:stCondLst>
                                            </p:cTn>
                                            <p:tgtEl>
                                              <p:spTgt spid="219"/>
                                            </p:tgtEl>
                                            <p:attrNameLst>
                                              <p:attrName>style.visibility</p:attrName>
                                            </p:attrNameLst>
                                          </p:cBhvr>
                                          <p:to>
                                            <p:strVal val="visible"/>
                                          </p:to>
                                        </p:set>
                                        <p:animEffect transition="in" filter="wipe(up)">
                                          <p:cBhvr>
                                            <p:cTn id="124" dur="1000"/>
                                            <p:tgtEl>
                                              <p:spTgt spid="219"/>
                                            </p:tgtEl>
                                          </p:cBhvr>
                                        </p:animEffect>
                                      </p:childTnLst>
                                    </p:cTn>
                                  </p:par>
                                  <p:par>
                                    <p:cTn id="125" presetID="31" presetClass="entr" presetSubtype="0" fill="hold" nodeType="withEffect">
                                      <p:stCondLst>
                                        <p:cond delay="16000"/>
                                      </p:stCondLst>
                                      <p:childTnLst>
                                        <p:set>
                                          <p:cBhvr>
                                            <p:cTn id="126" dur="1" fill="hold">
                                              <p:stCondLst>
                                                <p:cond delay="0"/>
                                              </p:stCondLst>
                                            </p:cTn>
                                            <p:tgtEl>
                                              <p:spTgt spid="205"/>
                                            </p:tgtEl>
                                            <p:attrNameLst>
                                              <p:attrName>style.visibility</p:attrName>
                                            </p:attrNameLst>
                                          </p:cBhvr>
                                          <p:to>
                                            <p:strVal val="visible"/>
                                          </p:to>
                                        </p:set>
                                        <p:anim calcmode="lin" valueType="num">
                                          <p:cBhvr>
                                            <p:cTn id="127" dur="1000" fill="hold"/>
                                            <p:tgtEl>
                                              <p:spTgt spid="205"/>
                                            </p:tgtEl>
                                            <p:attrNameLst>
                                              <p:attrName>ppt_w</p:attrName>
                                            </p:attrNameLst>
                                          </p:cBhvr>
                                          <p:tavLst>
                                            <p:tav tm="0">
                                              <p:val>
                                                <p:fltVal val="0"/>
                                              </p:val>
                                            </p:tav>
                                            <p:tav tm="100000">
                                              <p:val>
                                                <p:strVal val="#ppt_w"/>
                                              </p:val>
                                            </p:tav>
                                          </p:tavLst>
                                        </p:anim>
                                        <p:anim calcmode="lin" valueType="num">
                                          <p:cBhvr>
                                            <p:cTn id="128" dur="1000" fill="hold"/>
                                            <p:tgtEl>
                                              <p:spTgt spid="205"/>
                                            </p:tgtEl>
                                            <p:attrNameLst>
                                              <p:attrName>ppt_h</p:attrName>
                                            </p:attrNameLst>
                                          </p:cBhvr>
                                          <p:tavLst>
                                            <p:tav tm="0">
                                              <p:val>
                                                <p:fltVal val="0"/>
                                              </p:val>
                                            </p:tav>
                                            <p:tav tm="100000">
                                              <p:val>
                                                <p:strVal val="#ppt_h"/>
                                              </p:val>
                                            </p:tav>
                                          </p:tavLst>
                                        </p:anim>
                                        <p:anim calcmode="lin" valueType="num">
                                          <p:cBhvr>
                                            <p:cTn id="129" dur="1000" fill="hold"/>
                                            <p:tgtEl>
                                              <p:spTgt spid="205"/>
                                            </p:tgtEl>
                                            <p:attrNameLst>
                                              <p:attrName>style.rotation</p:attrName>
                                            </p:attrNameLst>
                                          </p:cBhvr>
                                          <p:tavLst>
                                            <p:tav tm="0">
                                              <p:val>
                                                <p:fltVal val="90"/>
                                              </p:val>
                                            </p:tav>
                                            <p:tav tm="100000">
                                              <p:val>
                                                <p:fltVal val="0"/>
                                              </p:val>
                                            </p:tav>
                                          </p:tavLst>
                                        </p:anim>
                                        <p:animEffect transition="in" filter="fade">
                                          <p:cBhvr>
                                            <p:cTn id="130" dur="1000"/>
                                            <p:tgtEl>
                                              <p:spTgt spid="205"/>
                                            </p:tgtEl>
                                          </p:cBhvr>
                                        </p:animEffect>
                                      </p:childTnLst>
                                    </p:cTn>
                                  </p:par>
                                  <p:par>
                                    <p:cTn id="131" presetID="47" presetClass="entr" presetSubtype="0" fill="hold" grpId="0" nodeType="withEffect">
                                      <p:stCondLst>
                                        <p:cond delay="17000"/>
                                      </p:stCondLst>
                                      <p:childTnLst>
                                        <p:set>
                                          <p:cBhvr>
                                            <p:cTn id="132" dur="1" fill="hold">
                                              <p:stCondLst>
                                                <p:cond delay="0"/>
                                              </p:stCondLst>
                                            </p:cTn>
                                            <p:tgtEl>
                                              <p:spTgt spid="162"/>
                                            </p:tgtEl>
                                            <p:attrNameLst>
                                              <p:attrName>style.visibility</p:attrName>
                                            </p:attrNameLst>
                                          </p:cBhvr>
                                          <p:to>
                                            <p:strVal val="visible"/>
                                          </p:to>
                                        </p:set>
                                        <p:animEffect transition="in" filter="fade">
                                          <p:cBhvr>
                                            <p:cTn id="133" dur="1000"/>
                                            <p:tgtEl>
                                              <p:spTgt spid="162"/>
                                            </p:tgtEl>
                                          </p:cBhvr>
                                        </p:animEffect>
                                        <p:anim calcmode="lin" valueType="num">
                                          <p:cBhvr>
                                            <p:cTn id="134" dur="1000" fill="hold"/>
                                            <p:tgtEl>
                                              <p:spTgt spid="162"/>
                                            </p:tgtEl>
                                            <p:attrNameLst>
                                              <p:attrName>ppt_x</p:attrName>
                                            </p:attrNameLst>
                                          </p:cBhvr>
                                          <p:tavLst>
                                            <p:tav tm="0">
                                              <p:val>
                                                <p:strVal val="#ppt_x"/>
                                              </p:val>
                                            </p:tav>
                                            <p:tav tm="100000">
                                              <p:val>
                                                <p:strVal val="#ppt_x"/>
                                              </p:val>
                                            </p:tav>
                                          </p:tavLst>
                                        </p:anim>
                                        <p:anim calcmode="lin" valueType="num">
                                          <p:cBhvr>
                                            <p:cTn id="135" dur="1000" fill="hold"/>
                                            <p:tgtEl>
                                              <p:spTgt spid="162"/>
                                            </p:tgtEl>
                                            <p:attrNameLst>
                                              <p:attrName>ppt_y</p:attrName>
                                            </p:attrNameLst>
                                          </p:cBhvr>
                                          <p:tavLst>
                                            <p:tav tm="0">
                                              <p:val>
                                                <p:strVal val="#ppt_y-.1"/>
                                              </p:val>
                                            </p:tav>
                                            <p:tav tm="100000">
                                              <p:val>
                                                <p:strVal val="#ppt_y"/>
                                              </p:val>
                                            </p:tav>
                                          </p:tavLst>
                                        </p:anim>
                                      </p:childTnLst>
                                    </p:cTn>
                                  </p:par>
                                  <p:par>
                                    <p:cTn id="136" presetID="22" presetClass="entr" presetSubtype="1" fill="hold" grpId="0" nodeType="withEffect">
                                      <p:stCondLst>
                                        <p:cond delay="18000"/>
                                      </p:stCondLst>
                                      <p:childTnLst>
                                        <p:set>
                                          <p:cBhvr>
                                            <p:cTn id="137" dur="1" fill="hold">
                                              <p:stCondLst>
                                                <p:cond delay="0"/>
                                              </p:stCondLst>
                                            </p:cTn>
                                            <p:tgtEl>
                                              <p:spTgt spid="160"/>
                                            </p:tgtEl>
                                            <p:attrNameLst>
                                              <p:attrName>style.visibility</p:attrName>
                                            </p:attrNameLst>
                                          </p:cBhvr>
                                          <p:to>
                                            <p:strVal val="visible"/>
                                          </p:to>
                                        </p:set>
                                        <p:animEffect transition="in" filter="wipe(up)">
                                          <p:cBhvr>
                                            <p:cTn id="138" dur="10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161" grpId="0"/>
          <p:bldP spid="79" grpId="0"/>
          <p:bldP spid="156" grpId="0"/>
          <p:bldP spid="157" grpId="0"/>
          <p:bldP spid="158" grpId="0"/>
          <p:bldP spid="159" grpId="0"/>
          <p:bldP spid="160" grpId="0"/>
          <p:bldP spid="162" grpId="0"/>
          <p:bldP spid="219" grpId="0"/>
          <p:bldP spid="220"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矩形 104"/>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73080" y="3282019"/>
            <a:ext cx="2808825" cy="1865235"/>
          </a:xfrm>
          <a:prstGeom prst="rect">
            <a:avLst/>
          </a:prstGeom>
          <a:ln>
            <a:solidFill>
              <a:schemeClr val="bg1"/>
            </a:solidFill>
          </a:ln>
        </p:spPr>
      </p:pic>
      <p:pic>
        <p:nvPicPr>
          <p:cNvPr id="85" name="图片 84"/>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317617" y="3266203"/>
            <a:ext cx="2821576" cy="1881051"/>
          </a:xfrm>
          <a:prstGeom prst="rect">
            <a:avLst/>
          </a:prstGeom>
          <a:ln>
            <a:solidFill>
              <a:schemeClr val="bg1"/>
            </a:solidFill>
          </a:ln>
        </p:spPr>
      </p:pic>
      <p:pic>
        <p:nvPicPr>
          <p:cNvPr id="86" name="图片 8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5938" y="3252914"/>
            <a:ext cx="2840124" cy="1894340"/>
          </a:xfrm>
          <a:prstGeom prst="rect">
            <a:avLst/>
          </a:prstGeom>
          <a:ln>
            <a:solidFill>
              <a:schemeClr val="bg1"/>
            </a:solidFill>
          </a:ln>
        </p:spPr>
      </p:pic>
      <p:pic>
        <p:nvPicPr>
          <p:cNvPr id="87" name="图片 8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675722" y="767240"/>
            <a:ext cx="2860750" cy="1936945"/>
          </a:xfrm>
          <a:prstGeom prst="rect">
            <a:avLst/>
          </a:prstGeom>
          <a:ln>
            <a:solidFill>
              <a:schemeClr val="bg1"/>
            </a:solidFill>
          </a:ln>
        </p:spPr>
      </p:pic>
      <p:sp>
        <p:nvSpPr>
          <p:cNvPr id="2" name="文本框 1"/>
          <p:cNvSpPr txBox="1"/>
          <p:nvPr/>
        </p:nvSpPr>
        <p:spPr>
          <a:xfrm>
            <a:off x="1209642" y="686340"/>
            <a:ext cx="3057247" cy="584775"/>
          </a:xfrm>
          <a:prstGeom prst="rect">
            <a:avLst/>
          </a:prstGeom>
          <a:noFill/>
        </p:spPr>
        <p:txBody>
          <a:bodyPr wrap="none" rtlCol="0">
            <a:spAutoFit/>
          </a:bodyPr>
          <a:lstStyle/>
          <a:p>
            <a:r>
              <a:rPr lang="zh-CN" altLang="en-US" sz="3200" b="1" dirty="0">
                <a:solidFill>
                  <a:srgbClr val="19B4C9"/>
                </a:solidFill>
                <a:latin typeface="微软雅黑" panose="020B0503020204020204" pitchFamily="34" charset="-122"/>
                <a:ea typeface="微软雅黑" panose="020B0503020204020204" pitchFamily="34" charset="-122"/>
              </a:rPr>
              <a:t>本班环境及设施</a:t>
            </a:r>
          </a:p>
        </p:txBody>
      </p:sp>
      <p:sp>
        <p:nvSpPr>
          <p:cNvPr id="12" name="矩形 11"/>
          <p:cNvSpPr/>
          <p:nvPr/>
        </p:nvSpPr>
        <p:spPr>
          <a:xfrm>
            <a:off x="1251856" y="1370973"/>
            <a:ext cx="3002087" cy="1754326"/>
          </a:xfrm>
          <a:prstGeom prst="rect">
            <a:avLst/>
          </a:prstGeom>
        </p:spPr>
        <p:txBody>
          <a:bodyPr wrap="square">
            <a:spAutoFit/>
          </a:bodyPr>
          <a:lstStyle/>
          <a:p>
            <a:pPr algn="just">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cxnSp>
        <p:nvCxnSpPr>
          <p:cNvPr id="82" name="直接连接符 81"/>
          <p:cNvCxnSpPr/>
          <p:nvPr/>
        </p:nvCxnSpPr>
        <p:spPr>
          <a:xfrm>
            <a:off x="1371124" y="1319419"/>
            <a:ext cx="2768069" cy="0"/>
          </a:xfrm>
          <a:prstGeom prst="line">
            <a:avLst/>
          </a:prstGeom>
          <a:ln>
            <a:solidFill>
              <a:srgbClr val="19B4C9"/>
            </a:solidFill>
          </a:ln>
        </p:spPr>
        <p:style>
          <a:lnRef idx="1">
            <a:schemeClr val="accent1"/>
          </a:lnRef>
          <a:fillRef idx="0">
            <a:schemeClr val="accent1"/>
          </a:fillRef>
          <a:effectRef idx="0">
            <a:schemeClr val="accent1"/>
          </a:effectRef>
          <a:fontRef idx="minor">
            <a:schemeClr val="tx1"/>
          </a:fontRef>
        </p:style>
      </p:cxnSp>
      <p:sp>
        <p:nvSpPr>
          <p:cNvPr id="70" name="五角星 2"/>
          <p:cNvSpPr/>
          <p:nvPr/>
        </p:nvSpPr>
        <p:spPr>
          <a:xfrm rot="20665174" flipH="1">
            <a:off x="8586209" y="945040"/>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五角星 2"/>
          <p:cNvSpPr/>
          <p:nvPr/>
        </p:nvSpPr>
        <p:spPr>
          <a:xfrm rot="1682830" flipH="1">
            <a:off x="10260923" y="809380"/>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6" name="Picture 8" descr="F:\我图网产品\设计中的\家长会\PNG\10-10.pn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a:stretch/>
        </p:blipFill>
        <p:spPr bwMode="auto">
          <a:xfrm>
            <a:off x="-523406" y="6048094"/>
            <a:ext cx="12967922" cy="656436"/>
          </a:xfrm>
          <a:prstGeom prst="rect">
            <a:avLst/>
          </a:prstGeom>
          <a:noFill/>
          <a:extLst>
            <a:ext uri="{909E8E84-426E-40DD-AFC4-6F175D3DCCD1}">
              <a14:hiddenFill xmlns:a14="http://schemas.microsoft.com/office/drawing/2010/main">
                <a:solidFill>
                  <a:srgbClr val="FFFFFF"/>
                </a:solidFill>
              </a14:hiddenFill>
            </a:ext>
          </a:extLst>
        </p:spPr>
      </p:pic>
      <p:grpSp>
        <p:nvGrpSpPr>
          <p:cNvPr id="107" name="组合 106"/>
          <p:cNvGrpSpPr/>
          <p:nvPr/>
        </p:nvGrpSpPr>
        <p:grpSpPr>
          <a:xfrm rot="2224307">
            <a:off x="8318927" y="1716950"/>
            <a:ext cx="751521" cy="737702"/>
            <a:chOff x="10646778" y="4753862"/>
            <a:chExt cx="751521" cy="737702"/>
          </a:xfrm>
        </p:grpSpPr>
        <p:sp>
          <p:nvSpPr>
            <p:cNvPr id="10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0646778" y="4762829"/>
              <a:ext cx="749726" cy="728735"/>
              <a:chOff x="11012539" y="4493889"/>
              <a:chExt cx="749726" cy="728735"/>
            </a:xfrm>
          </p:grpSpPr>
          <p:sp>
            <p:nvSpPr>
              <p:cNvPr id="11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3" name="组合 112"/>
          <p:cNvGrpSpPr/>
          <p:nvPr/>
        </p:nvGrpSpPr>
        <p:grpSpPr>
          <a:xfrm rot="610562">
            <a:off x="7646460" y="3284854"/>
            <a:ext cx="477338" cy="468561"/>
            <a:chOff x="10646778" y="4753862"/>
            <a:chExt cx="751521" cy="737702"/>
          </a:xfrm>
        </p:grpSpPr>
        <p:sp>
          <p:nvSpPr>
            <p:cNvPr id="11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5" name="组合 114"/>
            <p:cNvGrpSpPr/>
            <p:nvPr/>
          </p:nvGrpSpPr>
          <p:grpSpPr>
            <a:xfrm>
              <a:off x="10646778" y="4762829"/>
              <a:ext cx="749726" cy="728735"/>
              <a:chOff x="11012539" y="4493889"/>
              <a:chExt cx="749726" cy="728735"/>
            </a:xfrm>
          </p:grpSpPr>
          <p:sp>
            <p:nvSpPr>
              <p:cNvPr id="11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9" name="组合 118"/>
          <p:cNvGrpSpPr/>
          <p:nvPr/>
        </p:nvGrpSpPr>
        <p:grpSpPr>
          <a:xfrm rot="2427509">
            <a:off x="9217839" y="1132202"/>
            <a:ext cx="661032" cy="648877"/>
            <a:chOff x="10646778" y="4753862"/>
            <a:chExt cx="751521" cy="737702"/>
          </a:xfrm>
        </p:grpSpPr>
        <p:sp>
          <p:nvSpPr>
            <p:cNvPr id="12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1" name="组合 120"/>
            <p:cNvGrpSpPr/>
            <p:nvPr/>
          </p:nvGrpSpPr>
          <p:grpSpPr>
            <a:xfrm>
              <a:off x="10646778" y="4762829"/>
              <a:ext cx="749726" cy="728735"/>
              <a:chOff x="11012539" y="4493889"/>
              <a:chExt cx="749726" cy="728735"/>
            </a:xfrm>
          </p:grpSpPr>
          <p:sp>
            <p:nvSpPr>
              <p:cNvPr id="12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31" name="Picture 26" descr="F:\我图网产品\设计中的\家长会\PNG\11-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flipH="1">
            <a:off x="12211049" y="5620257"/>
            <a:ext cx="1175658" cy="674777"/>
          </a:xfrm>
          <a:prstGeom prst="rect">
            <a:avLst/>
          </a:prstGeom>
          <a:noFill/>
          <a:extLst>
            <a:ext uri="{909E8E84-426E-40DD-AFC4-6F175D3DCCD1}">
              <a14:hiddenFill xmlns:a14="http://schemas.microsoft.com/office/drawing/2010/main">
                <a:solidFill>
                  <a:srgbClr val="FFFFFF"/>
                </a:solidFill>
              </a14:hiddenFill>
            </a:ext>
          </a:extLst>
        </p:spPr>
      </p:pic>
      <p:sp>
        <p:nvSpPr>
          <p:cNvPr id="132" name="TextBox 3"/>
          <p:cNvSpPr txBox="1"/>
          <p:nvPr/>
        </p:nvSpPr>
        <p:spPr>
          <a:xfrm>
            <a:off x="3847839" y="5699768"/>
            <a:ext cx="5952278" cy="830997"/>
          </a:xfrm>
          <a:prstGeom prst="rect">
            <a:avLst/>
          </a:prstGeom>
          <a:noFill/>
        </p:spPr>
        <p:txBody>
          <a:bodyPr wrap="square" rtlCol="0">
            <a:spAutoFit/>
          </a:bodyPr>
          <a:lstStyle/>
          <a:p>
            <a:r>
              <a:rPr lang="zh-CN" altLang="en-US" sz="2400" dirty="0">
                <a:solidFill>
                  <a:srgbClr val="EA6310"/>
                </a:solidFill>
                <a:effectLst/>
                <a:latin typeface="华康海报体W12(P)" panose="040B0C00000000000000" pitchFamily="82" charset="-122"/>
                <a:ea typeface="华康海报体W12(P)" panose="040B0C00000000000000" pitchFamily="82" charset="-122"/>
              </a:rPr>
              <a:t>促进</a:t>
            </a:r>
            <a:r>
              <a:rPr lang="zh-CN" altLang="en-US" sz="2400" b="1" dirty="0">
                <a:solidFill>
                  <a:srgbClr val="EA6310"/>
                </a:solidFill>
                <a:effectLst/>
                <a:latin typeface="华康海报体W12(P)" panose="040B0C00000000000000" pitchFamily="82" charset="-122"/>
                <a:ea typeface="华康海报体W12(P)" panose="040B0C00000000000000" pitchFamily="82" charset="-122"/>
              </a:rPr>
              <a:t>交流</a:t>
            </a:r>
            <a:r>
              <a:rPr lang="zh-CN" altLang="en-US" sz="2400" dirty="0">
                <a:solidFill>
                  <a:srgbClr val="EA6310"/>
                </a:solidFill>
                <a:effectLst/>
                <a:latin typeface="华康海报体W12(P)" panose="040B0C00000000000000" pitchFamily="82" charset="-122"/>
                <a:ea typeface="华康海报体W12(P)" panose="040B0C00000000000000" pitchFamily="82" charset="-122"/>
              </a:rPr>
              <a:t>与</a:t>
            </a:r>
            <a:r>
              <a:rPr lang="zh-CN" altLang="en-US" sz="2400" b="1" dirty="0">
                <a:solidFill>
                  <a:srgbClr val="EA6310"/>
                </a:solidFill>
                <a:effectLst/>
                <a:latin typeface="华康海报体W12(P)" panose="040B0C00000000000000" pitchFamily="82" charset="-122"/>
                <a:ea typeface="华康海报体W12(P)" panose="040B0C00000000000000" pitchFamily="82" charset="-122"/>
              </a:rPr>
              <a:t>合作</a:t>
            </a:r>
            <a:r>
              <a:rPr lang="zh-CN" altLang="en-US" sz="2400" dirty="0">
                <a:solidFill>
                  <a:srgbClr val="EA6310"/>
                </a:solidFill>
                <a:effectLst/>
                <a:latin typeface="华康海报体W12(P)" panose="040B0C00000000000000" pitchFamily="82" charset="-122"/>
                <a:ea typeface="华康海报体W12(P)" panose="040B0C00000000000000" pitchFamily="82" charset="-122"/>
              </a:rPr>
              <a:t>，达成教育</a:t>
            </a:r>
            <a:r>
              <a:rPr lang="zh-CN" altLang="en-US" sz="2400" b="1" dirty="0">
                <a:solidFill>
                  <a:srgbClr val="EA6310"/>
                </a:solidFill>
                <a:effectLst/>
                <a:latin typeface="华康海报体W12(P)" panose="040B0C00000000000000" pitchFamily="82" charset="-122"/>
                <a:ea typeface="华康海报体W12(P)" panose="040B0C00000000000000" pitchFamily="82" charset="-122"/>
              </a:rPr>
              <a:t>共识</a:t>
            </a:r>
            <a:r>
              <a:rPr lang="zh-CN" altLang="en-US" sz="2400" dirty="0">
                <a:solidFill>
                  <a:srgbClr val="EA6310"/>
                </a:solidFill>
                <a:effectLst>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rPr>
              <a:t>。</a:t>
            </a:r>
          </a:p>
          <a:p>
            <a:endParaRPr lang="zh-CN" altLang="en-US" sz="2400" dirty="0">
              <a:solidFill>
                <a:srgbClr val="EA6310"/>
              </a:solidFill>
              <a:effectLst>
                <a:outerShdw blurRad="50800" dist="38100" dir="5400000" algn="t" rotWithShape="0">
                  <a:prstClr val="black">
                    <a:alpha val="40000"/>
                  </a:prstClr>
                </a:outerShdw>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endParaRPr>
          </a:p>
        </p:txBody>
      </p:sp>
      <p:sp>
        <p:nvSpPr>
          <p:cNvPr id="133" name="五角星 2"/>
          <p:cNvSpPr/>
          <p:nvPr/>
        </p:nvSpPr>
        <p:spPr>
          <a:xfrm rot="1682830" flipH="1">
            <a:off x="10360272" y="2444842"/>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五角星 2"/>
          <p:cNvSpPr/>
          <p:nvPr/>
        </p:nvSpPr>
        <p:spPr>
          <a:xfrm rot="1682830" flipH="1">
            <a:off x="1277678" y="5775983"/>
            <a:ext cx="583518" cy="5869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solidFill>
              <a:schemeClr val="bg1"/>
            </a:solidFill>
          </a:ln>
          <a:effectLst>
            <a:outerShdw blurRad="101600" dist="508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五角星 2"/>
          <p:cNvSpPr/>
          <p:nvPr/>
        </p:nvSpPr>
        <p:spPr>
          <a:xfrm rot="20665174" flipH="1">
            <a:off x="2549407" y="5937127"/>
            <a:ext cx="391543" cy="393838"/>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文本框 80"/>
          <p:cNvSpPr txBox="1"/>
          <p:nvPr/>
        </p:nvSpPr>
        <p:spPr>
          <a:xfrm>
            <a:off x="5388440" y="2731117"/>
            <a:ext cx="1436427" cy="338554"/>
          </a:xfrm>
          <a:prstGeom prst="rect">
            <a:avLst/>
          </a:prstGeom>
          <a:noFill/>
        </p:spPr>
        <p:txBody>
          <a:bodyPr wrap="square" rtlCol="0">
            <a:spAutoFit/>
          </a:bodyPr>
          <a:lstStyle/>
          <a:p>
            <a:r>
              <a:rPr lang="zh-CN" altLang="en-US" sz="1600" b="1" dirty="0">
                <a:solidFill>
                  <a:srgbClr val="20B6BE"/>
                </a:solidFill>
                <a:latin typeface="微软雅黑" panose="020B0503020204020204" pitchFamily="34" charset="-122"/>
                <a:ea typeface="微软雅黑" panose="020B0503020204020204" pitchFamily="34" charset="-122"/>
              </a:rPr>
              <a:t>图片说明文字</a:t>
            </a:r>
          </a:p>
        </p:txBody>
      </p:sp>
      <p:sp>
        <p:nvSpPr>
          <p:cNvPr id="138" name="文本框 80"/>
          <p:cNvSpPr txBox="1"/>
          <p:nvPr/>
        </p:nvSpPr>
        <p:spPr>
          <a:xfrm>
            <a:off x="5377786" y="5147254"/>
            <a:ext cx="1436427" cy="338554"/>
          </a:xfrm>
          <a:prstGeom prst="rect">
            <a:avLst/>
          </a:prstGeom>
          <a:noFill/>
        </p:spPr>
        <p:txBody>
          <a:bodyPr wrap="square" rtlCol="0">
            <a:spAutoFit/>
          </a:bodyPr>
          <a:lstStyle/>
          <a:p>
            <a:r>
              <a:rPr lang="zh-CN" altLang="en-US" sz="1600" b="1" dirty="0">
                <a:solidFill>
                  <a:srgbClr val="20B6BE"/>
                </a:solidFill>
                <a:latin typeface="微软雅黑" panose="020B0503020204020204" pitchFamily="34" charset="-122"/>
                <a:ea typeface="微软雅黑" panose="020B0503020204020204" pitchFamily="34" charset="-122"/>
              </a:rPr>
              <a:t>图片说明文字</a:t>
            </a:r>
          </a:p>
        </p:txBody>
      </p:sp>
      <p:sp>
        <p:nvSpPr>
          <p:cNvPr id="139" name="文本框 80"/>
          <p:cNvSpPr txBox="1"/>
          <p:nvPr/>
        </p:nvSpPr>
        <p:spPr>
          <a:xfrm>
            <a:off x="1964921" y="5130377"/>
            <a:ext cx="1436427" cy="338554"/>
          </a:xfrm>
          <a:prstGeom prst="rect">
            <a:avLst/>
          </a:prstGeom>
          <a:noFill/>
        </p:spPr>
        <p:txBody>
          <a:bodyPr wrap="square" rtlCol="0">
            <a:spAutoFit/>
          </a:bodyPr>
          <a:lstStyle/>
          <a:p>
            <a:r>
              <a:rPr lang="zh-CN" altLang="en-US" sz="1600" b="1" dirty="0">
                <a:solidFill>
                  <a:srgbClr val="20B6BE"/>
                </a:solidFill>
                <a:latin typeface="微软雅黑" panose="020B0503020204020204" pitchFamily="34" charset="-122"/>
                <a:ea typeface="微软雅黑" panose="020B0503020204020204" pitchFamily="34" charset="-122"/>
              </a:rPr>
              <a:t>图片说明文字</a:t>
            </a:r>
          </a:p>
        </p:txBody>
      </p:sp>
      <p:sp>
        <p:nvSpPr>
          <p:cNvPr id="140" name="文本框 80"/>
          <p:cNvSpPr txBox="1"/>
          <p:nvPr/>
        </p:nvSpPr>
        <p:spPr>
          <a:xfrm>
            <a:off x="8820122" y="5147254"/>
            <a:ext cx="1436427" cy="338554"/>
          </a:xfrm>
          <a:prstGeom prst="rect">
            <a:avLst/>
          </a:prstGeom>
          <a:noFill/>
        </p:spPr>
        <p:txBody>
          <a:bodyPr wrap="square" rtlCol="0">
            <a:spAutoFit/>
          </a:bodyPr>
          <a:lstStyle/>
          <a:p>
            <a:r>
              <a:rPr lang="zh-CN" altLang="en-US" sz="1600" b="1" dirty="0">
                <a:solidFill>
                  <a:srgbClr val="20B6BE"/>
                </a:solidFill>
                <a:latin typeface="微软雅黑" panose="020B0503020204020204" pitchFamily="34" charset="-122"/>
                <a:ea typeface="微软雅黑" panose="020B0503020204020204" pitchFamily="34" charset="-122"/>
              </a:rPr>
              <a:t>图片说明文字</a:t>
            </a:r>
          </a:p>
        </p:txBody>
      </p:sp>
      <p:sp>
        <p:nvSpPr>
          <p:cNvPr id="141" name="五角星 2"/>
          <p:cNvSpPr/>
          <p:nvPr/>
        </p:nvSpPr>
        <p:spPr>
          <a:xfrm rot="20665174" flipH="1">
            <a:off x="9726658" y="1955415"/>
            <a:ext cx="567951" cy="5712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0CD8E2"/>
          </a:solidFill>
          <a:ln w="63500">
            <a:solidFill>
              <a:schemeClr val="bg1"/>
            </a:solidFill>
          </a:ln>
          <a:effectLst>
            <a:outerShdw blurRad="114300" dist="762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49211314"/>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14:bounceEnd="44000">
                                          <p:cBhvr additive="base">
                                            <p:cTn id="7" dur="2000" fill="hold"/>
                                            <p:tgtEl>
                                              <p:spTgt spid="10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106"/>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35"/>
                                            </p:tgtEl>
                                            <p:attrNameLst>
                                              <p:attrName>style.visibility</p:attrName>
                                            </p:attrNameLst>
                                          </p:cBhvr>
                                          <p:to>
                                            <p:strVal val="visible"/>
                                          </p:to>
                                        </p:set>
                                        <p:anim calcmode="lin" valueType="num">
                                          <p:cBhvr>
                                            <p:cTn id="11" dur="500" fill="hold"/>
                                            <p:tgtEl>
                                              <p:spTgt spid="135"/>
                                            </p:tgtEl>
                                            <p:attrNameLst>
                                              <p:attrName>ppt_w</p:attrName>
                                            </p:attrNameLst>
                                          </p:cBhvr>
                                          <p:tavLst>
                                            <p:tav tm="0">
                                              <p:val>
                                                <p:fltVal val="0"/>
                                              </p:val>
                                            </p:tav>
                                            <p:tav tm="100000">
                                              <p:val>
                                                <p:strVal val="#ppt_w"/>
                                              </p:val>
                                            </p:tav>
                                          </p:tavLst>
                                        </p:anim>
                                        <p:anim calcmode="lin" valueType="num">
                                          <p:cBhvr>
                                            <p:cTn id="12" dur="500" fill="hold"/>
                                            <p:tgtEl>
                                              <p:spTgt spid="135"/>
                                            </p:tgtEl>
                                            <p:attrNameLst>
                                              <p:attrName>ppt_h</p:attrName>
                                            </p:attrNameLst>
                                          </p:cBhvr>
                                          <p:tavLst>
                                            <p:tav tm="0">
                                              <p:val>
                                                <p:fltVal val="0"/>
                                              </p:val>
                                            </p:tav>
                                            <p:tav tm="100000">
                                              <p:val>
                                                <p:strVal val="#ppt_h"/>
                                              </p:val>
                                            </p:tav>
                                          </p:tavLst>
                                        </p:anim>
                                        <p:animEffect transition="in" filter="fade">
                                          <p:cBhvr>
                                            <p:cTn id="13" dur="500"/>
                                            <p:tgtEl>
                                              <p:spTgt spid="135"/>
                                            </p:tgtEl>
                                          </p:cBhvr>
                                        </p:animEffect>
                                      </p:childTnLst>
                                    </p:cTn>
                                  </p:par>
                                  <p:par>
                                    <p:cTn id="14" presetID="27" presetClass="emph" presetSubtype="0" repeatCount="8000" fill="remove" grpId="1" nodeType="withEffect">
                                      <p:stCondLst>
                                        <p:cond delay="500"/>
                                      </p:stCondLst>
                                      <p:childTnLst>
                                        <p:animClr clrSpc="rgb" dir="cw">
                                          <p:cBhvr override="childStyle">
                                            <p:cTn id="15" dur="250" autoRev="1" fill="remove"/>
                                            <p:tgtEl>
                                              <p:spTgt spid="135"/>
                                            </p:tgtEl>
                                            <p:attrNameLst>
                                              <p:attrName>style.color</p:attrName>
                                            </p:attrNameLst>
                                          </p:cBhvr>
                                          <p:to>
                                            <a:schemeClr val="bg1"/>
                                          </p:to>
                                        </p:animClr>
                                        <p:animClr clrSpc="rgb" dir="cw">
                                          <p:cBhvr>
                                            <p:cTn id="16" dur="250" autoRev="1" fill="remove"/>
                                            <p:tgtEl>
                                              <p:spTgt spid="135"/>
                                            </p:tgtEl>
                                            <p:attrNameLst>
                                              <p:attrName>fillcolor</p:attrName>
                                            </p:attrNameLst>
                                          </p:cBhvr>
                                          <p:to>
                                            <a:schemeClr val="bg1"/>
                                          </p:to>
                                        </p:animClr>
                                        <p:set>
                                          <p:cBhvr>
                                            <p:cTn id="17" dur="250" autoRev="1" fill="remove"/>
                                            <p:tgtEl>
                                              <p:spTgt spid="135"/>
                                            </p:tgtEl>
                                            <p:attrNameLst>
                                              <p:attrName>fill.type</p:attrName>
                                            </p:attrNameLst>
                                          </p:cBhvr>
                                          <p:to>
                                            <p:strVal val="solid"/>
                                          </p:to>
                                        </p:set>
                                        <p:set>
                                          <p:cBhvr>
                                            <p:cTn id="18" dur="250" autoRev="1" fill="remove"/>
                                            <p:tgtEl>
                                              <p:spTgt spid="135"/>
                                            </p:tgtEl>
                                            <p:attrNameLst>
                                              <p:attrName>fill.on</p:attrName>
                                            </p:attrNameLst>
                                          </p:cBhvr>
                                          <p:to>
                                            <p:strVal val="true"/>
                                          </p:to>
                                        </p:set>
                                      </p:childTnLst>
                                    </p:cTn>
                                  </p:par>
                                  <p:par>
                                    <p:cTn id="19" presetID="8" presetClass="emph" presetSubtype="0" fill="hold" grpId="2" nodeType="withEffect">
                                      <p:stCondLst>
                                        <p:cond delay="500"/>
                                      </p:stCondLst>
                                      <p:childTnLst>
                                        <p:animRot by="21600000">
                                          <p:cBhvr>
                                            <p:cTn id="20" dur="4750" fill="hold"/>
                                            <p:tgtEl>
                                              <p:spTgt spid="135"/>
                                            </p:tgtEl>
                                            <p:attrNameLst>
                                              <p:attrName>r</p:attrName>
                                            </p:attrNameLst>
                                          </p:cBhvr>
                                        </p:animRot>
                                      </p:childTnLst>
                                    </p:cTn>
                                  </p:par>
                                  <p:par>
                                    <p:cTn id="21" presetID="53" presetClass="entr" presetSubtype="16" fill="hold" grpId="0" nodeType="withEffect">
                                      <p:stCondLst>
                                        <p:cond delay="500"/>
                                      </p:stCondLst>
                                      <p:childTnLst>
                                        <p:set>
                                          <p:cBhvr>
                                            <p:cTn id="22" dur="1" fill="hold">
                                              <p:stCondLst>
                                                <p:cond delay="0"/>
                                              </p:stCondLst>
                                            </p:cTn>
                                            <p:tgtEl>
                                              <p:spTgt spid="136"/>
                                            </p:tgtEl>
                                            <p:attrNameLst>
                                              <p:attrName>style.visibility</p:attrName>
                                            </p:attrNameLst>
                                          </p:cBhvr>
                                          <p:to>
                                            <p:strVal val="visible"/>
                                          </p:to>
                                        </p:set>
                                        <p:anim calcmode="lin" valueType="num">
                                          <p:cBhvr>
                                            <p:cTn id="23" dur="500" fill="hold"/>
                                            <p:tgtEl>
                                              <p:spTgt spid="136"/>
                                            </p:tgtEl>
                                            <p:attrNameLst>
                                              <p:attrName>ppt_w</p:attrName>
                                            </p:attrNameLst>
                                          </p:cBhvr>
                                          <p:tavLst>
                                            <p:tav tm="0">
                                              <p:val>
                                                <p:fltVal val="0"/>
                                              </p:val>
                                            </p:tav>
                                            <p:tav tm="100000">
                                              <p:val>
                                                <p:strVal val="#ppt_w"/>
                                              </p:val>
                                            </p:tav>
                                          </p:tavLst>
                                        </p:anim>
                                        <p:anim calcmode="lin" valueType="num">
                                          <p:cBhvr>
                                            <p:cTn id="24" dur="500" fill="hold"/>
                                            <p:tgtEl>
                                              <p:spTgt spid="136"/>
                                            </p:tgtEl>
                                            <p:attrNameLst>
                                              <p:attrName>ppt_h</p:attrName>
                                            </p:attrNameLst>
                                          </p:cBhvr>
                                          <p:tavLst>
                                            <p:tav tm="0">
                                              <p:val>
                                                <p:fltVal val="0"/>
                                              </p:val>
                                            </p:tav>
                                            <p:tav tm="100000">
                                              <p:val>
                                                <p:strVal val="#ppt_h"/>
                                              </p:val>
                                            </p:tav>
                                          </p:tavLst>
                                        </p:anim>
                                        <p:animEffect transition="in" filter="fade">
                                          <p:cBhvr>
                                            <p:cTn id="25" dur="500"/>
                                            <p:tgtEl>
                                              <p:spTgt spid="136"/>
                                            </p:tgtEl>
                                          </p:cBhvr>
                                        </p:animEffect>
                                      </p:childTnLst>
                                    </p:cTn>
                                  </p:par>
                                  <p:par>
                                    <p:cTn id="26" presetID="27" presetClass="emph" presetSubtype="0" repeatCount="8000" fill="remove" grpId="1" nodeType="withEffect">
                                      <p:stCondLst>
                                        <p:cond delay="1000"/>
                                      </p:stCondLst>
                                      <p:childTnLst>
                                        <p:animClr clrSpc="rgb" dir="cw">
                                          <p:cBhvr override="childStyle">
                                            <p:cTn id="27" dur="250" autoRev="1" fill="remove"/>
                                            <p:tgtEl>
                                              <p:spTgt spid="136"/>
                                            </p:tgtEl>
                                            <p:attrNameLst>
                                              <p:attrName>style.color</p:attrName>
                                            </p:attrNameLst>
                                          </p:cBhvr>
                                          <p:to>
                                            <a:schemeClr val="bg1"/>
                                          </p:to>
                                        </p:animClr>
                                        <p:animClr clrSpc="rgb" dir="cw">
                                          <p:cBhvr>
                                            <p:cTn id="28" dur="250" autoRev="1" fill="remove"/>
                                            <p:tgtEl>
                                              <p:spTgt spid="136"/>
                                            </p:tgtEl>
                                            <p:attrNameLst>
                                              <p:attrName>fillcolor</p:attrName>
                                            </p:attrNameLst>
                                          </p:cBhvr>
                                          <p:to>
                                            <a:schemeClr val="bg1"/>
                                          </p:to>
                                        </p:animClr>
                                        <p:set>
                                          <p:cBhvr>
                                            <p:cTn id="29" dur="250" autoRev="1" fill="remove"/>
                                            <p:tgtEl>
                                              <p:spTgt spid="136"/>
                                            </p:tgtEl>
                                            <p:attrNameLst>
                                              <p:attrName>fill.type</p:attrName>
                                            </p:attrNameLst>
                                          </p:cBhvr>
                                          <p:to>
                                            <p:strVal val="solid"/>
                                          </p:to>
                                        </p:set>
                                        <p:set>
                                          <p:cBhvr>
                                            <p:cTn id="30" dur="250" autoRev="1" fill="remove"/>
                                            <p:tgtEl>
                                              <p:spTgt spid="136"/>
                                            </p:tgtEl>
                                            <p:attrNameLst>
                                              <p:attrName>fill.on</p:attrName>
                                            </p:attrNameLst>
                                          </p:cBhvr>
                                          <p:to>
                                            <p:strVal val="true"/>
                                          </p:to>
                                        </p:set>
                                      </p:childTnLst>
                                    </p:cTn>
                                  </p:par>
                                  <p:par>
                                    <p:cTn id="31" presetID="8" presetClass="emph" presetSubtype="0" fill="hold" grpId="2" nodeType="withEffect">
                                      <p:stCondLst>
                                        <p:cond delay="1000"/>
                                      </p:stCondLst>
                                      <p:childTnLst>
                                        <p:animRot by="-21600000">
                                          <p:cBhvr>
                                            <p:cTn id="32" dur="4500" fill="hold"/>
                                            <p:tgtEl>
                                              <p:spTgt spid="136"/>
                                            </p:tgtEl>
                                            <p:attrNameLst>
                                              <p:attrName>r</p:attrName>
                                            </p:attrNameLst>
                                          </p:cBhvr>
                                        </p:animRot>
                                      </p:childTnLst>
                                    </p:cTn>
                                  </p:par>
                                  <p:par>
                                    <p:cTn id="33" presetID="2" presetClass="entr" presetSubtype="8" fill="hold" grpId="0" nodeType="withEffect">
                                      <p:stCondLst>
                                        <p:cond delay="10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2" presetClass="entr" presetSubtype="8" fill="hold" nodeType="withEffect">
                                      <p:stCondLst>
                                        <p:cond delay="200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1000"/>
                                            <p:tgtEl>
                                              <p:spTgt spid="82"/>
                                            </p:tgtEl>
                                          </p:cBhvr>
                                        </p:animEffect>
                                      </p:childTnLst>
                                    </p:cTn>
                                  </p:par>
                                  <p:par>
                                    <p:cTn id="40" presetID="22" presetClass="entr" presetSubtype="1" fill="hold" grpId="0" nodeType="withEffect">
                                      <p:stCondLst>
                                        <p:cond delay="300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3000"/>
                                            <p:tgtEl>
                                              <p:spTgt spid="12"/>
                                            </p:tgtEl>
                                          </p:cBhvr>
                                        </p:animEffect>
                                      </p:childTnLst>
                                    </p:cTn>
                                  </p:par>
                                  <p:par>
                                    <p:cTn id="43" presetID="53" presetClass="entr" presetSubtype="16" fill="hold" grpId="0" nodeType="withEffect">
                                      <p:stCondLst>
                                        <p:cond delay="850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par>
                                    <p:cTn id="48" presetID="53" presetClass="entr" presetSubtype="16" fill="hold" grpId="0" nodeType="withEffect">
                                      <p:stCondLst>
                                        <p:cond delay="900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par>
                                    <p:cTn id="53" presetID="27" presetClass="emph" presetSubtype="0" repeatCount="8000" fill="remove" grpId="2" nodeType="withEffect">
                                      <p:stCondLst>
                                        <p:cond delay="9000"/>
                                      </p:stCondLst>
                                      <p:childTnLst>
                                        <p:animClr clrSpc="rgb" dir="cw">
                                          <p:cBhvr override="childStyle">
                                            <p:cTn id="54" dur="250" autoRev="1" fill="remove"/>
                                            <p:tgtEl>
                                              <p:spTgt spid="69"/>
                                            </p:tgtEl>
                                            <p:attrNameLst>
                                              <p:attrName>style.color</p:attrName>
                                            </p:attrNameLst>
                                          </p:cBhvr>
                                          <p:to>
                                            <a:schemeClr val="bg1"/>
                                          </p:to>
                                        </p:animClr>
                                        <p:animClr clrSpc="rgb" dir="cw">
                                          <p:cBhvr>
                                            <p:cTn id="55" dur="250" autoRev="1" fill="remove"/>
                                            <p:tgtEl>
                                              <p:spTgt spid="69"/>
                                            </p:tgtEl>
                                            <p:attrNameLst>
                                              <p:attrName>fillcolor</p:attrName>
                                            </p:attrNameLst>
                                          </p:cBhvr>
                                          <p:to>
                                            <a:schemeClr val="bg1"/>
                                          </p:to>
                                        </p:animClr>
                                        <p:set>
                                          <p:cBhvr>
                                            <p:cTn id="56" dur="250" autoRev="1" fill="remove"/>
                                            <p:tgtEl>
                                              <p:spTgt spid="69"/>
                                            </p:tgtEl>
                                            <p:attrNameLst>
                                              <p:attrName>fill.type</p:attrName>
                                            </p:attrNameLst>
                                          </p:cBhvr>
                                          <p:to>
                                            <p:strVal val="solid"/>
                                          </p:to>
                                        </p:set>
                                        <p:set>
                                          <p:cBhvr>
                                            <p:cTn id="57" dur="250" autoRev="1" fill="remove"/>
                                            <p:tgtEl>
                                              <p:spTgt spid="69"/>
                                            </p:tgtEl>
                                            <p:attrNameLst>
                                              <p:attrName>fill.on</p:attrName>
                                            </p:attrNameLst>
                                          </p:cBhvr>
                                          <p:to>
                                            <p:strVal val="true"/>
                                          </p:to>
                                        </p:set>
                                      </p:childTnLst>
                                    </p:cTn>
                                  </p:par>
                                  <p:par>
                                    <p:cTn id="58" presetID="8" presetClass="emph" presetSubtype="0" fill="hold" grpId="3" nodeType="withEffect">
                                      <p:stCondLst>
                                        <p:cond delay="9000"/>
                                      </p:stCondLst>
                                      <p:childTnLst>
                                        <p:animRot by="21600000">
                                          <p:cBhvr>
                                            <p:cTn id="59" dur="4750" fill="hold"/>
                                            <p:tgtEl>
                                              <p:spTgt spid="69"/>
                                            </p:tgtEl>
                                            <p:attrNameLst>
                                              <p:attrName>r</p:attrName>
                                            </p:attrNameLst>
                                          </p:cBhvr>
                                        </p:animRot>
                                      </p:childTnLst>
                                    </p:cTn>
                                  </p:par>
                                  <p:par>
                                    <p:cTn id="60" presetID="27" presetClass="emph" presetSubtype="0" repeatCount="8000" fill="remove" grpId="2" nodeType="withEffect">
                                      <p:stCondLst>
                                        <p:cond delay="9500"/>
                                      </p:stCondLst>
                                      <p:childTnLst>
                                        <p:animClr clrSpc="rgb" dir="cw">
                                          <p:cBhvr override="childStyle">
                                            <p:cTn id="61" dur="250" autoRev="1" fill="remove"/>
                                            <p:tgtEl>
                                              <p:spTgt spid="70"/>
                                            </p:tgtEl>
                                            <p:attrNameLst>
                                              <p:attrName>style.color</p:attrName>
                                            </p:attrNameLst>
                                          </p:cBhvr>
                                          <p:to>
                                            <a:schemeClr val="bg1"/>
                                          </p:to>
                                        </p:animClr>
                                        <p:animClr clrSpc="rgb" dir="cw">
                                          <p:cBhvr>
                                            <p:cTn id="62" dur="250" autoRev="1" fill="remove"/>
                                            <p:tgtEl>
                                              <p:spTgt spid="70"/>
                                            </p:tgtEl>
                                            <p:attrNameLst>
                                              <p:attrName>fillcolor</p:attrName>
                                            </p:attrNameLst>
                                          </p:cBhvr>
                                          <p:to>
                                            <a:schemeClr val="bg1"/>
                                          </p:to>
                                        </p:animClr>
                                        <p:set>
                                          <p:cBhvr>
                                            <p:cTn id="63" dur="250" autoRev="1" fill="remove"/>
                                            <p:tgtEl>
                                              <p:spTgt spid="70"/>
                                            </p:tgtEl>
                                            <p:attrNameLst>
                                              <p:attrName>fill.type</p:attrName>
                                            </p:attrNameLst>
                                          </p:cBhvr>
                                          <p:to>
                                            <p:strVal val="solid"/>
                                          </p:to>
                                        </p:set>
                                        <p:set>
                                          <p:cBhvr>
                                            <p:cTn id="64" dur="250" autoRev="1" fill="remove"/>
                                            <p:tgtEl>
                                              <p:spTgt spid="70"/>
                                            </p:tgtEl>
                                            <p:attrNameLst>
                                              <p:attrName>fill.on</p:attrName>
                                            </p:attrNameLst>
                                          </p:cBhvr>
                                          <p:to>
                                            <p:strVal val="true"/>
                                          </p:to>
                                        </p:set>
                                      </p:childTnLst>
                                    </p:cTn>
                                  </p:par>
                                  <p:par>
                                    <p:cTn id="65" presetID="8" presetClass="emph" presetSubtype="0" fill="hold" grpId="3" nodeType="withEffect">
                                      <p:stCondLst>
                                        <p:cond delay="9500"/>
                                      </p:stCondLst>
                                      <p:childTnLst>
                                        <p:animRot by="-21600000">
                                          <p:cBhvr>
                                            <p:cTn id="66" dur="4500" fill="hold"/>
                                            <p:tgtEl>
                                              <p:spTgt spid="70"/>
                                            </p:tgtEl>
                                            <p:attrNameLst>
                                              <p:attrName>r</p:attrName>
                                            </p:attrNameLst>
                                          </p:cBhvr>
                                        </p:animRot>
                                      </p:childTnLst>
                                    </p:cTn>
                                  </p:par>
                                  <p:par>
                                    <p:cTn id="67" presetID="53" presetClass="entr" presetSubtype="16" fill="hold" nodeType="withEffect">
                                      <p:stCondLst>
                                        <p:cond delay="9500"/>
                                      </p:stCondLst>
                                      <p:childTnLst>
                                        <p:set>
                                          <p:cBhvr>
                                            <p:cTn id="68" dur="1" fill="hold">
                                              <p:stCondLst>
                                                <p:cond delay="0"/>
                                              </p:stCondLst>
                                            </p:cTn>
                                            <p:tgtEl>
                                              <p:spTgt spid="107"/>
                                            </p:tgtEl>
                                            <p:attrNameLst>
                                              <p:attrName>style.visibility</p:attrName>
                                            </p:attrNameLst>
                                          </p:cBhvr>
                                          <p:to>
                                            <p:strVal val="visible"/>
                                          </p:to>
                                        </p:set>
                                        <p:anim calcmode="lin" valueType="num">
                                          <p:cBhvr>
                                            <p:cTn id="69" dur="500" fill="hold"/>
                                            <p:tgtEl>
                                              <p:spTgt spid="107"/>
                                            </p:tgtEl>
                                            <p:attrNameLst>
                                              <p:attrName>ppt_w</p:attrName>
                                            </p:attrNameLst>
                                          </p:cBhvr>
                                          <p:tavLst>
                                            <p:tav tm="0">
                                              <p:val>
                                                <p:fltVal val="0"/>
                                              </p:val>
                                            </p:tav>
                                            <p:tav tm="100000">
                                              <p:val>
                                                <p:strVal val="#ppt_w"/>
                                              </p:val>
                                            </p:tav>
                                          </p:tavLst>
                                        </p:anim>
                                        <p:anim calcmode="lin" valueType="num">
                                          <p:cBhvr>
                                            <p:cTn id="70" dur="500" fill="hold"/>
                                            <p:tgtEl>
                                              <p:spTgt spid="107"/>
                                            </p:tgtEl>
                                            <p:attrNameLst>
                                              <p:attrName>ppt_h</p:attrName>
                                            </p:attrNameLst>
                                          </p:cBhvr>
                                          <p:tavLst>
                                            <p:tav tm="0">
                                              <p:val>
                                                <p:fltVal val="0"/>
                                              </p:val>
                                            </p:tav>
                                            <p:tav tm="100000">
                                              <p:val>
                                                <p:strVal val="#ppt_h"/>
                                              </p:val>
                                            </p:tav>
                                          </p:tavLst>
                                        </p:anim>
                                        <p:animEffect transition="in" filter="fade">
                                          <p:cBhvr>
                                            <p:cTn id="71" dur="500"/>
                                            <p:tgtEl>
                                              <p:spTgt spid="107"/>
                                            </p:tgtEl>
                                          </p:cBhvr>
                                        </p:animEffect>
                                      </p:childTnLst>
                                    </p:cTn>
                                  </p:par>
                                  <p:par>
                                    <p:cTn id="72" presetID="8" presetClass="emph" presetSubtype="0" fill="hold" nodeType="withEffect">
                                      <p:stCondLst>
                                        <p:cond delay="10000"/>
                                      </p:stCondLst>
                                      <p:childTnLst>
                                        <p:animRot by="-21600000">
                                          <p:cBhvr>
                                            <p:cTn id="73" dur="6000" fill="hold"/>
                                            <p:tgtEl>
                                              <p:spTgt spid="107"/>
                                            </p:tgtEl>
                                            <p:attrNameLst>
                                              <p:attrName>r</p:attrName>
                                            </p:attrNameLst>
                                          </p:cBhvr>
                                        </p:animRot>
                                      </p:childTnLst>
                                    </p:cTn>
                                  </p:par>
                                  <p:par>
                                    <p:cTn id="74" presetID="10" presetClass="entr" presetSubtype="0" fill="hold" nodeType="withEffect">
                                      <p:stCondLst>
                                        <p:cond delay="8250"/>
                                      </p:stCondLst>
                                      <p:childTnLst>
                                        <p:set>
                                          <p:cBhvr>
                                            <p:cTn id="75" dur="1" fill="hold">
                                              <p:stCondLst>
                                                <p:cond delay="0"/>
                                              </p:stCondLst>
                                            </p:cTn>
                                            <p:tgtEl>
                                              <p:spTgt spid="119"/>
                                            </p:tgtEl>
                                            <p:attrNameLst>
                                              <p:attrName>style.visibility</p:attrName>
                                            </p:attrNameLst>
                                          </p:cBhvr>
                                          <p:to>
                                            <p:strVal val="visible"/>
                                          </p:to>
                                        </p:set>
                                        <p:animEffect transition="in" filter="fade">
                                          <p:cBhvr>
                                            <p:cTn id="76" dur="250"/>
                                            <p:tgtEl>
                                              <p:spTgt spid="119"/>
                                            </p:tgtEl>
                                          </p:cBhvr>
                                        </p:animEffect>
                                      </p:childTnLst>
                                    </p:cTn>
                                  </p:par>
                                  <p:par>
                                    <p:cTn id="77"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78" dur="1000" fill="hold"/>
                                            <p:tgtEl>
                                              <p:spTgt spid="119"/>
                                            </p:tgtEl>
                                            <p:attrNameLst>
                                              <p:attrName>ppt_x</p:attrName>
                                              <p:attrName>ppt_y</p:attrName>
                                            </p:attrNameLst>
                                          </p:cBhvr>
                                          <p:rCtr x="-1159" y="-4699"/>
                                        </p:animMotion>
                                      </p:childTnLst>
                                    </p:cTn>
                                  </p:par>
                                  <p:par>
                                    <p:cTn id="79" presetID="8" presetClass="emph" presetSubtype="0" fill="hold" nodeType="withEffect">
                                      <p:stCondLst>
                                        <p:cond delay="9300"/>
                                      </p:stCondLst>
                                      <p:childTnLst>
                                        <p:animRot by="43200000">
                                          <p:cBhvr>
                                            <p:cTn id="80" dur="11500" fill="hold"/>
                                            <p:tgtEl>
                                              <p:spTgt spid="119"/>
                                            </p:tgtEl>
                                            <p:attrNameLst>
                                              <p:attrName>r</p:attrName>
                                            </p:attrNameLst>
                                          </p:cBhvr>
                                        </p:animRot>
                                      </p:childTnLst>
                                    </p:cTn>
                                  </p:par>
                                  <p:par>
                                    <p:cTn id="81" presetID="53" presetClass="entr" presetSubtype="16" fill="hold" nodeType="withEffect">
                                      <p:stCondLst>
                                        <p:cond delay="14250"/>
                                      </p:stCondLst>
                                      <p:childTnLst>
                                        <p:set>
                                          <p:cBhvr>
                                            <p:cTn id="82" dur="1" fill="hold">
                                              <p:stCondLst>
                                                <p:cond delay="0"/>
                                              </p:stCondLst>
                                            </p:cTn>
                                            <p:tgtEl>
                                              <p:spTgt spid="113"/>
                                            </p:tgtEl>
                                            <p:attrNameLst>
                                              <p:attrName>style.visibility</p:attrName>
                                            </p:attrNameLst>
                                          </p:cBhvr>
                                          <p:to>
                                            <p:strVal val="visible"/>
                                          </p:to>
                                        </p:set>
                                        <p:anim calcmode="lin" valueType="num">
                                          <p:cBhvr>
                                            <p:cTn id="83" dur="500" fill="hold"/>
                                            <p:tgtEl>
                                              <p:spTgt spid="113"/>
                                            </p:tgtEl>
                                            <p:attrNameLst>
                                              <p:attrName>ppt_w</p:attrName>
                                            </p:attrNameLst>
                                          </p:cBhvr>
                                          <p:tavLst>
                                            <p:tav tm="0">
                                              <p:val>
                                                <p:fltVal val="0"/>
                                              </p:val>
                                            </p:tav>
                                            <p:tav tm="100000">
                                              <p:val>
                                                <p:strVal val="#ppt_w"/>
                                              </p:val>
                                            </p:tav>
                                          </p:tavLst>
                                        </p:anim>
                                        <p:anim calcmode="lin" valueType="num">
                                          <p:cBhvr>
                                            <p:cTn id="84" dur="500" fill="hold"/>
                                            <p:tgtEl>
                                              <p:spTgt spid="113"/>
                                            </p:tgtEl>
                                            <p:attrNameLst>
                                              <p:attrName>ppt_h</p:attrName>
                                            </p:attrNameLst>
                                          </p:cBhvr>
                                          <p:tavLst>
                                            <p:tav tm="0">
                                              <p:val>
                                                <p:fltVal val="0"/>
                                              </p:val>
                                            </p:tav>
                                            <p:tav tm="100000">
                                              <p:val>
                                                <p:strVal val="#ppt_h"/>
                                              </p:val>
                                            </p:tav>
                                          </p:tavLst>
                                        </p:anim>
                                        <p:animEffect transition="in" filter="fade">
                                          <p:cBhvr>
                                            <p:cTn id="85" dur="500"/>
                                            <p:tgtEl>
                                              <p:spTgt spid="113"/>
                                            </p:tgtEl>
                                          </p:cBhvr>
                                        </p:animEffect>
                                      </p:childTnLst>
                                    </p:cTn>
                                  </p:par>
                                  <p:par>
                                    <p:cTn id="86" presetID="8" presetClass="emph" presetSubtype="0" fill="hold" nodeType="withEffect">
                                      <p:stCondLst>
                                        <p:cond delay="14750"/>
                                      </p:stCondLst>
                                      <p:childTnLst>
                                        <p:animRot by="21600000">
                                          <p:cBhvr>
                                            <p:cTn id="87" dur="6250" fill="hold"/>
                                            <p:tgtEl>
                                              <p:spTgt spid="113"/>
                                            </p:tgtEl>
                                            <p:attrNameLst>
                                              <p:attrName>r</p:attrName>
                                            </p:attrNameLst>
                                          </p:cBhvr>
                                        </p:animRot>
                                      </p:childTnLst>
                                    </p:cTn>
                                  </p:par>
                                  <p:par>
                                    <p:cTn id="88" presetID="2" presetClass="entr" presetSubtype="8" fill="hold" nodeType="withEffect">
                                      <p:stCondLst>
                                        <p:cond delay="3500"/>
                                      </p:stCondLst>
                                      <p:childTnLst>
                                        <p:set>
                                          <p:cBhvr>
                                            <p:cTn id="89" dur="1" fill="hold">
                                              <p:stCondLst>
                                                <p:cond delay="0"/>
                                              </p:stCondLst>
                                            </p:cTn>
                                            <p:tgtEl>
                                              <p:spTgt spid="131"/>
                                            </p:tgtEl>
                                            <p:attrNameLst>
                                              <p:attrName>style.visibility</p:attrName>
                                            </p:attrNameLst>
                                          </p:cBhvr>
                                          <p:to>
                                            <p:strVal val="visible"/>
                                          </p:to>
                                        </p:set>
                                        <p:anim calcmode="lin" valueType="num">
                                          <p:cBhvr additive="base">
                                            <p:cTn id="90" dur="5000" fill="hold"/>
                                            <p:tgtEl>
                                              <p:spTgt spid="131"/>
                                            </p:tgtEl>
                                            <p:attrNameLst>
                                              <p:attrName>ppt_x</p:attrName>
                                            </p:attrNameLst>
                                          </p:cBhvr>
                                          <p:tavLst>
                                            <p:tav tm="0">
                                              <p:val>
                                                <p:strVal val="0-#ppt_w/2"/>
                                              </p:val>
                                            </p:tav>
                                            <p:tav tm="100000">
                                              <p:val>
                                                <p:strVal val="#ppt_x"/>
                                              </p:val>
                                            </p:tav>
                                          </p:tavLst>
                                        </p:anim>
                                        <p:anim calcmode="lin" valueType="num">
                                          <p:cBhvr additive="base">
                                            <p:cTn id="91" dur="5000" fill="hold"/>
                                            <p:tgtEl>
                                              <p:spTgt spid="131"/>
                                            </p:tgtEl>
                                            <p:attrNameLst>
                                              <p:attrName>ppt_y</p:attrName>
                                            </p:attrNameLst>
                                          </p:cBhvr>
                                          <p:tavLst>
                                            <p:tav tm="0">
                                              <p:val>
                                                <p:strVal val="#ppt_y"/>
                                              </p:val>
                                            </p:tav>
                                            <p:tav tm="100000">
                                              <p:val>
                                                <p:strVal val="#ppt_y"/>
                                              </p:val>
                                            </p:tav>
                                          </p:tavLst>
                                        </p:anim>
                                      </p:childTnLst>
                                    </p:cTn>
                                  </p:par>
                                  <p:par>
                                    <p:cTn id="92" presetID="22" presetClass="entr" presetSubtype="8" fill="hold" grpId="0" nodeType="withEffect">
                                      <p:stCondLst>
                                        <p:cond delay="5800"/>
                                      </p:stCondLst>
                                      <p:childTnLst>
                                        <p:set>
                                          <p:cBhvr>
                                            <p:cTn id="93" dur="1" fill="hold">
                                              <p:stCondLst>
                                                <p:cond delay="0"/>
                                              </p:stCondLst>
                                            </p:cTn>
                                            <p:tgtEl>
                                              <p:spTgt spid="132"/>
                                            </p:tgtEl>
                                            <p:attrNameLst>
                                              <p:attrName>style.visibility</p:attrName>
                                            </p:attrNameLst>
                                          </p:cBhvr>
                                          <p:to>
                                            <p:strVal val="visible"/>
                                          </p:to>
                                        </p:set>
                                        <p:animEffect transition="in" filter="wipe(left)">
                                          <p:cBhvr>
                                            <p:cTn id="94" dur="2000"/>
                                            <p:tgtEl>
                                              <p:spTgt spid="132"/>
                                            </p:tgtEl>
                                          </p:cBhvr>
                                        </p:animEffect>
                                      </p:childTnLst>
                                    </p:cTn>
                                  </p:par>
                                  <p:par>
                                    <p:cTn id="95" presetID="53" presetClass="entr" presetSubtype="16" fill="hold" grpId="0" nodeType="withEffect">
                                      <p:stCondLst>
                                        <p:cond delay="8500"/>
                                      </p:stCondLst>
                                      <p:childTnLst>
                                        <p:set>
                                          <p:cBhvr>
                                            <p:cTn id="96" dur="1" fill="hold">
                                              <p:stCondLst>
                                                <p:cond delay="0"/>
                                              </p:stCondLst>
                                            </p:cTn>
                                            <p:tgtEl>
                                              <p:spTgt spid="133"/>
                                            </p:tgtEl>
                                            <p:attrNameLst>
                                              <p:attrName>style.visibility</p:attrName>
                                            </p:attrNameLst>
                                          </p:cBhvr>
                                          <p:to>
                                            <p:strVal val="visible"/>
                                          </p:to>
                                        </p:set>
                                        <p:anim calcmode="lin" valueType="num">
                                          <p:cBhvr>
                                            <p:cTn id="97" dur="500" fill="hold"/>
                                            <p:tgtEl>
                                              <p:spTgt spid="133"/>
                                            </p:tgtEl>
                                            <p:attrNameLst>
                                              <p:attrName>ppt_w</p:attrName>
                                            </p:attrNameLst>
                                          </p:cBhvr>
                                          <p:tavLst>
                                            <p:tav tm="0">
                                              <p:val>
                                                <p:fltVal val="0"/>
                                              </p:val>
                                            </p:tav>
                                            <p:tav tm="100000">
                                              <p:val>
                                                <p:strVal val="#ppt_w"/>
                                              </p:val>
                                            </p:tav>
                                          </p:tavLst>
                                        </p:anim>
                                        <p:anim calcmode="lin" valueType="num">
                                          <p:cBhvr>
                                            <p:cTn id="98" dur="500" fill="hold"/>
                                            <p:tgtEl>
                                              <p:spTgt spid="133"/>
                                            </p:tgtEl>
                                            <p:attrNameLst>
                                              <p:attrName>ppt_h</p:attrName>
                                            </p:attrNameLst>
                                          </p:cBhvr>
                                          <p:tavLst>
                                            <p:tav tm="0">
                                              <p:val>
                                                <p:fltVal val="0"/>
                                              </p:val>
                                            </p:tav>
                                            <p:tav tm="100000">
                                              <p:val>
                                                <p:strVal val="#ppt_h"/>
                                              </p:val>
                                            </p:tav>
                                          </p:tavLst>
                                        </p:anim>
                                        <p:animEffect transition="in" filter="fade">
                                          <p:cBhvr>
                                            <p:cTn id="99" dur="500"/>
                                            <p:tgtEl>
                                              <p:spTgt spid="133"/>
                                            </p:tgtEl>
                                          </p:cBhvr>
                                        </p:animEffect>
                                      </p:childTnLst>
                                    </p:cTn>
                                  </p:par>
                                  <p:par>
                                    <p:cTn id="100" presetID="27" presetClass="emph" presetSubtype="0" repeatCount="8000" fill="remove" grpId="1" nodeType="withEffect">
                                      <p:stCondLst>
                                        <p:cond delay="9000"/>
                                      </p:stCondLst>
                                      <p:childTnLst>
                                        <p:animClr clrSpc="rgb" dir="cw">
                                          <p:cBhvr override="childStyle">
                                            <p:cTn id="101" dur="250" autoRev="1" fill="remove"/>
                                            <p:tgtEl>
                                              <p:spTgt spid="133"/>
                                            </p:tgtEl>
                                            <p:attrNameLst>
                                              <p:attrName>style.color</p:attrName>
                                            </p:attrNameLst>
                                          </p:cBhvr>
                                          <p:to>
                                            <a:schemeClr val="bg1"/>
                                          </p:to>
                                        </p:animClr>
                                        <p:animClr clrSpc="rgb" dir="cw">
                                          <p:cBhvr>
                                            <p:cTn id="102" dur="250" autoRev="1" fill="remove"/>
                                            <p:tgtEl>
                                              <p:spTgt spid="133"/>
                                            </p:tgtEl>
                                            <p:attrNameLst>
                                              <p:attrName>fillcolor</p:attrName>
                                            </p:attrNameLst>
                                          </p:cBhvr>
                                          <p:to>
                                            <a:schemeClr val="bg1"/>
                                          </p:to>
                                        </p:animClr>
                                        <p:set>
                                          <p:cBhvr>
                                            <p:cTn id="103" dur="250" autoRev="1" fill="remove"/>
                                            <p:tgtEl>
                                              <p:spTgt spid="133"/>
                                            </p:tgtEl>
                                            <p:attrNameLst>
                                              <p:attrName>fill.type</p:attrName>
                                            </p:attrNameLst>
                                          </p:cBhvr>
                                          <p:to>
                                            <p:strVal val="solid"/>
                                          </p:to>
                                        </p:set>
                                        <p:set>
                                          <p:cBhvr>
                                            <p:cTn id="104" dur="250" autoRev="1" fill="remove"/>
                                            <p:tgtEl>
                                              <p:spTgt spid="133"/>
                                            </p:tgtEl>
                                            <p:attrNameLst>
                                              <p:attrName>fill.on</p:attrName>
                                            </p:attrNameLst>
                                          </p:cBhvr>
                                          <p:to>
                                            <p:strVal val="true"/>
                                          </p:to>
                                        </p:set>
                                      </p:childTnLst>
                                    </p:cTn>
                                  </p:par>
                                  <p:par>
                                    <p:cTn id="105" presetID="8" presetClass="emph" presetSubtype="0" fill="hold" grpId="2" nodeType="withEffect">
                                      <p:stCondLst>
                                        <p:cond delay="9000"/>
                                      </p:stCondLst>
                                      <p:childTnLst>
                                        <p:animRot by="21600000">
                                          <p:cBhvr>
                                            <p:cTn id="106" dur="4750" fill="hold"/>
                                            <p:tgtEl>
                                              <p:spTgt spid="133"/>
                                            </p:tgtEl>
                                            <p:attrNameLst>
                                              <p:attrName>r</p:attrName>
                                            </p:attrNameLst>
                                          </p:cBhvr>
                                        </p:animRot>
                                      </p:childTnLst>
                                    </p:cTn>
                                  </p:par>
                                  <p:par>
                                    <p:cTn id="107" presetID="53" presetClass="entr" presetSubtype="16" fill="hold" nodeType="withEffect">
                                      <p:stCondLst>
                                        <p:cond delay="9000"/>
                                      </p:stCondLst>
                                      <p:childTnLst>
                                        <p:set>
                                          <p:cBhvr>
                                            <p:cTn id="108" dur="1" fill="hold">
                                              <p:stCondLst>
                                                <p:cond delay="0"/>
                                              </p:stCondLst>
                                            </p:cTn>
                                            <p:tgtEl>
                                              <p:spTgt spid="87"/>
                                            </p:tgtEl>
                                            <p:attrNameLst>
                                              <p:attrName>style.visibility</p:attrName>
                                            </p:attrNameLst>
                                          </p:cBhvr>
                                          <p:to>
                                            <p:strVal val="visible"/>
                                          </p:to>
                                        </p:set>
                                        <p:anim calcmode="lin" valueType="num">
                                          <p:cBhvr>
                                            <p:cTn id="109" dur="1000" fill="hold"/>
                                            <p:tgtEl>
                                              <p:spTgt spid="87"/>
                                            </p:tgtEl>
                                            <p:attrNameLst>
                                              <p:attrName>ppt_w</p:attrName>
                                            </p:attrNameLst>
                                          </p:cBhvr>
                                          <p:tavLst>
                                            <p:tav tm="0">
                                              <p:val>
                                                <p:fltVal val="0"/>
                                              </p:val>
                                            </p:tav>
                                            <p:tav tm="100000">
                                              <p:val>
                                                <p:strVal val="#ppt_w"/>
                                              </p:val>
                                            </p:tav>
                                          </p:tavLst>
                                        </p:anim>
                                        <p:anim calcmode="lin" valueType="num">
                                          <p:cBhvr>
                                            <p:cTn id="110" dur="1000" fill="hold"/>
                                            <p:tgtEl>
                                              <p:spTgt spid="87"/>
                                            </p:tgtEl>
                                            <p:attrNameLst>
                                              <p:attrName>ppt_h</p:attrName>
                                            </p:attrNameLst>
                                          </p:cBhvr>
                                          <p:tavLst>
                                            <p:tav tm="0">
                                              <p:val>
                                                <p:fltVal val="0"/>
                                              </p:val>
                                            </p:tav>
                                            <p:tav tm="100000">
                                              <p:val>
                                                <p:strVal val="#ppt_h"/>
                                              </p:val>
                                            </p:tav>
                                          </p:tavLst>
                                        </p:anim>
                                        <p:animEffect transition="in" filter="fade">
                                          <p:cBhvr>
                                            <p:cTn id="111" dur="1000"/>
                                            <p:tgtEl>
                                              <p:spTgt spid="87"/>
                                            </p:tgtEl>
                                          </p:cBhvr>
                                        </p:animEffect>
                                      </p:childTnLst>
                                    </p:cTn>
                                  </p:par>
                                  <p:par>
                                    <p:cTn id="112" presetID="22" presetClass="entr" presetSubtype="8" fill="hold" grpId="0" nodeType="withEffect">
                                      <p:stCondLst>
                                        <p:cond delay="10000"/>
                                      </p:stCondLst>
                                      <p:childTnLst>
                                        <p:set>
                                          <p:cBhvr>
                                            <p:cTn id="113" dur="1" fill="hold">
                                              <p:stCondLst>
                                                <p:cond delay="0"/>
                                              </p:stCondLst>
                                            </p:cTn>
                                            <p:tgtEl>
                                              <p:spTgt spid="137"/>
                                            </p:tgtEl>
                                            <p:attrNameLst>
                                              <p:attrName>style.visibility</p:attrName>
                                            </p:attrNameLst>
                                          </p:cBhvr>
                                          <p:to>
                                            <p:strVal val="visible"/>
                                          </p:to>
                                        </p:set>
                                        <p:animEffect transition="in" filter="wipe(left)">
                                          <p:cBhvr>
                                            <p:cTn id="114" dur="1000"/>
                                            <p:tgtEl>
                                              <p:spTgt spid="137"/>
                                            </p:tgtEl>
                                          </p:cBhvr>
                                        </p:animEffect>
                                      </p:childTnLst>
                                    </p:cTn>
                                  </p:par>
                                  <p:par>
                                    <p:cTn id="115" presetID="53" presetClass="entr" presetSubtype="16" fill="hold" nodeType="withEffect">
                                      <p:stCondLst>
                                        <p:cond delay="11000"/>
                                      </p:stCondLst>
                                      <p:childTnLst>
                                        <p:set>
                                          <p:cBhvr>
                                            <p:cTn id="116" dur="1" fill="hold">
                                              <p:stCondLst>
                                                <p:cond delay="0"/>
                                              </p:stCondLst>
                                            </p:cTn>
                                            <p:tgtEl>
                                              <p:spTgt spid="85"/>
                                            </p:tgtEl>
                                            <p:attrNameLst>
                                              <p:attrName>style.visibility</p:attrName>
                                            </p:attrNameLst>
                                          </p:cBhvr>
                                          <p:to>
                                            <p:strVal val="visible"/>
                                          </p:to>
                                        </p:set>
                                        <p:anim calcmode="lin" valueType="num">
                                          <p:cBhvr>
                                            <p:cTn id="117" dur="1000" fill="hold"/>
                                            <p:tgtEl>
                                              <p:spTgt spid="85"/>
                                            </p:tgtEl>
                                            <p:attrNameLst>
                                              <p:attrName>ppt_w</p:attrName>
                                            </p:attrNameLst>
                                          </p:cBhvr>
                                          <p:tavLst>
                                            <p:tav tm="0">
                                              <p:val>
                                                <p:fltVal val="0"/>
                                              </p:val>
                                            </p:tav>
                                            <p:tav tm="100000">
                                              <p:val>
                                                <p:strVal val="#ppt_w"/>
                                              </p:val>
                                            </p:tav>
                                          </p:tavLst>
                                        </p:anim>
                                        <p:anim calcmode="lin" valueType="num">
                                          <p:cBhvr>
                                            <p:cTn id="118" dur="1000" fill="hold"/>
                                            <p:tgtEl>
                                              <p:spTgt spid="85"/>
                                            </p:tgtEl>
                                            <p:attrNameLst>
                                              <p:attrName>ppt_h</p:attrName>
                                            </p:attrNameLst>
                                          </p:cBhvr>
                                          <p:tavLst>
                                            <p:tav tm="0">
                                              <p:val>
                                                <p:fltVal val="0"/>
                                              </p:val>
                                            </p:tav>
                                            <p:tav tm="100000">
                                              <p:val>
                                                <p:strVal val="#ppt_h"/>
                                              </p:val>
                                            </p:tav>
                                          </p:tavLst>
                                        </p:anim>
                                        <p:animEffect transition="in" filter="fade">
                                          <p:cBhvr>
                                            <p:cTn id="119" dur="1000"/>
                                            <p:tgtEl>
                                              <p:spTgt spid="85"/>
                                            </p:tgtEl>
                                          </p:cBhvr>
                                        </p:animEffect>
                                      </p:childTnLst>
                                    </p:cTn>
                                  </p:par>
                                  <p:par>
                                    <p:cTn id="120" presetID="22" presetClass="entr" presetSubtype="8" fill="hold" grpId="0" nodeType="withEffect">
                                      <p:stCondLst>
                                        <p:cond delay="12000"/>
                                      </p:stCondLst>
                                      <p:childTnLst>
                                        <p:set>
                                          <p:cBhvr>
                                            <p:cTn id="121" dur="1" fill="hold">
                                              <p:stCondLst>
                                                <p:cond delay="0"/>
                                              </p:stCondLst>
                                            </p:cTn>
                                            <p:tgtEl>
                                              <p:spTgt spid="139"/>
                                            </p:tgtEl>
                                            <p:attrNameLst>
                                              <p:attrName>style.visibility</p:attrName>
                                            </p:attrNameLst>
                                          </p:cBhvr>
                                          <p:to>
                                            <p:strVal val="visible"/>
                                          </p:to>
                                        </p:set>
                                        <p:animEffect transition="in" filter="wipe(left)">
                                          <p:cBhvr>
                                            <p:cTn id="122" dur="1000"/>
                                            <p:tgtEl>
                                              <p:spTgt spid="139"/>
                                            </p:tgtEl>
                                          </p:cBhvr>
                                        </p:animEffect>
                                      </p:childTnLst>
                                    </p:cTn>
                                  </p:par>
                                  <p:par>
                                    <p:cTn id="123" presetID="53" presetClass="entr" presetSubtype="16" fill="hold" nodeType="withEffect">
                                      <p:stCondLst>
                                        <p:cond delay="13000"/>
                                      </p:stCondLst>
                                      <p:childTnLst>
                                        <p:set>
                                          <p:cBhvr>
                                            <p:cTn id="124" dur="1" fill="hold">
                                              <p:stCondLst>
                                                <p:cond delay="0"/>
                                              </p:stCondLst>
                                            </p:cTn>
                                            <p:tgtEl>
                                              <p:spTgt spid="86"/>
                                            </p:tgtEl>
                                            <p:attrNameLst>
                                              <p:attrName>style.visibility</p:attrName>
                                            </p:attrNameLst>
                                          </p:cBhvr>
                                          <p:to>
                                            <p:strVal val="visible"/>
                                          </p:to>
                                        </p:set>
                                        <p:anim calcmode="lin" valueType="num">
                                          <p:cBhvr>
                                            <p:cTn id="125" dur="1000" fill="hold"/>
                                            <p:tgtEl>
                                              <p:spTgt spid="86"/>
                                            </p:tgtEl>
                                            <p:attrNameLst>
                                              <p:attrName>ppt_w</p:attrName>
                                            </p:attrNameLst>
                                          </p:cBhvr>
                                          <p:tavLst>
                                            <p:tav tm="0">
                                              <p:val>
                                                <p:fltVal val="0"/>
                                              </p:val>
                                            </p:tav>
                                            <p:tav tm="100000">
                                              <p:val>
                                                <p:strVal val="#ppt_w"/>
                                              </p:val>
                                            </p:tav>
                                          </p:tavLst>
                                        </p:anim>
                                        <p:anim calcmode="lin" valueType="num">
                                          <p:cBhvr>
                                            <p:cTn id="126" dur="1000" fill="hold"/>
                                            <p:tgtEl>
                                              <p:spTgt spid="86"/>
                                            </p:tgtEl>
                                            <p:attrNameLst>
                                              <p:attrName>ppt_h</p:attrName>
                                            </p:attrNameLst>
                                          </p:cBhvr>
                                          <p:tavLst>
                                            <p:tav tm="0">
                                              <p:val>
                                                <p:fltVal val="0"/>
                                              </p:val>
                                            </p:tav>
                                            <p:tav tm="100000">
                                              <p:val>
                                                <p:strVal val="#ppt_h"/>
                                              </p:val>
                                            </p:tav>
                                          </p:tavLst>
                                        </p:anim>
                                        <p:animEffect transition="in" filter="fade">
                                          <p:cBhvr>
                                            <p:cTn id="127" dur="1000"/>
                                            <p:tgtEl>
                                              <p:spTgt spid="86"/>
                                            </p:tgtEl>
                                          </p:cBhvr>
                                        </p:animEffect>
                                      </p:childTnLst>
                                    </p:cTn>
                                  </p:par>
                                  <p:par>
                                    <p:cTn id="128" presetID="22" presetClass="entr" presetSubtype="8" fill="hold" grpId="0" nodeType="withEffect">
                                      <p:stCondLst>
                                        <p:cond delay="14000"/>
                                      </p:stCondLst>
                                      <p:childTnLst>
                                        <p:set>
                                          <p:cBhvr>
                                            <p:cTn id="129" dur="1" fill="hold">
                                              <p:stCondLst>
                                                <p:cond delay="0"/>
                                              </p:stCondLst>
                                            </p:cTn>
                                            <p:tgtEl>
                                              <p:spTgt spid="138"/>
                                            </p:tgtEl>
                                            <p:attrNameLst>
                                              <p:attrName>style.visibility</p:attrName>
                                            </p:attrNameLst>
                                          </p:cBhvr>
                                          <p:to>
                                            <p:strVal val="visible"/>
                                          </p:to>
                                        </p:set>
                                        <p:animEffect transition="in" filter="wipe(left)">
                                          <p:cBhvr>
                                            <p:cTn id="130" dur="1000"/>
                                            <p:tgtEl>
                                              <p:spTgt spid="138"/>
                                            </p:tgtEl>
                                          </p:cBhvr>
                                        </p:animEffect>
                                      </p:childTnLst>
                                    </p:cTn>
                                  </p:par>
                                  <p:par>
                                    <p:cTn id="131" presetID="53" presetClass="entr" presetSubtype="16" fill="hold" nodeType="withEffect">
                                      <p:stCondLst>
                                        <p:cond delay="15000"/>
                                      </p:stCondLst>
                                      <p:childTnLst>
                                        <p:set>
                                          <p:cBhvr>
                                            <p:cTn id="132" dur="1" fill="hold">
                                              <p:stCondLst>
                                                <p:cond delay="0"/>
                                              </p:stCondLst>
                                            </p:cTn>
                                            <p:tgtEl>
                                              <p:spTgt spid="16"/>
                                            </p:tgtEl>
                                            <p:attrNameLst>
                                              <p:attrName>style.visibility</p:attrName>
                                            </p:attrNameLst>
                                          </p:cBhvr>
                                          <p:to>
                                            <p:strVal val="visible"/>
                                          </p:to>
                                        </p:set>
                                        <p:anim calcmode="lin" valueType="num">
                                          <p:cBhvr>
                                            <p:cTn id="133" dur="1000" fill="hold"/>
                                            <p:tgtEl>
                                              <p:spTgt spid="16"/>
                                            </p:tgtEl>
                                            <p:attrNameLst>
                                              <p:attrName>ppt_w</p:attrName>
                                            </p:attrNameLst>
                                          </p:cBhvr>
                                          <p:tavLst>
                                            <p:tav tm="0">
                                              <p:val>
                                                <p:fltVal val="0"/>
                                              </p:val>
                                            </p:tav>
                                            <p:tav tm="100000">
                                              <p:val>
                                                <p:strVal val="#ppt_w"/>
                                              </p:val>
                                            </p:tav>
                                          </p:tavLst>
                                        </p:anim>
                                        <p:anim calcmode="lin" valueType="num">
                                          <p:cBhvr>
                                            <p:cTn id="134" dur="1000" fill="hold"/>
                                            <p:tgtEl>
                                              <p:spTgt spid="16"/>
                                            </p:tgtEl>
                                            <p:attrNameLst>
                                              <p:attrName>ppt_h</p:attrName>
                                            </p:attrNameLst>
                                          </p:cBhvr>
                                          <p:tavLst>
                                            <p:tav tm="0">
                                              <p:val>
                                                <p:fltVal val="0"/>
                                              </p:val>
                                            </p:tav>
                                            <p:tav tm="100000">
                                              <p:val>
                                                <p:strVal val="#ppt_h"/>
                                              </p:val>
                                            </p:tav>
                                          </p:tavLst>
                                        </p:anim>
                                        <p:animEffect transition="in" filter="fade">
                                          <p:cBhvr>
                                            <p:cTn id="135" dur="1000"/>
                                            <p:tgtEl>
                                              <p:spTgt spid="16"/>
                                            </p:tgtEl>
                                          </p:cBhvr>
                                        </p:animEffect>
                                      </p:childTnLst>
                                    </p:cTn>
                                  </p:par>
                                  <p:par>
                                    <p:cTn id="136" presetID="22" presetClass="entr" presetSubtype="8" fill="hold" grpId="0" nodeType="withEffect">
                                      <p:stCondLst>
                                        <p:cond delay="16000"/>
                                      </p:stCondLst>
                                      <p:childTnLst>
                                        <p:set>
                                          <p:cBhvr>
                                            <p:cTn id="137" dur="1" fill="hold">
                                              <p:stCondLst>
                                                <p:cond delay="0"/>
                                              </p:stCondLst>
                                            </p:cTn>
                                            <p:tgtEl>
                                              <p:spTgt spid="140"/>
                                            </p:tgtEl>
                                            <p:attrNameLst>
                                              <p:attrName>style.visibility</p:attrName>
                                            </p:attrNameLst>
                                          </p:cBhvr>
                                          <p:to>
                                            <p:strVal val="visible"/>
                                          </p:to>
                                        </p:set>
                                        <p:animEffect transition="in" filter="wipe(left)">
                                          <p:cBhvr>
                                            <p:cTn id="138" dur="1000"/>
                                            <p:tgtEl>
                                              <p:spTgt spid="140"/>
                                            </p:tgtEl>
                                          </p:cBhvr>
                                        </p:animEffect>
                                      </p:childTnLst>
                                    </p:cTn>
                                  </p:par>
                                  <p:par>
                                    <p:cTn id="139" presetID="53" presetClass="entr" presetSubtype="16" fill="hold" grpId="0" nodeType="withEffect">
                                      <p:stCondLst>
                                        <p:cond delay="9000"/>
                                      </p:stCondLst>
                                      <p:childTnLst>
                                        <p:set>
                                          <p:cBhvr>
                                            <p:cTn id="140" dur="1" fill="hold">
                                              <p:stCondLst>
                                                <p:cond delay="0"/>
                                              </p:stCondLst>
                                            </p:cTn>
                                            <p:tgtEl>
                                              <p:spTgt spid="141"/>
                                            </p:tgtEl>
                                            <p:attrNameLst>
                                              <p:attrName>style.visibility</p:attrName>
                                            </p:attrNameLst>
                                          </p:cBhvr>
                                          <p:to>
                                            <p:strVal val="visible"/>
                                          </p:to>
                                        </p:set>
                                        <p:anim calcmode="lin" valueType="num">
                                          <p:cBhvr>
                                            <p:cTn id="141" dur="500" fill="hold"/>
                                            <p:tgtEl>
                                              <p:spTgt spid="141"/>
                                            </p:tgtEl>
                                            <p:attrNameLst>
                                              <p:attrName>ppt_w</p:attrName>
                                            </p:attrNameLst>
                                          </p:cBhvr>
                                          <p:tavLst>
                                            <p:tav tm="0">
                                              <p:val>
                                                <p:fltVal val="0"/>
                                              </p:val>
                                            </p:tav>
                                            <p:tav tm="100000">
                                              <p:val>
                                                <p:strVal val="#ppt_w"/>
                                              </p:val>
                                            </p:tav>
                                          </p:tavLst>
                                        </p:anim>
                                        <p:anim calcmode="lin" valueType="num">
                                          <p:cBhvr>
                                            <p:cTn id="142" dur="500" fill="hold"/>
                                            <p:tgtEl>
                                              <p:spTgt spid="141"/>
                                            </p:tgtEl>
                                            <p:attrNameLst>
                                              <p:attrName>ppt_h</p:attrName>
                                            </p:attrNameLst>
                                          </p:cBhvr>
                                          <p:tavLst>
                                            <p:tav tm="0">
                                              <p:val>
                                                <p:fltVal val="0"/>
                                              </p:val>
                                            </p:tav>
                                            <p:tav tm="100000">
                                              <p:val>
                                                <p:strVal val="#ppt_h"/>
                                              </p:val>
                                            </p:tav>
                                          </p:tavLst>
                                        </p:anim>
                                        <p:animEffect transition="in" filter="fade">
                                          <p:cBhvr>
                                            <p:cTn id="143" dur="500"/>
                                            <p:tgtEl>
                                              <p:spTgt spid="141"/>
                                            </p:tgtEl>
                                          </p:cBhvr>
                                        </p:animEffect>
                                      </p:childTnLst>
                                    </p:cTn>
                                  </p:par>
                                  <p:par>
                                    <p:cTn id="144" presetID="27" presetClass="emph" presetSubtype="0" repeatCount="8000" fill="remove" grpId="1" nodeType="withEffect">
                                      <p:stCondLst>
                                        <p:cond delay="9500"/>
                                      </p:stCondLst>
                                      <p:childTnLst>
                                        <p:animClr clrSpc="rgb" dir="cw">
                                          <p:cBhvr override="childStyle">
                                            <p:cTn id="145" dur="250" autoRev="1" fill="remove"/>
                                            <p:tgtEl>
                                              <p:spTgt spid="141"/>
                                            </p:tgtEl>
                                            <p:attrNameLst>
                                              <p:attrName>style.color</p:attrName>
                                            </p:attrNameLst>
                                          </p:cBhvr>
                                          <p:to>
                                            <a:schemeClr val="bg1"/>
                                          </p:to>
                                        </p:animClr>
                                        <p:animClr clrSpc="rgb" dir="cw">
                                          <p:cBhvr>
                                            <p:cTn id="146" dur="250" autoRev="1" fill="remove"/>
                                            <p:tgtEl>
                                              <p:spTgt spid="141"/>
                                            </p:tgtEl>
                                            <p:attrNameLst>
                                              <p:attrName>fillcolor</p:attrName>
                                            </p:attrNameLst>
                                          </p:cBhvr>
                                          <p:to>
                                            <a:schemeClr val="bg1"/>
                                          </p:to>
                                        </p:animClr>
                                        <p:set>
                                          <p:cBhvr>
                                            <p:cTn id="147" dur="250" autoRev="1" fill="remove"/>
                                            <p:tgtEl>
                                              <p:spTgt spid="141"/>
                                            </p:tgtEl>
                                            <p:attrNameLst>
                                              <p:attrName>fill.type</p:attrName>
                                            </p:attrNameLst>
                                          </p:cBhvr>
                                          <p:to>
                                            <p:strVal val="solid"/>
                                          </p:to>
                                        </p:set>
                                        <p:set>
                                          <p:cBhvr>
                                            <p:cTn id="148" dur="250" autoRev="1" fill="remove"/>
                                            <p:tgtEl>
                                              <p:spTgt spid="141"/>
                                            </p:tgtEl>
                                            <p:attrNameLst>
                                              <p:attrName>fill.on</p:attrName>
                                            </p:attrNameLst>
                                          </p:cBhvr>
                                          <p:to>
                                            <p:strVal val="true"/>
                                          </p:to>
                                        </p:set>
                                      </p:childTnLst>
                                    </p:cTn>
                                  </p:par>
                                  <p:par>
                                    <p:cTn id="149" presetID="8" presetClass="emph" presetSubtype="0" fill="hold" grpId="2" nodeType="withEffect">
                                      <p:stCondLst>
                                        <p:cond delay="9500"/>
                                      </p:stCondLst>
                                      <p:childTnLst>
                                        <p:animRot by="-21600000">
                                          <p:cBhvr>
                                            <p:cTn id="150" dur="4500" fill="hold"/>
                                            <p:tgtEl>
                                              <p:spTgt spid="1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70" grpId="0" animBg="1"/>
          <p:bldP spid="70" grpId="2" animBg="1"/>
          <p:bldP spid="70" grpId="3" animBg="1"/>
          <p:bldP spid="69" grpId="0" animBg="1"/>
          <p:bldP spid="69" grpId="2" animBg="1"/>
          <p:bldP spid="69" grpId="3" animBg="1"/>
          <p:bldP spid="132" grpId="0"/>
          <p:bldP spid="133" grpId="0" animBg="1"/>
          <p:bldP spid="133" grpId="1" animBg="1"/>
          <p:bldP spid="133" grpId="2" animBg="1"/>
          <p:bldP spid="135" grpId="0" animBg="1"/>
          <p:bldP spid="135" grpId="1" animBg="1"/>
          <p:bldP spid="135" grpId="2" animBg="1"/>
          <p:bldP spid="136" grpId="0" animBg="1"/>
          <p:bldP spid="136" grpId="1" animBg="1"/>
          <p:bldP spid="136" grpId="2" animBg="1"/>
          <p:bldP spid="137" grpId="0"/>
          <p:bldP spid="138" grpId="0"/>
          <p:bldP spid="139" grpId="0"/>
          <p:bldP spid="140" grpId="0"/>
          <p:bldP spid="141" grpId="0" animBg="1"/>
          <p:bldP spid="141" grpId="1" animBg="1"/>
          <p:bldP spid="141" grpId="2"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additive="base">
                                            <p:cTn id="7" dur="2000" fill="hold"/>
                                            <p:tgtEl>
                                              <p:spTgt spid="106"/>
                                            </p:tgtEl>
                                            <p:attrNameLst>
                                              <p:attrName>ppt_x</p:attrName>
                                            </p:attrNameLst>
                                          </p:cBhvr>
                                          <p:tavLst>
                                            <p:tav tm="0">
                                              <p:val>
                                                <p:strVal val="#ppt_x"/>
                                              </p:val>
                                            </p:tav>
                                            <p:tav tm="100000">
                                              <p:val>
                                                <p:strVal val="#ppt_x"/>
                                              </p:val>
                                            </p:tav>
                                          </p:tavLst>
                                        </p:anim>
                                        <p:anim calcmode="lin" valueType="num">
                                          <p:cBhvr additive="base">
                                            <p:cTn id="8" dur="2000" fill="hold"/>
                                            <p:tgtEl>
                                              <p:spTgt spid="106"/>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35"/>
                                            </p:tgtEl>
                                            <p:attrNameLst>
                                              <p:attrName>style.visibility</p:attrName>
                                            </p:attrNameLst>
                                          </p:cBhvr>
                                          <p:to>
                                            <p:strVal val="visible"/>
                                          </p:to>
                                        </p:set>
                                        <p:anim calcmode="lin" valueType="num">
                                          <p:cBhvr>
                                            <p:cTn id="11" dur="500" fill="hold"/>
                                            <p:tgtEl>
                                              <p:spTgt spid="135"/>
                                            </p:tgtEl>
                                            <p:attrNameLst>
                                              <p:attrName>ppt_w</p:attrName>
                                            </p:attrNameLst>
                                          </p:cBhvr>
                                          <p:tavLst>
                                            <p:tav tm="0">
                                              <p:val>
                                                <p:fltVal val="0"/>
                                              </p:val>
                                            </p:tav>
                                            <p:tav tm="100000">
                                              <p:val>
                                                <p:strVal val="#ppt_w"/>
                                              </p:val>
                                            </p:tav>
                                          </p:tavLst>
                                        </p:anim>
                                        <p:anim calcmode="lin" valueType="num">
                                          <p:cBhvr>
                                            <p:cTn id="12" dur="500" fill="hold"/>
                                            <p:tgtEl>
                                              <p:spTgt spid="135"/>
                                            </p:tgtEl>
                                            <p:attrNameLst>
                                              <p:attrName>ppt_h</p:attrName>
                                            </p:attrNameLst>
                                          </p:cBhvr>
                                          <p:tavLst>
                                            <p:tav tm="0">
                                              <p:val>
                                                <p:fltVal val="0"/>
                                              </p:val>
                                            </p:tav>
                                            <p:tav tm="100000">
                                              <p:val>
                                                <p:strVal val="#ppt_h"/>
                                              </p:val>
                                            </p:tav>
                                          </p:tavLst>
                                        </p:anim>
                                        <p:animEffect transition="in" filter="fade">
                                          <p:cBhvr>
                                            <p:cTn id="13" dur="500"/>
                                            <p:tgtEl>
                                              <p:spTgt spid="135"/>
                                            </p:tgtEl>
                                          </p:cBhvr>
                                        </p:animEffect>
                                      </p:childTnLst>
                                    </p:cTn>
                                  </p:par>
                                  <p:par>
                                    <p:cTn id="14" presetID="27" presetClass="emph" presetSubtype="0" repeatCount="8000" fill="remove" grpId="1" nodeType="withEffect">
                                      <p:stCondLst>
                                        <p:cond delay="500"/>
                                      </p:stCondLst>
                                      <p:childTnLst>
                                        <p:animClr clrSpc="rgb" dir="cw">
                                          <p:cBhvr override="childStyle">
                                            <p:cTn id="15" dur="250" autoRev="1" fill="remove"/>
                                            <p:tgtEl>
                                              <p:spTgt spid="135"/>
                                            </p:tgtEl>
                                            <p:attrNameLst>
                                              <p:attrName>style.color</p:attrName>
                                            </p:attrNameLst>
                                          </p:cBhvr>
                                          <p:to>
                                            <a:schemeClr val="bg1"/>
                                          </p:to>
                                        </p:animClr>
                                        <p:animClr clrSpc="rgb" dir="cw">
                                          <p:cBhvr>
                                            <p:cTn id="16" dur="250" autoRev="1" fill="remove"/>
                                            <p:tgtEl>
                                              <p:spTgt spid="135"/>
                                            </p:tgtEl>
                                            <p:attrNameLst>
                                              <p:attrName>fillcolor</p:attrName>
                                            </p:attrNameLst>
                                          </p:cBhvr>
                                          <p:to>
                                            <a:schemeClr val="bg1"/>
                                          </p:to>
                                        </p:animClr>
                                        <p:set>
                                          <p:cBhvr>
                                            <p:cTn id="17" dur="250" autoRev="1" fill="remove"/>
                                            <p:tgtEl>
                                              <p:spTgt spid="135"/>
                                            </p:tgtEl>
                                            <p:attrNameLst>
                                              <p:attrName>fill.type</p:attrName>
                                            </p:attrNameLst>
                                          </p:cBhvr>
                                          <p:to>
                                            <p:strVal val="solid"/>
                                          </p:to>
                                        </p:set>
                                        <p:set>
                                          <p:cBhvr>
                                            <p:cTn id="18" dur="250" autoRev="1" fill="remove"/>
                                            <p:tgtEl>
                                              <p:spTgt spid="135"/>
                                            </p:tgtEl>
                                            <p:attrNameLst>
                                              <p:attrName>fill.on</p:attrName>
                                            </p:attrNameLst>
                                          </p:cBhvr>
                                          <p:to>
                                            <p:strVal val="true"/>
                                          </p:to>
                                        </p:set>
                                      </p:childTnLst>
                                    </p:cTn>
                                  </p:par>
                                  <p:par>
                                    <p:cTn id="19" presetID="8" presetClass="emph" presetSubtype="0" fill="hold" grpId="2" nodeType="withEffect">
                                      <p:stCondLst>
                                        <p:cond delay="500"/>
                                      </p:stCondLst>
                                      <p:childTnLst>
                                        <p:animRot by="21600000">
                                          <p:cBhvr>
                                            <p:cTn id="20" dur="4750" fill="hold"/>
                                            <p:tgtEl>
                                              <p:spTgt spid="135"/>
                                            </p:tgtEl>
                                            <p:attrNameLst>
                                              <p:attrName>r</p:attrName>
                                            </p:attrNameLst>
                                          </p:cBhvr>
                                        </p:animRot>
                                      </p:childTnLst>
                                    </p:cTn>
                                  </p:par>
                                  <p:par>
                                    <p:cTn id="21" presetID="53" presetClass="entr" presetSubtype="16" fill="hold" grpId="0" nodeType="withEffect">
                                      <p:stCondLst>
                                        <p:cond delay="500"/>
                                      </p:stCondLst>
                                      <p:childTnLst>
                                        <p:set>
                                          <p:cBhvr>
                                            <p:cTn id="22" dur="1" fill="hold">
                                              <p:stCondLst>
                                                <p:cond delay="0"/>
                                              </p:stCondLst>
                                            </p:cTn>
                                            <p:tgtEl>
                                              <p:spTgt spid="136"/>
                                            </p:tgtEl>
                                            <p:attrNameLst>
                                              <p:attrName>style.visibility</p:attrName>
                                            </p:attrNameLst>
                                          </p:cBhvr>
                                          <p:to>
                                            <p:strVal val="visible"/>
                                          </p:to>
                                        </p:set>
                                        <p:anim calcmode="lin" valueType="num">
                                          <p:cBhvr>
                                            <p:cTn id="23" dur="500" fill="hold"/>
                                            <p:tgtEl>
                                              <p:spTgt spid="136"/>
                                            </p:tgtEl>
                                            <p:attrNameLst>
                                              <p:attrName>ppt_w</p:attrName>
                                            </p:attrNameLst>
                                          </p:cBhvr>
                                          <p:tavLst>
                                            <p:tav tm="0">
                                              <p:val>
                                                <p:fltVal val="0"/>
                                              </p:val>
                                            </p:tav>
                                            <p:tav tm="100000">
                                              <p:val>
                                                <p:strVal val="#ppt_w"/>
                                              </p:val>
                                            </p:tav>
                                          </p:tavLst>
                                        </p:anim>
                                        <p:anim calcmode="lin" valueType="num">
                                          <p:cBhvr>
                                            <p:cTn id="24" dur="500" fill="hold"/>
                                            <p:tgtEl>
                                              <p:spTgt spid="136"/>
                                            </p:tgtEl>
                                            <p:attrNameLst>
                                              <p:attrName>ppt_h</p:attrName>
                                            </p:attrNameLst>
                                          </p:cBhvr>
                                          <p:tavLst>
                                            <p:tav tm="0">
                                              <p:val>
                                                <p:fltVal val="0"/>
                                              </p:val>
                                            </p:tav>
                                            <p:tav tm="100000">
                                              <p:val>
                                                <p:strVal val="#ppt_h"/>
                                              </p:val>
                                            </p:tav>
                                          </p:tavLst>
                                        </p:anim>
                                        <p:animEffect transition="in" filter="fade">
                                          <p:cBhvr>
                                            <p:cTn id="25" dur="500"/>
                                            <p:tgtEl>
                                              <p:spTgt spid="136"/>
                                            </p:tgtEl>
                                          </p:cBhvr>
                                        </p:animEffect>
                                      </p:childTnLst>
                                    </p:cTn>
                                  </p:par>
                                  <p:par>
                                    <p:cTn id="26" presetID="27" presetClass="emph" presetSubtype="0" repeatCount="8000" fill="remove" grpId="1" nodeType="withEffect">
                                      <p:stCondLst>
                                        <p:cond delay="1000"/>
                                      </p:stCondLst>
                                      <p:childTnLst>
                                        <p:animClr clrSpc="rgb" dir="cw">
                                          <p:cBhvr override="childStyle">
                                            <p:cTn id="27" dur="250" autoRev="1" fill="remove"/>
                                            <p:tgtEl>
                                              <p:spTgt spid="136"/>
                                            </p:tgtEl>
                                            <p:attrNameLst>
                                              <p:attrName>style.color</p:attrName>
                                            </p:attrNameLst>
                                          </p:cBhvr>
                                          <p:to>
                                            <a:schemeClr val="bg1"/>
                                          </p:to>
                                        </p:animClr>
                                        <p:animClr clrSpc="rgb" dir="cw">
                                          <p:cBhvr>
                                            <p:cTn id="28" dur="250" autoRev="1" fill="remove"/>
                                            <p:tgtEl>
                                              <p:spTgt spid="136"/>
                                            </p:tgtEl>
                                            <p:attrNameLst>
                                              <p:attrName>fillcolor</p:attrName>
                                            </p:attrNameLst>
                                          </p:cBhvr>
                                          <p:to>
                                            <a:schemeClr val="bg1"/>
                                          </p:to>
                                        </p:animClr>
                                        <p:set>
                                          <p:cBhvr>
                                            <p:cTn id="29" dur="250" autoRev="1" fill="remove"/>
                                            <p:tgtEl>
                                              <p:spTgt spid="136"/>
                                            </p:tgtEl>
                                            <p:attrNameLst>
                                              <p:attrName>fill.type</p:attrName>
                                            </p:attrNameLst>
                                          </p:cBhvr>
                                          <p:to>
                                            <p:strVal val="solid"/>
                                          </p:to>
                                        </p:set>
                                        <p:set>
                                          <p:cBhvr>
                                            <p:cTn id="30" dur="250" autoRev="1" fill="remove"/>
                                            <p:tgtEl>
                                              <p:spTgt spid="136"/>
                                            </p:tgtEl>
                                            <p:attrNameLst>
                                              <p:attrName>fill.on</p:attrName>
                                            </p:attrNameLst>
                                          </p:cBhvr>
                                          <p:to>
                                            <p:strVal val="true"/>
                                          </p:to>
                                        </p:set>
                                      </p:childTnLst>
                                    </p:cTn>
                                  </p:par>
                                  <p:par>
                                    <p:cTn id="31" presetID="8" presetClass="emph" presetSubtype="0" fill="hold" grpId="2" nodeType="withEffect">
                                      <p:stCondLst>
                                        <p:cond delay="1000"/>
                                      </p:stCondLst>
                                      <p:childTnLst>
                                        <p:animRot by="-21600000">
                                          <p:cBhvr>
                                            <p:cTn id="32" dur="4500" fill="hold"/>
                                            <p:tgtEl>
                                              <p:spTgt spid="136"/>
                                            </p:tgtEl>
                                            <p:attrNameLst>
                                              <p:attrName>r</p:attrName>
                                            </p:attrNameLst>
                                          </p:cBhvr>
                                        </p:animRot>
                                      </p:childTnLst>
                                    </p:cTn>
                                  </p:par>
                                  <p:par>
                                    <p:cTn id="33" presetID="2" presetClass="entr" presetSubtype="8" fill="hold" grpId="0" nodeType="withEffect">
                                      <p:stCondLst>
                                        <p:cond delay="10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2" presetClass="entr" presetSubtype="8" fill="hold" nodeType="withEffect">
                                      <p:stCondLst>
                                        <p:cond delay="200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1000"/>
                                            <p:tgtEl>
                                              <p:spTgt spid="82"/>
                                            </p:tgtEl>
                                          </p:cBhvr>
                                        </p:animEffect>
                                      </p:childTnLst>
                                    </p:cTn>
                                  </p:par>
                                  <p:par>
                                    <p:cTn id="40" presetID="22" presetClass="entr" presetSubtype="1" fill="hold" grpId="0" nodeType="withEffect">
                                      <p:stCondLst>
                                        <p:cond delay="300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3000"/>
                                            <p:tgtEl>
                                              <p:spTgt spid="12"/>
                                            </p:tgtEl>
                                          </p:cBhvr>
                                        </p:animEffect>
                                      </p:childTnLst>
                                    </p:cTn>
                                  </p:par>
                                  <p:par>
                                    <p:cTn id="43" presetID="53" presetClass="entr" presetSubtype="16" fill="hold" grpId="0" nodeType="withEffect">
                                      <p:stCondLst>
                                        <p:cond delay="8500"/>
                                      </p:stCondLst>
                                      <p:childTnLst>
                                        <p:set>
                                          <p:cBhvr>
                                            <p:cTn id="44" dur="1" fill="hold">
                                              <p:stCondLst>
                                                <p:cond delay="0"/>
                                              </p:stCondLst>
                                            </p:cTn>
                                            <p:tgtEl>
                                              <p:spTgt spid="69"/>
                                            </p:tgtEl>
                                            <p:attrNameLst>
                                              <p:attrName>style.visibility</p:attrName>
                                            </p:attrNameLst>
                                          </p:cBhvr>
                                          <p:to>
                                            <p:strVal val="visible"/>
                                          </p:to>
                                        </p:set>
                                        <p:anim calcmode="lin" valueType="num">
                                          <p:cBhvr>
                                            <p:cTn id="45" dur="500" fill="hold"/>
                                            <p:tgtEl>
                                              <p:spTgt spid="69"/>
                                            </p:tgtEl>
                                            <p:attrNameLst>
                                              <p:attrName>ppt_w</p:attrName>
                                            </p:attrNameLst>
                                          </p:cBhvr>
                                          <p:tavLst>
                                            <p:tav tm="0">
                                              <p:val>
                                                <p:fltVal val="0"/>
                                              </p:val>
                                            </p:tav>
                                            <p:tav tm="100000">
                                              <p:val>
                                                <p:strVal val="#ppt_w"/>
                                              </p:val>
                                            </p:tav>
                                          </p:tavLst>
                                        </p:anim>
                                        <p:anim calcmode="lin" valueType="num">
                                          <p:cBhvr>
                                            <p:cTn id="46" dur="500" fill="hold"/>
                                            <p:tgtEl>
                                              <p:spTgt spid="69"/>
                                            </p:tgtEl>
                                            <p:attrNameLst>
                                              <p:attrName>ppt_h</p:attrName>
                                            </p:attrNameLst>
                                          </p:cBhvr>
                                          <p:tavLst>
                                            <p:tav tm="0">
                                              <p:val>
                                                <p:fltVal val="0"/>
                                              </p:val>
                                            </p:tav>
                                            <p:tav tm="100000">
                                              <p:val>
                                                <p:strVal val="#ppt_h"/>
                                              </p:val>
                                            </p:tav>
                                          </p:tavLst>
                                        </p:anim>
                                        <p:animEffect transition="in" filter="fade">
                                          <p:cBhvr>
                                            <p:cTn id="47" dur="500"/>
                                            <p:tgtEl>
                                              <p:spTgt spid="69"/>
                                            </p:tgtEl>
                                          </p:cBhvr>
                                        </p:animEffect>
                                      </p:childTnLst>
                                    </p:cTn>
                                  </p:par>
                                  <p:par>
                                    <p:cTn id="48" presetID="53" presetClass="entr" presetSubtype="16" fill="hold" grpId="0" nodeType="withEffect">
                                      <p:stCondLst>
                                        <p:cond delay="9000"/>
                                      </p:stCondLst>
                                      <p:childTnLst>
                                        <p:set>
                                          <p:cBhvr>
                                            <p:cTn id="49" dur="1" fill="hold">
                                              <p:stCondLst>
                                                <p:cond delay="0"/>
                                              </p:stCondLst>
                                            </p:cTn>
                                            <p:tgtEl>
                                              <p:spTgt spid="70"/>
                                            </p:tgtEl>
                                            <p:attrNameLst>
                                              <p:attrName>style.visibility</p:attrName>
                                            </p:attrNameLst>
                                          </p:cBhvr>
                                          <p:to>
                                            <p:strVal val="visible"/>
                                          </p:to>
                                        </p:set>
                                        <p:anim calcmode="lin" valueType="num">
                                          <p:cBhvr>
                                            <p:cTn id="50" dur="500" fill="hold"/>
                                            <p:tgtEl>
                                              <p:spTgt spid="70"/>
                                            </p:tgtEl>
                                            <p:attrNameLst>
                                              <p:attrName>ppt_w</p:attrName>
                                            </p:attrNameLst>
                                          </p:cBhvr>
                                          <p:tavLst>
                                            <p:tav tm="0">
                                              <p:val>
                                                <p:fltVal val="0"/>
                                              </p:val>
                                            </p:tav>
                                            <p:tav tm="100000">
                                              <p:val>
                                                <p:strVal val="#ppt_w"/>
                                              </p:val>
                                            </p:tav>
                                          </p:tavLst>
                                        </p:anim>
                                        <p:anim calcmode="lin" valueType="num">
                                          <p:cBhvr>
                                            <p:cTn id="51" dur="500" fill="hold"/>
                                            <p:tgtEl>
                                              <p:spTgt spid="70"/>
                                            </p:tgtEl>
                                            <p:attrNameLst>
                                              <p:attrName>ppt_h</p:attrName>
                                            </p:attrNameLst>
                                          </p:cBhvr>
                                          <p:tavLst>
                                            <p:tav tm="0">
                                              <p:val>
                                                <p:fltVal val="0"/>
                                              </p:val>
                                            </p:tav>
                                            <p:tav tm="100000">
                                              <p:val>
                                                <p:strVal val="#ppt_h"/>
                                              </p:val>
                                            </p:tav>
                                          </p:tavLst>
                                        </p:anim>
                                        <p:animEffect transition="in" filter="fade">
                                          <p:cBhvr>
                                            <p:cTn id="52" dur="500"/>
                                            <p:tgtEl>
                                              <p:spTgt spid="70"/>
                                            </p:tgtEl>
                                          </p:cBhvr>
                                        </p:animEffect>
                                      </p:childTnLst>
                                    </p:cTn>
                                  </p:par>
                                  <p:par>
                                    <p:cTn id="53" presetID="27" presetClass="emph" presetSubtype="0" repeatCount="8000" fill="remove" grpId="2" nodeType="withEffect">
                                      <p:stCondLst>
                                        <p:cond delay="9000"/>
                                      </p:stCondLst>
                                      <p:childTnLst>
                                        <p:animClr clrSpc="rgb" dir="cw">
                                          <p:cBhvr override="childStyle">
                                            <p:cTn id="54" dur="250" autoRev="1" fill="remove"/>
                                            <p:tgtEl>
                                              <p:spTgt spid="69"/>
                                            </p:tgtEl>
                                            <p:attrNameLst>
                                              <p:attrName>style.color</p:attrName>
                                            </p:attrNameLst>
                                          </p:cBhvr>
                                          <p:to>
                                            <a:schemeClr val="bg1"/>
                                          </p:to>
                                        </p:animClr>
                                        <p:animClr clrSpc="rgb" dir="cw">
                                          <p:cBhvr>
                                            <p:cTn id="55" dur="250" autoRev="1" fill="remove"/>
                                            <p:tgtEl>
                                              <p:spTgt spid="69"/>
                                            </p:tgtEl>
                                            <p:attrNameLst>
                                              <p:attrName>fillcolor</p:attrName>
                                            </p:attrNameLst>
                                          </p:cBhvr>
                                          <p:to>
                                            <a:schemeClr val="bg1"/>
                                          </p:to>
                                        </p:animClr>
                                        <p:set>
                                          <p:cBhvr>
                                            <p:cTn id="56" dur="250" autoRev="1" fill="remove"/>
                                            <p:tgtEl>
                                              <p:spTgt spid="69"/>
                                            </p:tgtEl>
                                            <p:attrNameLst>
                                              <p:attrName>fill.type</p:attrName>
                                            </p:attrNameLst>
                                          </p:cBhvr>
                                          <p:to>
                                            <p:strVal val="solid"/>
                                          </p:to>
                                        </p:set>
                                        <p:set>
                                          <p:cBhvr>
                                            <p:cTn id="57" dur="250" autoRev="1" fill="remove"/>
                                            <p:tgtEl>
                                              <p:spTgt spid="69"/>
                                            </p:tgtEl>
                                            <p:attrNameLst>
                                              <p:attrName>fill.on</p:attrName>
                                            </p:attrNameLst>
                                          </p:cBhvr>
                                          <p:to>
                                            <p:strVal val="true"/>
                                          </p:to>
                                        </p:set>
                                      </p:childTnLst>
                                    </p:cTn>
                                  </p:par>
                                  <p:par>
                                    <p:cTn id="58" presetID="8" presetClass="emph" presetSubtype="0" fill="hold" grpId="3" nodeType="withEffect">
                                      <p:stCondLst>
                                        <p:cond delay="9000"/>
                                      </p:stCondLst>
                                      <p:childTnLst>
                                        <p:animRot by="21600000">
                                          <p:cBhvr>
                                            <p:cTn id="59" dur="4750" fill="hold"/>
                                            <p:tgtEl>
                                              <p:spTgt spid="69"/>
                                            </p:tgtEl>
                                            <p:attrNameLst>
                                              <p:attrName>r</p:attrName>
                                            </p:attrNameLst>
                                          </p:cBhvr>
                                        </p:animRot>
                                      </p:childTnLst>
                                    </p:cTn>
                                  </p:par>
                                  <p:par>
                                    <p:cTn id="60" presetID="27" presetClass="emph" presetSubtype="0" repeatCount="8000" fill="remove" grpId="2" nodeType="withEffect">
                                      <p:stCondLst>
                                        <p:cond delay="9500"/>
                                      </p:stCondLst>
                                      <p:childTnLst>
                                        <p:animClr clrSpc="rgb" dir="cw">
                                          <p:cBhvr override="childStyle">
                                            <p:cTn id="61" dur="250" autoRev="1" fill="remove"/>
                                            <p:tgtEl>
                                              <p:spTgt spid="70"/>
                                            </p:tgtEl>
                                            <p:attrNameLst>
                                              <p:attrName>style.color</p:attrName>
                                            </p:attrNameLst>
                                          </p:cBhvr>
                                          <p:to>
                                            <a:schemeClr val="bg1"/>
                                          </p:to>
                                        </p:animClr>
                                        <p:animClr clrSpc="rgb" dir="cw">
                                          <p:cBhvr>
                                            <p:cTn id="62" dur="250" autoRev="1" fill="remove"/>
                                            <p:tgtEl>
                                              <p:spTgt spid="70"/>
                                            </p:tgtEl>
                                            <p:attrNameLst>
                                              <p:attrName>fillcolor</p:attrName>
                                            </p:attrNameLst>
                                          </p:cBhvr>
                                          <p:to>
                                            <a:schemeClr val="bg1"/>
                                          </p:to>
                                        </p:animClr>
                                        <p:set>
                                          <p:cBhvr>
                                            <p:cTn id="63" dur="250" autoRev="1" fill="remove"/>
                                            <p:tgtEl>
                                              <p:spTgt spid="70"/>
                                            </p:tgtEl>
                                            <p:attrNameLst>
                                              <p:attrName>fill.type</p:attrName>
                                            </p:attrNameLst>
                                          </p:cBhvr>
                                          <p:to>
                                            <p:strVal val="solid"/>
                                          </p:to>
                                        </p:set>
                                        <p:set>
                                          <p:cBhvr>
                                            <p:cTn id="64" dur="250" autoRev="1" fill="remove"/>
                                            <p:tgtEl>
                                              <p:spTgt spid="70"/>
                                            </p:tgtEl>
                                            <p:attrNameLst>
                                              <p:attrName>fill.on</p:attrName>
                                            </p:attrNameLst>
                                          </p:cBhvr>
                                          <p:to>
                                            <p:strVal val="true"/>
                                          </p:to>
                                        </p:set>
                                      </p:childTnLst>
                                    </p:cTn>
                                  </p:par>
                                  <p:par>
                                    <p:cTn id="65" presetID="8" presetClass="emph" presetSubtype="0" fill="hold" grpId="3" nodeType="withEffect">
                                      <p:stCondLst>
                                        <p:cond delay="9500"/>
                                      </p:stCondLst>
                                      <p:childTnLst>
                                        <p:animRot by="-21600000">
                                          <p:cBhvr>
                                            <p:cTn id="66" dur="4500" fill="hold"/>
                                            <p:tgtEl>
                                              <p:spTgt spid="70"/>
                                            </p:tgtEl>
                                            <p:attrNameLst>
                                              <p:attrName>r</p:attrName>
                                            </p:attrNameLst>
                                          </p:cBhvr>
                                        </p:animRot>
                                      </p:childTnLst>
                                    </p:cTn>
                                  </p:par>
                                  <p:par>
                                    <p:cTn id="67" presetID="53" presetClass="entr" presetSubtype="16" fill="hold" nodeType="withEffect">
                                      <p:stCondLst>
                                        <p:cond delay="9500"/>
                                      </p:stCondLst>
                                      <p:childTnLst>
                                        <p:set>
                                          <p:cBhvr>
                                            <p:cTn id="68" dur="1" fill="hold">
                                              <p:stCondLst>
                                                <p:cond delay="0"/>
                                              </p:stCondLst>
                                            </p:cTn>
                                            <p:tgtEl>
                                              <p:spTgt spid="107"/>
                                            </p:tgtEl>
                                            <p:attrNameLst>
                                              <p:attrName>style.visibility</p:attrName>
                                            </p:attrNameLst>
                                          </p:cBhvr>
                                          <p:to>
                                            <p:strVal val="visible"/>
                                          </p:to>
                                        </p:set>
                                        <p:anim calcmode="lin" valueType="num">
                                          <p:cBhvr>
                                            <p:cTn id="69" dur="500" fill="hold"/>
                                            <p:tgtEl>
                                              <p:spTgt spid="107"/>
                                            </p:tgtEl>
                                            <p:attrNameLst>
                                              <p:attrName>ppt_w</p:attrName>
                                            </p:attrNameLst>
                                          </p:cBhvr>
                                          <p:tavLst>
                                            <p:tav tm="0">
                                              <p:val>
                                                <p:fltVal val="0"/>
                                              </p:val>
                                            </p:tav>
                                            <p:tav tm="100000">
                                              <p:val>
                                                <p:strVal val="#ppt_w"/>
                                              </p:val>
                                            </p:tav>
                                          </p:tavLst>
                                        </p:anim>
                                        <p:anim calcmode="lin" valueType="num">
                                          <p:cBhvr>
                                            <p:cTn id="70" dur="500" fill="hold"/>
                                            <p:tgtEl>
                                              <p:spTgt spid="107"/>
                                            </p:tgtEl>
                                            <p:attrNameLst>
                                              <p:attrName>ppt_h</p:attrName>
                                            </p:attrNameLst>
                                          </p:cBhvr>
                                          <p:tavLst>
                                            <p:tav tm="0">
                                              <p:val>
                                                <p:fltVal val="0"/>
                                              </p:val>
                                            </p:tav>
                                            <p:tav tm="100000">
                                              <p:val>
                                                <p:strVal val="#ppt_h"/>
                                              </p:val>
                                            </p:tav>
                                          </p:tavLst>
                                        </p:anim>
                                        <p:animEffect transition="in" filter="fade">
                                          <p:cBhvr>
                                            <p:cTn id="71" dur="500"/>
                                            <p:tgtEl>
                                              <p:spTgt spid="107"/>
                                            </p:tgtEl>
                                          </p:cBhvr>
                                        </p:animEffect>
                                      </p:childTnLst>
                                    </p:cTn>
                                  </p:par>
                                  <p:par>
                                    <p:cTn id="72" presetID="8" presetClass="emph" presetSubtype="0" fill="hold" nodeType="withEffect">
                                      <p:stCondLst>
                                        <p:cond delay="10000"/>
                                      </p:stCondLst>
                                      <p:childTnLst>
                                        <p:animRot by="-21600000">
                                          <p:cBhvr>
                                            <p:cTn id="73" dur="6000" fill="hold"/>
                                            <p:tgtEl>
                                              <p:spTgt spid="107"/>
                                            </p:tgtEl>
                                            <p:attrNameLst>
                                              <p:attrName>r</p:attrName>
                                            </p:attrNameLst>
                                          </p:cBhvr>
                                        </p:animRot>
                                      </p:childTnLst>
                                    </p:cTn>
                                  </p:par>
                                  <p:par>
                                    <p:cTn id="74" presetID="10" presetClass="entr" presetSubtype="0" fill="hold" nodeType="withEffect">
                                      <p:stCondLst>
                                        <p:cond delay="8250"/>
                                      </p:stCondLst>
                                      <p:childTnLst>
                                        <p:set>
                                          <p:cBhvr>
                                            <p:cTn id="75" dur="1" fill="hold">
                                              <p:stCondLst>
                                                <p:cond delay="0"/>
                                              </p:stCondLst>
                                            </p:cTn>
                                            <p:tgtEl>
                                              <p:spTgt spid="119"/>
                                            </p:tgtEl>
                                            <p:attrNameLst>
                                              <p:attrName>style.visibility</p:attrName>
                                            </p:attrNameLst>
                                          </p:cBhvr>
                                          <p:to>
                                            <p:strVal val="visible"/>
                                          </p:to>
                                        </p:set>
                                        <p:animEffect transition="in" filter="fade">
                                          <p:cBhvr>
                                            <p:cTn id="76" dur="250"/>
                                            <p:tgtEl>
                                              <p:spTgt spid="119"/>
                                            </p:tgtEl>
                                          </p:cBhvr>
                                        </p:animEffect>
                                      </p:childTnLst>
                                    </p:cTn>
                                  </p:par>
                                  <p:par>
                                    <p:cTn id="77" presetID="42" presetClass="path" presetSubtype="0" accel="50000" fill="hold" nodeType="withEffect">
                                      <p:stCondLst>
                                        <p:cond delay="8250"/>
                                      </p:stCondLst>
                                      <p:childTnLst>
                                        <p:animMotion origin="layout" path="M 0.0207 0.1007 L -1.45833E-6 2.59259E-6 " pathEditMode="relative" rAng="0" ptsTypes="AA">
                                          <p:cBhvr>
                                            <p:cTn id="78" dur="1000" fill="hold"/>
                                            <p:tgtEl>
                                              <p:spTgt spid="119"/>
                                            </p:tgtEl>
                                            <p:attrNameLst>
                                              <p:attrName>ppt_x</p:attrName>
                                              <p:attrName>ppt_y</p:attrName>
                                            </p:attrNameLst>
                                          </p:cBhvr>
                                          <p:rCtr x="-1159" y="-4699"/>
                                        </p:animMotion>
                                      </p:childTnLst>
                                    </p:cTn>
                                  </p:par>
                                  <p:par>
                                    <p:cTn id="79" presetID="8" presetClass="emph" presetSubtype="0" fill="hold" nodeType="withEffect">
                                      <p:stCondLst>
                                        <p:cond delay="9300"/>
                                      </p:stCondLst>
                                      <p:childTnLst>
                                        <p:animRot by="43200000">
                                          <p:cBhvr>
                                            <p:cTn id="80" dur="11500" fill="hold"/>
                                            <p:tgtEl>
                                              <p:spTgt spid="119"/>
                                            </p:tgtEl>
                                            <p:attrNameLst>
                                              <p:attrName>r</p:attrName>
                                            </p:attrNameLst>
                                          </p:cBhvr>
                                        </p:animRot>
                                      </p:childTnLst>
                                    </p:cTn>
                                  </p:par>
                                  <p:par>
                                    <p:cTn id="81" presetID="53" presetClass="entr" presetSubtype="16" fill="hold" nodeType="withEffect">
                                      <p:stCondLst>
                                        <p:cond delay="14250"/>
                                      </p:stCondLst>
                                      <p:childTnLst>
                                        <p:set>
                                          <p:cBhvr>
                                            <p:cTn id="82" dur="1" fill="hold">
                                              <p:stCondLst>
                                                <p:cond delay="0"/>
                                              </p:stCondLst>
                                            </p:cTn>
                                            <p:tgtEl>
                                              <p:spTgt spid="113"/>
                                            </p:tgtEl>
                                            <p:attrNameLst>
                                              <p:attrName>style.visibility</p:attrName>
                                            </p:attrNameLst>
                                          </p:cBhvr>
                                          <p:to>
                                            <p:strVal val="visible"/>
                                          </p:to>
                                        </p:set>
                                        <p:anim calcmode="lin" valueType="num">
                                          <p:cBhvr>
                                            <p:cTn id="83" dur="500" fill="hold"/>
                                            <p:tgtEl>
                                              <p:spTgt spid="113"/>
                                            </p:tgtEl>
                                            <p:attrNameLst>
                                              <p:attrName>ppt_w</p:attrName>
                                            </p:attrNameLst>
                                          </p:cBhvr>
                                          <p:tavLst>
                                            <p:tav tm="0">
                                              <p:val>
                                                <p:fltVal val="0"/>
                                              </p:val>
                                            </p:tav>
                                            <p:tav tm="100000">
                                              <p:val>
                                                <p:strVal val="#ppt_w"/>
                                              </p:val>
                                            </p:tav>
                                          </p:tavLst>
                                        </p:anim>
                                        <p:anim calcmode="lin" valueType="num">
                                          <p:cBhvr>
                                            <p:cTn id="84" dur="500" fill="hold"/>
                                            <p:tgtEl>
                                              <p:spTgt spid="113"/>
                                            </p:tgtEl>
                                            <p:attrNameLst>
                                              <p:attrName>ppt_h</p:attrName>
                                            </p:attrNameLst>
                                          </p:cBhvr>
                                          <p:tavLst>
                                            <p:tav tm="0">
                                              <p:val>
                                                <p:fltVal val="0"/>
                                              </p:val>
                                            </p:tav>
                                            <p:tav tm="100000">
                                              <p:val>
                                                <p:strVal val="#ppt_h"/>
                                              </p:val>
                                            </p:tav>
                                          </p:tavLst>
                                        </p:anim>
                                        <p:animEffect transition="in" filter="fade">
                                          <p:cBhvr>
                                            <p:cTn id="85" dur="500"/>
                                            <p:tgtEl>
                                              <p:spTgt spid="113"/>
                                            </p:tgtEl>
                                          </p:cBhvr>
                                        </p:animEffect>
                                      </p:childTnLst>
                                    </p:cTn>
                                  </p:par>
                                  <p:par>
                                    <p:cTn id="86" presetID="8" presetClass="emph" presetSubtype="0" fill="hold" nodeType="withEffect">
                                      <p:stCondLst>
                                        <p:cond delay="14750"/>
                                      </p:stCondLst>
                                      <p:childTnLst>
                                        <p:animRot by="21600000">
                                          <p:cBhvr>
                                            <p:cTn id="87" dur="6250" fill="hold"/>
                                            <p:tgtEl>
                                              <p:spTgt spid="113"/>
                                            </p:tgtEl>
                                            <p:attrNameLst>
                                              <p:attrName>r</p:attrName>
                                            </p:attrNameLst>
                                          </p:cBhvr>
                                        </p:animRot>
                                      </p:childTnLst>
                                    </p:cTn>
                                  </p:par>
                                  <p:par>
                                    <p:cTn id="88" presetID="2" presetClass="entr" presetSubtype="8" fill="hold" nodeType="withEffect">
                                      <p:stCondLst>
                                        <p:cond delay="3500"/>
                                      </p:stCondLst>
                                      <p:childTnLst>
                                        <p:set>
                                          <p:cBhvr>
                                            <p:cTn id="89" dur="1" fill="hold">
                                              <p:stCondLst>
                                                <p:cond delay="0"/>
                                              </p:stCondLst>
                                            </p:cTn>
                                            <p:tgtEl>
                                              <p:spTgt spid="131"/>
                                            </p:tgtEl>
                                            <p:attrNameLst>
                                              <p:attrName>style.visibility</p:attrName>
                                            </p:attrNameLst>
                                          </p:cBhvr>
                                          <p:to>
                                            <p:strVal val="visible"/>
                                          </p:to>
                                        </p:set>
                                        <p:anim calcmode="lin" valueType="num">
                                          <p:cBhvr additive="base">
                                            <p:cTn id="90" dur="5000" fill="hold"/>
                                            <p:tgtEl>
                                              <p:spTgt spid="131"/>
                                            </p:tgtEl>
                                            <p:attrNameLst>
                                              <p:attrName>ppt_x</p:attrName>
                                            </p:attrNameLst>
                                          </p:cBhvr>
                                          <p:tavLst>
                                            <p:tav tm="0">
                                              <p:val>
                                                <p:strVal val="0-#ppt_w/2"/>
                                              </p:val>
                                            </p:tav>
                                            <p:tav tm="100000">
                                              <p:val>
                                                <p:strVal val="#ppt_x"/>
                                              </p:val>
                                            </p:tav>
                                          </p:tavLst>
                                        </p:anim>
                                        <p:anim calcmode="lin" valueType="num">
                                          <p:cBhvr additive="base">
                                            <p:cTn id="91" dur="5000" fill="hold"/>
                                            <p:tgtEl>
                                              <p:spTgt spid="131"/>
                                            </p:tgtEl>
                                            <p:attrNameLst>
                                              <p:attrName>ppt_y</p:attrName>
                                            </p:attrNameLst>
                                          </p:cBhvr>
                                          <p:tavLst>
                                            <p:tav tm="0">
                                              <p:val>
                                                <p:strVal val="#ppt_y"/>
                                              </p:val>
                                            </p:tav>
                                            <p:tav tm="100000">
                                              <p:val>
                                                <p:strVal val="#ppt_y"/>
                                              </p:val>
                                            </p:tav>
                                          </p:tavLst>
                                        </p:anim>
                                      </p:childTnLst>
                                    </p:cTn>
                                  </p:par>
                                  <p:par>
                                    <p:cTn id="92" presetID="22" presetClass="entr" presetSubtype="8" fill="hold" grpId="0" nodeType="withEffect">
                                      <p:stCondLst>
                                        <p:cond delay="5800"/>
                                      </p:stCondLst>
                                      <p:childTnLst>
                                        <p:set>
                                          <p:cBhvr>
                                            <p:cTn id="93" dur="1" fill="hold">
                                              <p:stCondLst>
                                                <p:cond delay="0"/>
                                              </p:stCondLst>
                                            </p:cTn>
                                            <p:tgtEl>
                                              <p:spTgt spid="132"/>
                                            </p:tgtEl>
                                            <p:attrNameLst>
                                              <p:attrName>style.visibility</p:attrName>
                                            </p:attrNameLst>
                                          </p:cBhvr>
                                          <p:to>
                                            <p:strVal val="visible"/>
                                          </p:to>
                                        </p:set>
                                        <p:animEffect transition="in" filter="wipe(left)">
                                          <p:cBhvr>
                                            <p:cTn id="94" dur="2000"/>
                                            <p:tgtEl>
                                              <p:spTgt spid="132"/>
                                            </p:tgtEl>
                                          </p:cBhvr>
                                        </p:animEffect>
                                      </p:childTnLst>
                                    </p:cTn>
                                  </p:par>
                                  <p:par>
                                    <p:cTn id="95" presetID="53" presetClass="entr" presetSubtype="16" fill="hold" grpId="0" nodeType="withEffect">
                                      <p:stCondLst>
                                        <p:cond delay="8500"/>
                                      </p:stCondLst>
                                      <p:childTnLst>
                                        <p:set>
                                          <p:cBhvr>
                                            <p:cTn id="96" dur="1" fill="hold">
                                              <p:stCondLst>
                                                <p:cond delay="0"/>
                                              </p:stCondLst>
                                            </p:cTn>
                                            <p:tgtEl>
                                              <p:spTgt spid="133"/>
                                            </p:tgtEl>
                                            <p:attrNameLst>
                                              <p:attrName>style.visibility</p:attrName>
                                            </p:attrNameLst>
                                          </p:cBhvr>
                                          <p:to>
                                            <p:strVal val="visible"/>
                                          </p:to>
                                        </p:set>
                                        <p:anim calcmode="lin" valueType="num">
                                          <p:cBhvr>
                                            <p:cTn id="97" dur="500" fill="hold"/>
                                            <p:tgtEl>
                                              <p:spTgt spid="133"/>
                                            </p:tgtEl>
                                            <p:attrNameLst>
                                              <p:attrName>ppt_w</p:attrName>
                                            </p:attrNameLst>
                                          </p:cBhvr>
                                          <p:tavLst>
                                            <p:tav tm="0">
                                              <p:val>
                                                <p:fltVal val="0"/>
                                              </p:val>
                                            </p:tav>
                                            <p:tav tm="100000">
                                              <p:val>
                                                <p:strVal val="#ppt_w"/>
                                              </p:val>
                                            </p:tav>
                                          </p:tavLst>
                                        </p:anim>
                                        <p:anim calcmode="lin" valueType="num">
                                          <p:cBhvr>
                                            <p:cTn id="98" dur="500" fill="hold"/>
                                            <p:tgtEl>
                                              <p:spTgt spid="133"/>
                                            </p:tgtEl>
                                            <p:attrNameLst>
                                              <p:attrName>ppt_h</p:attrName>
                                            </p:attrNameLst>
                                          </p:cBhvr>
                                          <p:tavLst>
                                            <p:tav tm="0">
                                              <p:val>
                                                <p:fltVal val="0"/>
                                              </p:val>
                                            </p:tav>
                                            <p:tav tm="100000">
                                              <p:val>
                                                <p:strVal val="#ppt_h"/>
                                              </p:val>
                                            </p:tav>
                                          </p:tavLst>
                                        </p:anim>
                                        <p:animEffect transition="in" filter="fade">
                                          <p:cBhvr>
                                            <p:cTn id="99" dur="500"/>
                                            <p:tgtEl>
                                              <p:spTgt spid="133"/>
                                            </p:tgtEl>
                                          </p:cBhvr>
                                        </p:animEffect>
                                      </p:childTnLst>
                                    </p:cTn>
                                  </p:par>
                                  <p:par>
                                    <p:cTn id="100" presetID="27" presetClass="emph" presetSubtype="0" repeatCount="8000" fill="remove" grpId="1" nodeType="withEffect">
                                      <p:stCondLst>
                                        <p:cond delay="9000"/>
                                      </p:stCondLst>
                                      <p:childTnLst>
                                        <p:animClr clrSpc="rgb" dir="cw">
                                          <p:cBhvr override="childStyle">
                                            <p:cTn id="101" dur="250" autoRev="1" fill="remove"/>
                                            <p:tgtEl>
                                              <p:spTgt spid="133"/>
                                            </p:tgtEl>
                                            <p:attrNameLst>
                                              <p:attrName>style.color</p:attrName>
                                            </p:attrNameLst>
                                          </p:cBhvr>
                                          <p:to>
                                            <a:schemeClr val="bg1"/>
                                          </p:to>
                                        </p:animClr>
                                        <p:animClr clrSpc="rgb" dir="cw">
                                          <p:cBhvr>
                                            <p:cTn id="102" dur="250" autoRev="1" fill="remove"/>
                                            <p:tgtEl>
                                              <p:spTgt spid="133"/>
                                            </p:tgtEl>
                                            <p:attrNameLst>
                                              <p:attrName>fillcolor</p:attrName>
                                            </p:attrNameLst>
                                          </p:cBhvr>
                                          <p:to>
                                            <a:schemeClr val="bg1"/>
                                          </p:to>
                                        </p:animClr>
                                        <p:set>
                                          <p:cBhvr>
                                            <p:cTn id="103" dur="250" autoRev="1" fill="remove"/>
                                            <p:tgtEl>
                                              <p:spTgt spid="133"/>
                                            </p:tgtEl>
                                            <p:attrNameLst>
                                              <p:attrName>fill.type</p:attrName>
                                            </p:attrNameLst>
                                          </p:cBhvr>
                                          <p:to>
                                            <p:strVal val="solid"/>
                                          </p:to>
                                        </p:set>
                                        <p:set>
                                          <p:cBhvr>
                                            <p:cTn id="104" dur="250" autoRev="1" fill="remove"/>
                                            <p:tgtEl>
                                              <p:spTgt spid="133"/>
                                            </p:tgtEl>
                                            <p:attrNameLst>
                                              <p:attrName>fill.on</p:attrName>
                                            </p:attrNameLst>
                                          </p:cBhvr>
                                          <p:to>
                                            <p:strVal val="true"/>
                                          </p:to>
                                        </p:set>
                                      </p:childTnLst>
                                    </p:cTn>
                                  </p:par>
                                  <p:par>
                                    <p:cTn id="105" presetID="8" presetClass="emph" presetSubtype="0" fill="hold" grpId="2" nodeType="withEffect">
                                      <p:stCondLst>
                                        <p:cond delay="9000"/>
                                      </p:stCondLst>
                                      <p:childTnLst>
                                        <p:animRot by="21600000">
                                          <p:cBhvr>
                                            <p:cTn id="106" dur="4750" fill="hold"/>
                                            <p:tgtEl>
                                              <p:spTgt spid="133"/>
                                            </p:tgtEl>
                                            <p:attrNameLst>
                                              <p:attrName>r</p:attrName>
                                            </p:attrNameLst>
                                          </p:cBhvr>
                                        </p:animRot>
                                      </p:childTnLst>
                                    </p:cTn>
                                  </p:par>
                                  <p:par>
                                    <p:cTn id="107" presetID="53" presetClass="entr" presetSubtype="16" fill="hold" nodeType="withEffect">
                                      <p:stCondLst>
                                        <p:cond delay="9000"/>
                                      </p:stCondLst>
                                      <p:childTnLst>
                                        <p:set>
                                          <p:cBhvr>
                                            <p:cTn id="108" dur="1" fill="hold">
                                              <p:stCondLst>
                                                <p:cond delay="0"/>
                                              </p:stCondLst>
                                            </p:cTn>
                                            <p:tgtEl>
                                              <p:spTgt spid="87"/>
                                            </p:tgtEl>
                                            <p:attrNameLst>
                                              <p:attrName>style.visibility</p:attrName>
                                            </p:attrNameLst>
                                          </p:cBhvr>
                                          <p:to>
                                            <p:strVal val="visible"/>
                                          </p:to>
                                        </p:set>
                                        <p:anim calcmode="lin" valueType="num">
                                          <p:cBhvr>
                                            <p:cTn id="109" dur="1000" fill="hold"/>
                                            <p:tgtEl>
                                              <p:spTgt spid="87"/>
                                            </p:tgtEl>
                                            <p:attrNameLst>
                                              <p:attrName>ppt_w</p:attrName>
                                            </p:attrNameLst>
                                          </p:cBhvr>
                                          <p:tavLst>
                                            <p:tav tm="0">
                                              <p:val>
                                                <p:fltVal val="0"/>
                                              </p:val>
                                            </p:tav>
                                            <p:tav tm="100000">
                                              <p:val>
                                                <p:strVal val="#ppt_w"/>
                                              </p:val>
                                            </p:tav>
                                          </p:tavLst>
                                        </p:anim>
                                        <p:anim calcmode="lin" valueType="num">
                                          <p:cBhvr>
                                            <p:cTn id="110" dur="1000" fill="hold"/>
                                            <p:tgtEl>
                                              <p:spTgt spid="87"/>
                                            </p:tgtEl>
                                            <p:attrNameLst>
                                              <p:attrName>ppt_h</p:attrName>
                                            </p:attrNameLst>
                                          </p:cBhvr>
                                          <p:tavLst>
                                            <p:tav tm="0">
                                              <p:val>
                                                <p:fltVal val="0"/>
                                              </p:val>
                                            </p:tav>
                                            <p:tav tm="100000">
                                              <p:val>
                                                <p:strVal val="#ppt_h"/>
                                              </p:val>
                                            </p:tav>
                                          </p:tavLst>
                                        </p:anim>
                                        <p:animEffect transition="in" filter="fade">
                                          <p:cBhvr>
                                            <p:cTn id="111" dur="1000"/>
                                            <p:tgtEl>
                                              <p:spTgt spid="87"/>
                                            </p:tgtEl>
                                          </p:cBhvr>
                                        </p:animEffect>
                                      </p:childTnLst>
                                    </p:cTn>
                                  </p:par>
                                  <p:par>
                                    <p:cTn id="112" presetID="22" presetClass="entr" presetSubtype="8" fill="hold" grpId="0" nodeType="withEffect">
                                      <p:stCondLst>
                                        <p:cond delay="10000"/>
                                      </p:stCondLst>
                                      <p:childTnLst>
                                        <p:set>
                                          <p:cBhvr>
                                            <p:cTn id="113" dur="1" fill="hold">
                                              <p:stCondLst>
                                                <p:cond delay="0"/>
                                              </p:stCondLst>
                                            </p:cTn>
                                            <p:tgtEl>
                                              <p:spTgt spid="137"/>
                                            </p:tgtEl>
                                            <p:attrNameLst>
                                              <p:attrName>style.visibility</p:attrName>
                                            </p:attrNameLst>
                                          </p:cBhvr>
                                          <p:to>
                                            <p:strVal val="visible"/>
                                          </p:to>
                                        </p:set>
                                        <p:animEffect transition="in" filter="wipe(left)">
                                          <p:cBhvr>
                                            <p:cTn id="114" dur="1000"/>
                                            <p:tgtEl>
                                              <p:spTgt spid="137"/>
                                            </p:tgtEl>
                                          </p:cBhvr>
                                        </p:animEffect>
                                      </p:childTnLst>
                                    </p:cTn>
                                  </p:par>
                                  <p:par>
                                    <p:cTn id="115" presetID="53" presetClass="entr" presetSubtype="16" fill="hold" nodeType="withEffect">
                                      <p:stCondLst>
                                        <p:cond delay="11000"/>
                                      </p:stCondLst>
                                      <p:childTnLst>
                                        <p:set>
                                          <p:cBhvr>
                                            <p:cTn id="116" dur="1" fill="hold">
                                              <p:stCondLst>
                                                <p:cond delay="0"/>
                                              </p:stCondLst>
                                            </p:cTn>
                                            <p:tgtEl>
                                              <p:spTgt spid="85"/>
                                            </p:tgtEl>
                                            <p:attrNameLst>
                                              <p:attrName>style.visibility</p:attrName>
                                            </p:attrNameLst>
                                          </p:cBhvr>
                                          <p:to>
                                            <p:strVal val="visible"/>
                                          </p:to>
                                        </p:set>
                                        <p:anim calcmode="lin" valueType="num">
                                          <p:cBhvr>
                                            <p:cTn id="117" dur="1000" fill="hold"/>
                                            <p:tgtEl>
                                              <p:spTgt spid="85"/>
                                            </p:tgtEl>
                                            <p:attrNameLst>
                                              <p:attrName>ppt_w</p:attrName>
                                            </p:attrNameLst>
                                          </p:cBhvr>
                                          <p:tavLst>
                                            <p:tav tm="0">
                                              <p:val>
                                                <p:fltVal val="0"/>
                                              </p:val>
                                            </p:tav>
                                            <p:tav tm="100000">
                                              <p:val>
                                                <p:strVal val="#ppt_w"/>
                                              </p:val>
                                            </p:tav>
                                          </p:tavLst>
                                        </p:anim>
                                        <p:anim calcmode="lin" valueType="num">
                                          <p:cBhvr>
                                            <p:cTn id="118" dur="1000" fill="hold"/>
                                            <p:tgtEl>
                                              <p:spTgt spid="85"/>
                                            </p:tgtEl>
                                            <p:attrNameLst>
                                              <p:attrName>ppt_h</p:attrName>
                                            </p:attrNameLst>
                                          </p:cBhvr>
                                          <p:tavLst>
                                            <p:tav tm="0">
                                              <p:val>
                                                <p:fltVal val="0"/>
                                              </p:val>
                                            </p:tav>
                                            <p:tav tm="100000">
                                              <p:val>
                                                <p:strVal val="#ppt_h"/>
                                              </p:val>
                                            </p:tav>
                                          </p:tavLst>
                                        </p:anim>
                                        <p:animEffect transition="in" filter="fade">
                                          <p:cBhvr>
                                            <p:cTn id="119" dur="1000"/>
                                            <p:tgtEl>
                                              <p:spTgt spid="85"/>
                                            </p:tgtEl>
                                          </p:cBhvr>
                                        </p:animEffect>
                                      </p:childTnLst>
                                    </p:cTn>
                                  </p:par>
                                  <p:par>
                                    <p:cTn id="120" presetID="22" presetClass="entr" presetSubtype="8" fill="hold" grpId="0" nodeType="withEffect">
                                      <p:stCondLst>
                                        <p:cond delay="12000"/>
                                      </p:stCondLst>
                                      <p:childTnLst>
                                        <p:set>
                                          <p:cBhvr>
                                            <p:cTn id="121" dur="1" fill="hold">
                                              <p:stCondLst>
                                                <p:cond delay="0"/>
                                              </p:stCondLst>
                                            </p:cTn>
                                            <p:tgtEl>
                                              <p:spTgt spid="139"/>
                                            </p:tgtEl>
                                            <p:attrNameLst>
                                              <p:attrName>style.visibility</p:attrName>
                                            </p:attrNameLst>
                                          </p:cBhvr>
                                          <p:to>
                                            <p:strVal val="visible"/>
                                          </p:to>
                                        </p:set>
                                        <p:animEffect transition="in" filter="wipe(left)">
                                          <p:cBhvr>
                                            <p:cTn id="122" dur="1000"/>
                                            <p:tgtEl>
                                              <p:spTgt spid="139"/>
                                            </p:tgtEl>
                                          </p:cBhvr>
                                        </p:animEffect>
                                      </p:childTnLst>
                                    </p:cTn>
                                  </p:par>
                                  <p:par>
                                    <p:cTn id="123" presetID="53" presetClass="entr" presetSubtype="16" fill="hold" nodeType="withEffect">
                                      <p:stCondLst>
                                        <p:cond delay="13000"/>
                                      </p:stCondLst>
                                      <p:childTnLst>
                                        <p:set>
                                          <p:cBhvr>
                                            <p:cTn id="124" dur="1" fill="hold">
                                              <p:stCondLst>
                                                <p:cond delay="0"/>
                                              </p:stCondLst>
                                            </p:cTn>
                                            <p:tgtEl>
                                              <p:spTgt spid="86"/>
                                            </p:tgtEl>
                                            <p:attrNameLst>
                                              <p:attrName>style.visibility</p:attrName>
                                            </p:attrNameLst>
                                          </p:cBhvr>
                                          <p:to>
                                            <p:strVal val="visible"/>
                                          </p:to>
                                        </p:set>
                                        <p:anim calcmode="lin" valueType="num">
                                          <p:cBhvr>
                                            <p:cTn id="125" dur="1000" fill="hold"/>
                                            <p:tgtEl>
                                              <p:spTgt spid="86"/>
                                            </p:tgtEl>
                                            <p:attrNameLst>
                                              <p:attrName>ppt_w</p:attrName>
                                            </p:attrNameLst>
                                          </p:cBhvr>
                                          <p:tavLst>
                                            <p:tav tm="0">
                                              <p:val>
                                                <p:fltVal val="0"/>
                                              </p:val>
                                            </p:tav>
                                            <p:tav tm="100000">
                                              <p:val>
                                                <p:strVal val="#ppt_w"/>
                                              </p:val>
                                            </p:tav>
                                          </p:tavLst>
                                        </p:anim>
                                        <p:anim calcmode="lin" valueType="num">
                                          <p:cBhvr>
                                            <p:cTn id="126" dur="1000" fill="hold"/>
                                            <p:tgtEl>
                                              <p:spTgt spid="86"/>
                                            </p:tgtEl>
                                            <p:attrNameLst>
                                              <p:attrName>ppt_h</p:attrName>
                                            </p:attrNameLst>
                                          </p:cBhvr>
                                          <p:tavLst>
                                            <p:tav tm="0">
                                              <p:val>
                                                <p:fltVal val="0"/>
                                              </p:val>
                                            </p:tav>
                                            <p:tav tm="100000">
                                              <p:val>
                                                <p:strVal val="#ppt_h"/>
                                              </p:val>
                                            </p:tav>
                                          </p:tavLst>
                                        </p:anim>
                                        <p:animEffect transition="in" filter="fade">
                                          <p:cBhvr>
                                            <p:cTn id="127" dur="1000"/>
                                            <p:tgtEl>
                                              <p:spTgt spid="86"/>
                                            </p:tgtEl>
                                          </p:cBhvr>
                                        </p:animEffect>
                                      </p:childTnLst>
                                    </p:cTn>
                                  </p:par>
                                  <p:par>
                                    <p:cTn id="128" presetID="22" presetClass="entr" presetSubtype="8" fill="hold" grpId="0" nodeType="withEffect">
                                      <p:stCondLst>
                                        <p:cond delay="14000"/>
                                      </p:stCondLst>
                                      <p:childTnLst>
                                        <p:set>
                                          <p:cBhvr>
                                            <p:cTn id="129" dur="1" fill="hold">
                                              <p:stCondLst>
                                                <p:cond delay="0"/>
                                              </p:stCondLst>
                                            </p:cTn>
                                            <p:tgtEl>
                                              <p:spTgt spid="138"/>
                                            </p:tgtEl>
                                            <p:attrNameLst>
                                              <p:attrName>style.visibility</p:attrName>
                                            </p:attrNameLst>
                                          </p:cBhvr>
                                          <p:to>
                                            <p:strVal val="visible"/>
                                          </p:to>
                                        </p:set>
                                        <p:animEffect transition="in" filter="wipe(left)">
                                          <p:cBhvr>
                                            <p:cTn id="130" dur="1000"/>
                                            <p:tgtEl>
                                              <p:spTgt spid="138"/>
                                            </p:tgtEl>
                                          </p:cBhvr>
                                        </p:animEffect>
                                      </p:childTnLst>
                                    </p:cTn>
                                  </p:par>
                                  <p:par>
                                    <p:cTn id="131" presetID="53" presetClass="entr" presetSubtype="16" fill="hold" nodeType="withEffect">
                                      <p:stCondLst>
                                        <p:cond delay="15000"/>
                                      </p:stCondLst>
                                      <p:childTnLst>
                                        <p:set>
                                          <p:cBhvr>
                                            <p:cTn id="132" dur="1" fill="hold">
                                              <p:stCondLst>
                                                <p:cond delay="0"/>
                                              </p:stCondLst>
                                            </p:cTn>
                                            <p:tgtEl>
                                              <p:spTgt spid="16"/>
                                            </p:tgtEl>
                                            <p:attrNameLst>
                                              <p:attrName>style.visibility</p:attrName>
                                            </p:attrNameLst>
                                          </p:cBhvr>
                                          <p:to>
                                            <p:strVal val="visible"/>
                                          </p:to>
                                        </p:set>
                                        <p:anim calcmode="lin" valueType="num">
                                          <p:cBhvr>
                                            <p:cTn id="133" dur="1000" fill="hold"/>
                                            <p:tgtEl>
                                              <p:spTgt spid="16"/>
                                            </p:tgtEl>
                                            <p:attrNameLst>
                                              <p:attrName>ppt_w</p:attrName>
                                            </p:attrNameLst>
                                          </p:cBhvr>
                                          <p:tavLst>
                                            <p:tav tm="0">
                                              <p:val>
                                                <p:fltVal val="0"/>
                                              </p:val>
                                            </p:tav>
                                            <p:tav tm="100000">
                                              <p:val>
                                                <p:strVal val="#ppt_w"/>
                                              </p:val>
                                            </p:tav>
                                          </p:tavLst>
                                        </p:anim>
                                        <p:anim calcmode="lin" valueType="num">
                                          <p:cBhvr>
                                            <p:cTn id="134" dur="1000" fill="hold"/>
                                            <p:tgtEl>
                                              <p:spTgt spid="16"/>
                                            </p:tgtEl>
                                            <p:attrNameLst>
                                              <p:attrName>ppt_h</p:attrName>
                                            </p:attrNameLst>
                                          </p:cBhvr>
                                          <p:tavLst>
                                            <p:tav tm="0">
                                              <p:val>
                                                <p:fltVal val="0"/>
                                              </p:val>
                                            </p:tav>
                                            <p:tav tm="100000">
                                              <p:val>
                                                <p:strVal val="#ppt_h"/>
                                              </p:val>
                                            </p:tav>
                                          </p:tavLst>
                                        </p:anim>
                                        <p:animEffect transition="in" filter="fade">
                                          <p:cBhvr>
                                            <p:cTn id="135" dur="1000"/>
                                            <p:tgtEl>
                                              <p:spTgt spid="16"/>
                                            </p:tgtEl>
                                          </p:cBhvr>
                                        </p:animEffect>
                                      </p:childTnLst>
                                    </p:cTn>
                                  </p:par>
                                  <p:par>
                                    <p:cTn id="136" presetID="22" presetClass="entr" presetSubtype="8" fill="hold" grpId="0" nodeType="withEffect">
                                      <p:stCondLst>
                                        <p:cond delay="16000"/>
                                      </p:stCondLst>
                                      <p:childTnLst>
                                        <p:set>
                                          <p:cBhvr>
                                            <p:cTn id="137" dur="1" fill="hold">
                                              <p:stCondLst>
                                                <p:cond delay="0"/>
                                              </p:stCondLst>
                                            </p:cTn>
                                            <p:tgtEl>
                                              <p:spTgt spid="140"/>
                                            </p:tgtEl>
                                            <p:attrNameLst>
                                              <p:attrName>style.visibility</p:attrName>
                                            </p:attrNameLst>
                                          </p:cBhvr>
                                          <p:to>
                                            <p:strVal val="visible"/>
                                          </p:to>
                                        </p:set>
                                        <p:animEffect transition="in" filter="wipe(left)">
                                          <p:cBhvr>
                                            <p:cTn id="138" dur="1000"/>
                                            <p:tgtEl>
                                              <p:spTgt spid="140"/>
                                            </p:tgtEl>
                                          </p:cBhvr>
                                        </p:animEffect>
                                      </p:childTnLst>
                                    </p:cTn>
                                  </p:par>
                                  <p:par>
                                    <p:cTn id="139" presetID="53" presetClass="entr" presetSubtype="16" fill="hold" grpId="0" nodeType="withEffect">
                                      <p:stCondLst>
                                        <p:cond delay="9000"/>
                                      </p:stCondLst>
                                      <p:childTnLst>
                                        <p:set>
                                          <p:cBhvr>
                                            <p:cTn id="140" dur="1" fill="hold">
                                              <p:stCondLst>
                                                <p:cond delay="0"/>
                                              </p:stCondLst>
                                            </p:cTn>
                                            <p:tgtEl>
                                              <p:spTgt spid="141"/>
                                            </p:tgtEl>
                                            <p:attrNameLst>
                                              <p:attrName>style.visibility</p:attrName>
                                            </p:attrNameLst>
                                          </p:cBhvr>
                                          <p:to>
                                            <p:strVal val="visible"/>
                                          </p:to>
                                        </p:set>
                                        <p:anim calcmode="lin" valueType="num">
                                          <p:cBhvr>
                                            <p:cTn id="141" dur="500" fill="hold"/>
                                            <p:tgtEl>
                                              <p:spTgt spid="141"/>
                                            </p:tgtEl>
                                            <p:attrNameLst>
                                              <p:attrName>ppt_w</p:attrName>
                                            </p:attrNameLst>
                                          </p:cBhvr>
                                          <p:tavLst>
                                            <p:tav tm="0">
                                              <p:val>
                                                <p:fltVal val="0"/>
                                              </p:val>
                                            </p:tav>
                                            <p:tav tm="100000">
                                              <p:val>
                                                <p:strVal val="#ppt_w"/>
                                              </p:val>
                                            </p:tav>
                                          </p:tavLst>
                                        </p:anim>
                                        <p:anim calcmode="lin" valueType="num">
                                          <p:cBhvr>
                                            <p:cTn id="142" dur="500" fill="hold"/>
                                            <p:tgtEl>
                                              <p:spTgt spid="141"/>
                                            </p:tgtEl>
                                            <p:attrNameLst>
                                              <p:attrName>ppt_h</p:attrName>
                                            </p:attrNameLst>
                                          </p:cBhvr>
                                          <p:tavLst>
                                            <p:tav tm="0">
                                              <p:val>
                                                <p:fltVal val="0"/>
                                              </p:val>
                                            </p:tav>
                                            <p:tav tm="100000">
                                              <p:val>
                                                <p:strVal val="#ppt_h"/>
                                              </p:val>
                                            </p:tav>
                                          </p:tavLst>
                                        </p:anim>
                                        <p:animEffect transition="in" filter="fade">
                                          <p:cBhvr>
                                            <p:cTn id="143" dur="500"/>
                                            <p:tgtEl>
                                              <p:spTgt spid="141"/>
                                            </p:tgtEl>
                                          </p:cBhvr>
                                        </p:animEffect>
                                      </p:childTnLst>
                                    </p:cTn>
                                  </p:par>
                                  <p:par>
                                    <p:cTn id="144" presetID="27" presetClass="emph" presetSubtype="0" repeatCount="8000" fill="remove" grpId="1" nodeType="withEffect">
                                      <p:stCondLst>
                                        <p:cond delay="9500"/>
                                      </p:stCondLst>
                                      <p:childTnLst>
                                        <p:animClr clrSpc="rgb" dir="cw">
                                          <p:cBhvr override="childStyle">
                                            <p:cTn id="145" dur="250" autoRev="1" fill="remove"/>
                                            <p:tgtEl>
                                              <p:spTgt spid="141"/>
                                            </p:tgtEl>
                                            <p:attrNameLst>
                                              <p:attrName>style.color</p:attrName>
                                            </p:attrNameLst>
                                          </p:cBhvr>
                                          <p:to>
                                            <a:schemeClr val="bg1"/>
                                          </p:to>
                                        </p:animClr>
                                        <p:animClr clrSpc="rgb" dir="cw">
                                          <p:cBhvr>
                                            <p:cTn id="146" dur="250" autoRev="1" fill="remove"/>
                                            <p:tgtEl>
                                              <p:spTgt spid="141"/>
                                            </p:tgtEl>
                                            <p:attrNameLst>
                                              <p:attrName>fillcolor</p:attrName>
                                            </p:attrNameLst>
                                          </p:cBhvr>
                                          <p:to>
                                            <a:schemeClr val="bg1"/>
                                          </p:to>
                                        </p:animClr>
                                        <p:set>
                                          <p:cBhvr>
                                            <p:cTn id="147" dur="250" autoRev="1" fill="remove"/>
                                            <p:tgtEl>
                                              <p:spTgt spid="141"/>
                                            </p:tgtEl>
                                            <p:attrNameLst>
                                              <p:attrName>fill.type</p:attrName>
                                            </p:attrNameLst>
                                          </p:cBhvr>
                                          <p:to>
                                            <p:strVal val="solid"/>
                                          </p:to>
                                        </p:set>
                                        <p:set>
                                          <p:cBhvr>
                                            <p:cTn id="148" dur="250" autoRev="1" fill="remove"/>
                                            <p:tgtEl>
                                              <p:spTgt spid="141"/>
                                            </p:tgtEl>
                                            <p:attrNameLst>
                                              <p:attrName>fill.on</p:attrName>
                                            </p:attrNameLst>
                                          </p:cBhvr>
                                          <p:to>
                                            <p:strVal val="true"/>
                                          </p:to>
                                        </p:set>
                                      </p:childTnLst>
                                    </p:cTn>
                                  </p:par>
                                  <p:par>
                                    <p:cTn id="149" presetID="8" presetClass="emph" presetSubtype="0" fill="hold" grpId="2" nodeType="withEffect">
                                      <p:stCondLst>
                                        <p:cond delay="9500"/>
                                      </p:stCondLst>
                                      <p:childTnLst>
                                        <p:animRot by="-21600000">
                                          <p:cBhvr>
                                            <p:cTn id="150" dur="4500" fill="hold"/>
                                            <p:tgtEl>
                                              <p:spTgt spid="1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70" grpId="0" animBg="1"/>
          <p:bldP spid="70" grpId="2" animBg="1"/>
          <p:bldP spid="70" grpId="3" animBg="1"/>
          <p:bldP spid="69" grpId="0" animBg="1"/>
          <p:bldP spid="69" grpId="2" animBg="1"/>
          <p:bldP spid="69" grpId="3" animBg="1"/>
          <p:bldP spid="132" grpId="0"/>
          <p:bldP spid="133" grpId="0" animBg="1"/>
          <p:bldP spid="133" grpId="1" animBg="1"/>
          <p:bldP spid="133" grpId="2" animBg="1"/>
          <p:bldP spid="135" grpId="0" animBg="1"/>
          <p:bldP spid="135" grpId="1" animBg="1"/>
          <p:bldP spid="135" grpId="2" animBg="1"/>
          <p:bldP spid="136" grpId="0" animBg="1"/>
          <p:bldP spid="136" grpId="1" animBg="1"/>
          <p:bldP spid="136" grpId="2" animBg="1"/>
          <p:bldP spid="137" grpId="0"/>
          <p:bldP spid="138" grpId="0"/>
          <p:bldP spid="139" grpId="0"/>
          <p:bldP spid="140" grpId="0"/>
          <p:bldP spid="141" grpId="0" animBg="1"/>
          <p:bldP spid="141" grpId="1" animBg="1"/>
          <p:bldP spid="141" grpId="2"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a:grpSpLocks noChangeAspect="1"/>
          </p:cNvGrpSpPr>
          <p:nvPr/>
        </p:nvGrpSpPr>
        <p:grpSpPr>
          <a:xfrm>
            <a:off x="1203290" y="1082623"/>
            <a:ext cx="1939273" cy="1861200"/>
            <a:chOff x="6196378" y="728767"/>
            <a:chExt cx="1672358" cy="1605031"/>
          </a:xfrm>
        </p:grpSpPr>
        <p:sp>
          <p:nvSpPr>
            <p:cNvPr id="41" name="椭圆 40"/>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196378" y="736789"/>
              <a:ext cx="1672358" cy="1597009"/>
              <a:chOff x="6084083" y="4779400"/>
              <a:chExt cx="1672358" cy="1597009"/>
            </a:xfrm>
          </p:grpSpPr>
          <p:grpSp>
            <p:nvGrpSpPr>
              <p:cNvPr id="43" name="组合 42"/>
              <p:cNvGrpSpPr/>
              <p:nvPr/>
            </p:nvGrpSpPr>
            <p:grpSpPr>
              <a:xfrm>
                <a:off x="6084083" y="4779400"/>
                <a:ext cx="1602215" cy="1597009"/>
                <a:chOff x="9428861" y="1562958"/>
                <a:chExt cx="1602215" cy="1597009"/>
              </a:xfrm>
            </p:grpSpPr>
            <p:sp>
              <p:nvSpPr>
                <p:cNvPr id="45" name="椭圆 4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9428861"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弧形 4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8" name="弧形 4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44" name="TextBox 322"/>
              <p:cNvSpPr txBox="1"/>
              <p:nvPr/>
            </p:nvSpPr>
            <p:spPr>
              <a:xfrm>
                <a:off x="6393567" y="5015798"/>
                <a:ext cx="1362874" cy="114128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dirty="0">
                    <a:solidFill>
                      <a:schemeClr val="bg1"/>
                    </a:solidFill>
                  </a:rPr>
                  <a:t>注意事项</a:t>
                </a:r>
              </a:p>
            </p:txBody>
          </p:sp>
        </p:grpSp>
      </p:grpSp>
      <p:grpSp>
        <p:nvGrpSpPr>
          <p:cNvPr id="188" name="组合 187"/>
          <p:cNvGrpSpPr/>
          <p:nvPr/>
        </p:nvGrpSpPr>
        <p:grpSpPr>
          <a:xfrm flipH="1">
            <a:off x="9644929" y="573983"/>
            <a:ext cx="1950088" cy="1223089"/>
            <a:chOff x="594424" y="1153191"/>
            <a:chExt cx="2605976" cy="1634460"/>
          </a:xfrm>
        </p:grpSpPr>
        <p:sp>
          <p:nvSpPr>
            <p:cNvPr id="189" name="任意多边形 188"/>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任意多边形 189"/>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矩形 68"/>
          <p:cNvSpPr/>
          <p:nvPr/>
        </p:nvSpPr>
        <p:spPr>
          <a:xfrm>
            <a:off x="4024431" y="1241424"/>
            <a:ext cx="5109413"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sp>
        <p:nvSpPr>
          <p:cNvPr id="70" name="文本框 1"/>
          <p:cNvSpPr txBox="1"/>
          <p:nvPr/>
        </p:nvSpPr>
        <p:spPr>
          <a:xfrm>
            <a:off x="4011179" y="631390"/>
            <a:ext cx="3467616" cy="584775"/>
          </a:xfrm>
          <a:prstGeom prst="rect">
            <a:avLst/>
          </a:prstGeom>
          <a:noFill/>
        </p:spPr>
        <p:txBody>
          <a:bodyPr wrap="none" rtlCol="0">
            <a:spAutoFit/>
          </a:bodyPr>
          <a:lstStyle/>
          <a:p>
            <a:r>
              <a:rPr lang="zh-CN" altLang="en-US" sz="3200" b="1" dirty="0">
                <a:solidFill>
                  <a:srgbClr val="19B4C9"/>
                </a:solidFill>
                <a:latin typeface="微软雅黑" panose="020B0503020204020204" pitchFamily="34" charset="-122"/>
                <a:ea typeface="微软雅黑" panose="020B0503020204020204" pitchFamily="34" charset="-122"/>
              </a:rPr>
              <a:t>家长注意事项标题</a:t>
            </a:r>
          </a:p>
        </p:txBody>
      </p:sp>
      <p:cxnSp>
        <p:nvCxnSpPr>
          <p:cNvPr id="71" name="直接连接符 70"/>
          <p:cNvCxnSpPr/>
          <p:nvPr/>
        </p:nvCxnSpPr>
        <p:spPr>
          <a:xfrm>
            <a:off x="4146157" y="1264469"/>
            <a:ext cx="3235310" cy="0"/>
          </a:xfrm>
          <a:prstGeom prst="line">
            <a:avLst/>
          </a:prstGeom>
          <a:ln>
            <a:solidFill>
              <a:srgbClr val="19B4C9"/>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4464998" y="2865530"/>
            <a:ext cx="1583793" cy="1919376"/>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6070319" y="2891374"/>
            <a:ext cx="1862578" cy="1893532"/>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7871630" y="2957630"/>
            <a:ext cx="1506761" cy="1828030"/>
          </a:xfrm>
          <a:prstGeom prst="line">
            <a:avLst/>
          </a:prstGeom>
          <a:ln>
            <a:solidFill>
              <a:srgbClr val="22F1F6"/>
            </a:solidFill>
            <a:prstDash val="sys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3933993" y="4196237"/>
            <a:ext cx="1051954" cy="1032611"/>
            <a:chOff x="3933993" y="4196237"/>
            <a:chExt cx="1051954" cy="1032611"/>
          </a:xfrm>
        </p:grpSpPr>
        <p:grpSp>
          <p:nvGrpSpPr>
            <p:cNvPr id="182" name="组合 181"/>
            <p:cNvGrpSpPr/>
            <p:nvPr/>
          </p:nvGrpSpPr>
          <p:grpSpPr>
            <a:xfrm rot="2427509">
              <a:off x="3933993" y="4196237"/>
              <a:ext cx="1051954" cy="1032611"/>
              <a:chOff x="10646778" y="4753862"/>
              <a:chExt cx="751521" cy="737702"/>
            </a:xfrm>
          </p:grpSpPr>
          <p:sp>
            <p:nvSpPr>
              <p:cNvPr id="1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4" name="组合 183"/>
              <p:cNvGrpSpPr/>
              <p:nvPr/>
            </p:nvGrpSpPr>
            <p:grpSpPr>
              <a:xfrm>
                <a:off x="10646778" y="4762829"/>
                <a:ext cx="749726" cy="728735"/>
                <a:chOff x="11012539" y="4493889"/>
                <a:chExt cx="749726" cy="728735"/>
              </a:xfrm>
            </p:grpSpPr>
            <p:sp>
              <p:nvSpPr>
                <p:cNvPr id="1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1" name="文本框 56"/>
            <p:cNvSpPr txBox="1"/>
            <p:nvPr/>
          </p:nvSpPr>
          <p:spPr>
            <a:xfrm>
              <a:off x="4092991" y="4462494"/>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rPr>
                <a:t>01</a:t>
              </a:r>
              <a:endParaRPr lang="zh-CN" altLang="en-US"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endParaRPr>
            </a:p>
          </p:txBody>
        </p:sp>
      </p:grpSp>
      <p:sp>
        <p:nvSpPr>
          <p:cNvPr id="85" name="矩形 84"/>
          <p:cNvSpPr/>
          <p:nvPr/>
        </p:nvSpPr>
        <p:spPr>
          <a:xfrm>
            <a:off x="5081735" y="4711952"/>
            <a:ext cx="2022162"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86" name="文本框 7"/>
          <p:cNvSpPr txBox="1"/>
          <p:nvPr/>
        </p:nvSpPr>
        <p:spPr>
          <a:xfrm>
            <a:off x="5067461" y="4248253"/>
            <a:ext cx="1607000" cy="461665"/>
          </a:xfrm>
          <a:prstGeom prst="rect">
            <a:avLst/>
          </a:prstGeom>
          <a:noFill/>
        </p:spPr>
        <p:txBody>
          <a:bodyPr wrap="square" rtlCol="0">
            <a:spAutoFit/>
          </a:bodyPr>
          <a:lstStyle/>
          <a:p>
            <a:r>
              <a:rPr lang="zh-CN" altLang="en-US" sz="2400" b="1" dirty="0">
                <a:solidFill>
                  <a:schemeClr val="accent4"/>
                </a:solidFill>
                <a:latin typeface="微软雅黑" panose="020B0503020204020204" pitchFamily="34" charset="-122"/>
                <a:ea typeface="微软雅黑" panose="020B0503020204020204" pitchFamily="34" charset="-122"/>
              </a:rPr>
              <a:t>思想上</a:t>
            </a:r>
          </a:p>
        </p:txBody>
      </p:sp>
      <p:cxnSp>
        <p:nvCxnSpPr>
          <p:cNvPr id="87" name="直接连接符 86"/>
          <p:cNvCxnSpPr/>
          <p:nvPr/>
        </p:nvCxnSpPr>
        <p:spPr>
          <a:xfrm>
            <a:off x="5167349" y="4732651"/>
            <a:ext cx="1805940"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5535498" y="2303242"/>
            <a:ext cx="1036013" cy="1016963"/>
            <a:chOff x="5535498" y="2303242"/>
            <a:chExt cx="1036013" cy="1016963"/>
          </a:xfrm>
        </p:grpSpPr>
        <p:grpSp>
          <p:nvGrpSpPr>
            <p:cNvPr id="170" name="组合 169"/>
            <p:cNvGrpSpPr/>
            <p:nvPr/>
          </p:nvGrpSpPr>
          <p:grpSpPr>
            <a:xfrm rot="2224307">
              <a:off x="5535498" y="2303242"/>
              <a:ext cx="1036013" cy="1016963"/>
              <a:chOff x="10646778" y="4753862"/>
              <a:chExt cx="751521" cy="737702"/>
            </a:xfrm>
          </p:grpSpPr>
          <p:sp>
            <p:nvSpPr>
              <p:cNvPr id="1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2" name="组合 171"/>
              <p:cNvGrpSpPr/>
              <p:nvPr/>
            </p:nvGrpSpPr>
            <p:grpSpPr>
              <a:xfrm>
                <a:off x="10646778" y="4762829"/>
                <a:ext cx="749726" cy="728735"/>
                <a:chOff x="11012539" y="4493889"/>
                <a:chExt cx="749726" cy="728735"/>
              </a:xfrm>
            </p:grpSpPr>
            <p:sp>
              <p:nvSpPr>
                <p:cNvPr id="17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2" name="文本框 56"/>
            <p:cNvSpPr txBox="1"/>
            <p:nvPr/>
          </p:nvSpPr>
          <p:spPr>
            <a:xfrm>
              <a:off x="5712875" y="2568209"/>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rPr>
                <a:t>02</a:t>
              </a:r>
              <a:endParaRPr lang="zh-CN" altLang="en-US"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endParaRPr>
            </a:p>
          </p:txBody>
        </p:sp>
      </p:grpSp>
      <p:sp>
        <p:nvSpPr>
          <p:cNvPr id="88" name="矩形 87"/>
          <p:cNvSpPr/>
          <p:nvPr/>
        </p:nvSpPr>
        <p:spPr>
          <a:xfrm>
            <a:off x="6678140" y="2868591"/>
            <a:ext cx="1809545"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89" name="文本框 28"/>
          <p:cNvSpPr txBox="1"/>
          <p:nvPr/>
        </p:nvSpPr>
        <p:spPr>
          <a:xfrm>
            <a:off x="6681526" y="2392103"/>
            <a:ext cx="1373706" cy="461665"/>
          </a:xfrm>
          <a:prstGeom prst="rect">
            <a:avLst/>
          </a:prstGeom>
          <a:noFill/>
        </p:spPr>
        <p:txBody>
          <a:bodyPr wrap="square" rtlCol="0">
            <a:spAutoFit/>
          </a:bodyPr>
          <a:lstStyle/>
          <a:p>
            <a:r>
              <a:rPr lang="zh-CN" altLang="en-US" sz="2400" b="1" dirty="0">
                <a:solidFill>
                  <a:srgbClr val="EA6310"/>
                </a:solidFill>
                <a:latin typeface="微软雅黑" panose="020B0503020204020204" pitchFamily="34" charset="-122"/>
                <a:ea typeface="微软雅黑" panose="020B0503020204020204" pitchFamily="34" charset="-122"/>
              </a:rPr>
              <a:t>生活上</a:t>
            </a:r>
          </a:p>
        </p:txBody>
      </p:sp>
      <p:cxnSp>
        <p:nvCxnSpPr>
          <p:cNvPr id="90" name="直接连接符 89"/>
          <p:cNvCxnSpPr/>
          <p:nvPr/>
        </p:nvCxnSpPr>
        <p:spPr>
          <a:xfrm>
            <a:off x="6761257" y="2876489"/>
            <a:ext cx="1805940" cy="0"/>
          </a:xfrm>
          <a:prstGeom prst="line">
            <a:avLst/>
          </a:prstGeom>
          <a:ln>
            <a:solidFill>
              <a:srgbClr val="EA6310"/>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7372490" y="4171016"/>
            <a:ext cx="1062010" cy="1042482"/>
            <a:chOff x="7372490" y="4171016"/>
            <a:chExt cx="1062010" cy="1042482"/>
          </a:xfrm>
        </p:grpSpPr>
        <p:grpSp>
          <p:nvGrpSpPr>
            <p:cNvPr id="73" name="组合 72"/>
            <p:cNvGrpSpPr/>
            <p:nvPr/>
          </p:nvGrpSpPr>
          <p:grpSpPr>
            <a:xfrm>
              <a:off x="7372490" y="4171016"/>
              <a:ext cx="1062010" cy="1042482"/>
              <a:chOff x="10646778" y="4753862"/>
              <a:chExt cx="751521" cy="737702"/>
            </a:xfrm>
          </p:grpSpPr>
          <p:sp>
            <p:nvSpPr>
              <p:cNvPr id="74"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10646778" y="4762829"/>
                <a:ext cx="749726" cy="728735"/>
                <a:chOff x="11012539" y="4493889"/>
                <a:chExt cx="749726" cy="728735"/>
              </a:xfrm>
            </p:grpSpPr>
            <p:sp>
              <p:nvSpPr>
                <p:cNvPr id="76"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3" name="文本框 56"/>
            <p:cNvSpPr txBox="1"/>
            <p:nvPr/>
          </p:nvSpPr>
          <p:spPr>
            <a:xfrm>
              <a:off x="7567497" y="4435990"/>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rPr>
                <a:t>03</a:t>
              </a:r>
              <a:endParaRPr lang="zh-CN" altLang="en-US"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endParaRPr>
            </a:p>
          </p:txBody>
        </p:sp>
      </p:grpSp>
      <p:sp>
        <p:nvSpPr>
          <p:cNvPr id="91" name="矩形 90"/>
          <p:cNvSpPr/>
          <p:nvPr/>
        </p:nvSpPr>
        <p:spPr>
          <a:xfrm>
            <a:off x="8430871" y="4677596"/>
            <a:ext cx="1895041" cy="923330"/>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92" name="文本框 31"/>
          <p:cNvSpPr txBox="1"/>
          <p:nvPr/>
        </p:nvSpPr>
        <p:spPr>
          <a:xfrm>
            <a:off x="8412717" y="4230180"/>
            <a:ext cx="1271443" cy="461665"/>
          </a:xfrm>
          <a:prstGeom prst="rect">
            <a:avLst/>
          </a:prstGeom>
          <a:noFill/>
        </p:spPr>
        <p:txBody>
          <a:bodyPr wrap="square" rtlCol="0">
            <a:spAutoFit/>
          </a:bodyPr>
          <a:lstStyle/>
          <a:p>
            <a:r>
              <a:rPr lang="zh-CN" altLang="en-US" sz="2400" b="1" dirty="0">
                <a:solidFill>
                  <a:srgbClr val="0099FF"/>
                </a:solidFill>
                <a:latin typeface="微软雅黑" panose="020B0503020204020204" pitchFamily="34" charset="-122"/>
                <a:ea typeface="微软雅黑" panose="020B0503020204020204" pitchFamily="34" charset="-122"/>
              </a:rPr>
              <a:t>学习上</a:t>
            </a:r>
          </a:p>
        </p:txBody>
      </p:sp>
      <p:cxnSp>
        <p:nvCxnSpPr>
          <p:cNvPr id="93" name="直接连接符 92"/>
          <p:cNvCxnSpPr/>
          <p:nvPr/>
        </p:nvCxnSpPr>
        <p:spPr>
          <a:xfrm>
            <a:off x="8519973" y="4709918"/>
            <a:ext cx="1805940"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8850828" y="2349777"/>
            <a:ext cx="1038845" cy="1019743"/>
            <a:chOff x="8850828" y="2349777"/>
            <a:chExt cx="1038845" cy="1019743"/>
          </a:xfrm>
        </p:grpSpPr>
        <p:grpSp>
          <p:nvGrpSpPr>
            <p:cNvPr id="176" name="组合 175"/>
            <p:cNvGrpSpPr/>
            <p:nvPr/>
          </p:nvGrpSpPr>
          <p:grpSpPr>
            <a:xfrm rot="610562">
              <a:off x="8850828" y="2349777"/>
              <a:ext cx="1038845" cy="1019743"/>
              <a:chOff x="10646778" y="4753862"/>
              <a:chExt cx="751521" cy="737702"/>
            </a:xfrm>
          </p:grpSpPr>
          <p:sp>
            <p:nvSpPr>
              <p:cNvPr id="17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8" name="组合 177"/>
              <p:cNvGrpSpPr/>
              <p:nvPr/>
            </p:nvGrpSpPr>
            <p:grpSpPr>
              <a:xfrm>
                <a:off x="10646778" y="4762829"/>
                <a:ext cx="749726" cy="728735"/>
                <a:chOff x="11012539" y="4493889"/>
                <a:chExt cx="749726" cy="728735"/>
              </a:xfrm>
            </p:grpSpPr>
            <p:sp>
              <p:nvSpPr>
                <p:cNvPr id="17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4" name="文本框 56"/>
            <p:cNvSpPr txBox="1"/>
            <p:nvPr/>
          </p:nvSpPr>
          <p:spPr>
            <a:xfrm>
              <a:off x="9040992" y="2606124"/>
              <a:ext cx="730801" cy="646331"/>
            </a:xfrm>
            <a:prstGeom prst="rect">
              <a:avLst/>
            </a:prstGeom>
            <a:noFill/>
            <a:ln>
              <a:noFill/>
            </a:ln>
          </p:spPr>
          <p:txBody>
            <a:bodyPr wrap="square" rtlCol="0">
              <a:spAutoFit/>
            </a:bodyPr>
            <a:lstStyle/>
            <a:p>
              <a:r>
                <a:rPr lang="en-US" altLang="zh-CN"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rPr>
                <a:t>04</a:t>
              </a:r>
              <a:endParaRPr lang="zh-CN" altLang="en-US" sz="3600" dirty="0">
                <a:ln w="25400">
                  <a:noFill/>
                </a:ln>
                <a:solidFill>
                  <a:schemeClr val="bg1"/>
                </a:solidFill>
                <a:effectLst>
                  <a:outerShdw blurRad="38100" dist="38100" dir="2700000" algn="tl">
                    <a:srgbClr val="000000">
                      <a:alpha val="43137"/>
                    </a:srgbClr>
                  </a:outerShdw>
                </a:effectLst>
                <a:latin typeface="Impact" panose="020B0806030902050204" pitchFamily="34" charset="0"/>
                <a:ea typeface="方正超粗黑简体" panose="03000509000000000000" pitchFamily="65" charset="-122"/>
              </a:endParaRPr>
            </a:p>
          </p:txBody>
        </p:sp>
      </p:grpSp>
      <p:sp>
        <p:nvSpPr>
          <p:cNvPr id="94" name="矩形 93"/>
          <p:cNvSpPr/>
          <p:nvPr/>
        </p:nvSpPr>
        <p:spPr>
          <a:xfrm>
            <a:off x="9890920" y="2771247"/>
            <a:ext cx="1422765" cy="1200329"/>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95" name="文本框 43"/>
          <p:cNvSpPr txBox="1"/>
          <p:nvPr/>
        </p:nvSpPr>
        <p:spPr>
          <a:xfrm>
            <a:off x="9771651" y="2336465"/>
            <a:ext cx="1422765" cy="461665"/>
          </a:xfrm>
          <a:prstGeom prst="rect">
            <a:avLst/>
          </a:prstGeom>
          <a:noFill/>
        </p:spPr>
        <p:txBody>
          <a:bodyPr wrap="square" rtlCol="0">
            <a:spAutoFit/>
          </a:bodyPr>
          <a:lstStyle/>
          <a:p>
            <a:pPr algn="ctr"/>
            <a:r>
              <a:rPr lang="zh-CN" altLang="en-US" sz="2400" b="1" spc="300" dirty="0">
                <a:solidFill>
                  <a:srgbClr val="FF3399"/>
                </a:solidFill>
                <a:latin typeface="微软雅黑" panose="020B0503020204020204" pitchFamily="34" charset="-122"/>
                <a:ea typeface="微软雅黑" panose="020B0503020204020204" pitchFamily="34" charset="-122"/>
              </a:rPr>
              <a:t>体质上</a:t>
            </a:r>
          </a:p>
        </p:txBody>
      </p:sp>
      <p:cxnSp>
        <p:nvCxnSpPr>
          <p:cNvPr id="96" name="直接连接符 95"/>
          <p:cNvCxnSpPr/>
          <p:nvPr/>
        </p:nvCxnSpPr>
        <p:spPr>
          <a:xfrm>
            <a:off x="9943928" y="2783141"/>
            <a:ext cx="1201154" cy="0"/>
          </a:xfrm>
          <a:prstGeom prst="line">
            <a:avLst/>
          </a:prstGeom>
          <a:ln>
            <a:solidFill>
              <a:srgbClr val="FF0066"/>
            </a:solidFill>
          </a:ln>
        </p:spPr>
        <p:style>
          <a:lnRef idx="1">
            <a:schemeClr val="accent1"/>
          </a:lnRef>
          <a:fillRef idx="0">
            <a:schemeClr val="accent1"/>
          </a:fillRef>
          <a:effectRef idx="0">
            <a:schemeClr val="accent1"/>
          </a:effectRef>
          <a:fontRef idx="minor">
            <a:schemeClr val="tx1"/>
          </a:fontRef>
        </p:style>
      </p:cxnSp>
      <p:grpSp>
        <p:nvGrpSpPr>
          <p:cNvPr id="129" name="组合 128"/>
          <p:cNvGrpSpPr/>
          <p:nvPr/>
        </p:nvGrpSpPr>
        <p:grpSpPr>
          <a:xfrm rot="2427509">
            <a:off x="9417912" y="672230"/>
            <a:ext cx="661032" cy="648877"/>
            <a:chOff x="10646778" y="4753862"/>
            <a:chExt cx="751521" cy="737702"/>
          </a:xfrm>
        </p:grpSpPr>
        <p:sp>
          <p:nvSpPr>
            <p:cNvPr id="130"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10646778" y="4762829"/>
              <a:ext cx="749726" cy="728735"/>
              <a:chOff x="11012539" y="4493889"/>
              <a:chExt cx="749726" cy="728735"/>
            </a:xfrm>
          </p:grpSpPr>
          <p:sp>
            <p:nvSpPr>
              <p:cNvPr id="132"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1029112629"/>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725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1000"/>
                                            <p:tgtEl>
                                              <p:spTgt spid="188"/>
                                            </p:tgtEl>
                                          </p:cBhvr>
                                        </p:animEffect>
                                        <p:anim calcmode="lin" valueType="num">
                                          <p:cBhvr>
                                            <p:cTn id="56" dur="1000" fill="hold"/>
                                            <p:tgtEl>
                                              <p:spTgt spid="188"/>
                                            </p:tgtEl>
                                            <p:attrNameLst>
                                              <p:attrName>ppt_x</p:attrName>
                                            </p:attrNameLst>
                                          </p:cBhvr>
                                          <p:tavLst>
                                            <p:tav tm="0">
                                              <p:val>
                                                <p:strVal val="#ppt_x"/>
                                              </p:val>
                                            </p:tav>
                                            <p:tav tm="100000">
                                              <p:val>
                                                <p:strVal val="#ppt_x"/>
                                              </p:val>
                                            </p:tav>
                                          </p:tavLst>
                                        </p:anim>
                                        <p:anim calcmode="lin" valueType="num">
                                          <p:cBhvr>
                                            <p:cTn id="57" dur="1000" fill="hold"/>
                                            <p:tgtEl>
                                              <p:spTgt spid="188"/>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4800"/>
                                      </p:stCondLst>
                                      <p:childTnLst>
                                        <p:set>
                                          <p:cBhvr>
                                            <p:cTn id="59" dur="1" fill="hold">
                                              <p:stCondLst>
                                                <p:cond delay="0"/>
                                              </p:stCondLst>
                                            </p:cTn>
                                            <p:tgtEl>
                                              <p:spTgt spid="69"/>
                                            </p:tgtEl>
                                            <p:attrNameLst>
                                              <p:attrName>style.visibility</p:attrName>
                                            </p:attrNameLst>
                                          </p:cBhvr>
                                          <p:to>
                                            <p:strVal val="visible"/>
                                          </p:to>
                                        </p:set>
                                        <p:animEffect transition="in" filter="wipe(up)">
                                          <p:cBhvr>
                                            <p:cTn id="60" dur="1500"/>
                                            <p:tgtEl>
                                              <p:spTgt spid="69"/>
                                            </p:tgtEl>
                                          </p:cBhvr>
                                        </p:animEffect>
                                      </p:childTnLst>
                                    </p:cTn>
                                  </p:par>
                                  <p:par>
                                    <p:cTn id="61" presetID="10" presetClass="entr" presetSubtype="0" fill="hold" nodeType="withEffect">
                                      <p:stCondLst>
                                        <p:cond delay="62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childTnLst>
                                    </p:cTn>
                                  </p:par>
                                  <p:par>
                                    <p:cTn id="64" presetID="47" presetClass="entr" presetSubtype="0" fill="hold" grpId="0" nodeType="withEffect">
                                      <p:stCondLst>
                                        <p:cond delay="720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1000"/>
                                            <p:tgtEl>
                                              <p:spTgt spid="86"/>
                                            </p:tgtEl>
                                          </p:cBhvr>
                                        </p:animEffect>
                                        <p:anim calcmode="lin" valueType="num">
                                          <p:cBhvr>
                                            <p:cTn id="67" dur="1000" fill="hold"/>
                                            <p:tgtEl>
                                              <p:spTgt spid="86"/>
                                            </p:tgtEl>
                                            <p:attrNameLst>
                                              <p:attrName>ppt_x</p:attrName>
                                            </p:attrNameLst>
                                          </p:cBhvr>
                                          <p:tavLst>
                                            <p:tav tm="0">
                                              <p:val>
                                                <p:strVal val="#ppt_x"/>
                                              </p:val>
                                            </p:tav>
                                            <p:tav tm="100000">
                                              <p:val>
                                                <p:strVal val="#ppt_x"/>
                                              </p:val>
                                            </p:tav>
                                          </p:tavLst>
                                        </p:anim>
                                        <p:anim calcmode="lin" valueType="num">
                                          <p:cBhvr>
                                            <p:cTn id="68" dur="1000" fill="hold"/>
                                            <p:tgtEl>
                                              <p:spTgt spid="86"/>
                                            </p:tgtEl>
                                            <p:attrNameLst>
                                              <p:attrName>ppt_y</p:attrName>
                                            </p:attrNameLst>
                                          </p:cBhvr>
                                          <p:tavLst>
                                            <p:tav tm="0">
                                              <p:val>
                                                <p:strVal val="#ppt_y-.1"/>
                                              </p:val>
                                            </p:tav>
                                            <p:tav tm="100000">
                                              <p:val>
                                                <p:strVal val="#ppt_y"/>
                                              </p:val>
                                            </p:tav>
                                          </p:tavLst>
                                        </p:anim>
                                      </p:childTnLst>
                                    </p:cTn>
                                  </p:par>
                                  <p:par>
                                    <p:cTn id="69" presetID="22" presetClass="entr" presetSubtype="8" fill="hold" nodeType="withEffect">
                                      <p:stCondLst>
                                        <p:cond delay="720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par>
                                    <p:cTn id="72" presetID="22" presetClass="entr" presetSubtype="1" fill="hold" grpId="0" nodeType="withEffect">
                                      <p:stCondLst>
                                        <p:cond delay="7700"/>
                                      </p:stCondLst>
                                      <p:childTnLst>
                                        <p:set>
                                          <p:cBhvr>
                                            <p:cTn id="73" dur="1" fill="hold">
                                              <p:stCondLst>
                                                <p:cond delay="0"/>
                                              </p:stCondLst>
                                            </p:cTn>
                                            <p:tgtEl>
                                              <p:spTgt spid="85"/>
                                            </p:tgtEl>
                                            <p:attrNameLst>
                                              <p:attrName>style.visibility</p:attrName>
                                            </p:attrNameLst>
                                          </p:cBhvr>
                                          <p:to>
                                            <p:strVal val="visible"/>
                                          </p:to>
                                        </p:set>
                                        <p:animEffect transition="in" filter="wipe(up)">
                                          <p:cBhvr>
                                            <p:cTn id="74" dur="1000"/>
                                            <p:tgtEl>
                                              <p:spTgt spid="85"/>
                                            </p:tgtEl>
                                          </p:cBhvr>
                                        </p:animEffect>
                                      </p:childTnLst>
                                    </p:cTn>
                                  </p:par>
                                  <p:par>
                                    <p:cTn id="75" presetID="22" presetClass="entr" presetSubtype="8" fill="hold" nodeType="withEffect">
                                      <p:stCondLst>
                                        <p:cond delay="8600"/>
                                      </p:stCondLst>
                                      <p:childTnLst>
                                        <p:set>
                                          <p:cBhvr>
                                            <p:cTn id="76" dur="1" fill="hold">
                                              <p:stCondLst>
                                                <p:cond delay="0"/>
                                              </p:stCondLst>
                                            </p:cTn>
                                            <p:tgtEl>
                                              <p:spTgt spid="100"/>
                                            </p:tgtEl>
                                            <p:attrNameLst>
                                              <p:attrName>style.visibility</p:attrName>
                                            </p:attrNameLst>
                                          </p:cBhvr>
                                          <p:to>
                                            <p:strVal val="visible"/>
                                          </p:to>
                                        </p:set>
                                        <p:animEffect transition="in" filter="wipe(left)">
                                          <p:cBhvr>
                                            <p:cTn id="77" dur="500"/>
                                            <p:tgtEl>
                                              <p:spTgt spid="100"/>
                                            </p:tgtEl>
                                          </p:cBhvr>
                                        </p:animEffect>
                                      </p:childTnLst>
                                    </p:cTn>
                                  </p:par>
                                  <p:par>
                                    <p:cTn id="78" presetID="10" presetClass="entr" presetSubtype="0" fill="hold" nodeType="withEffect">
                                      <p:stCondLst>
                                        <p:cond delay="910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1000"/>
                                            <p:tgtEl>
                                              <p:spTgt spid="30"/>
                                            </p:tgtEl>
                                          </p:cBhvr>
                                        </p:animEffect>
                                      </p:childTnLst>
                                    </p:cTn>
                                  </p:par>
                                  <p:par>
                                    <p:cTn id="81" presetID="47" presetClass="entr" presetSubtype="0" fill="hold" grpId="0" nodeType="withEffect">
                                      <p:stCondLst>
                                        <p:cond delay="10100"/>
                                      </p:stCondLst>
                                      <p:childTnLst>
                                        <p:set>
                                          <p:cBhvr>
                                            <p:cTn id="82" dur="1" fill="hold">
                                              <p:stCondLst>
                                                <p:cond delay="0"/>
                                              </p:stCondLst>
                                            </p:cTn>
                                            <p:tgtEl>
                                              <p:spTgt spid="89"/>
                                            </p:tgtEl>
                                            <p:attrNameLst>
                                              <p:attrName>style.visibility</p:attrName>
                                            </p:attrNameLst>
                                          </p:cBhvr>
                                          <p:to>
                                            <p:strVal val="visible"/>
                                          </p:to>
                                        </p:set>
                                        <p:animEffect transition="in" filter="fade">
                                          <p:cBhvr>
                                            <p:cTn id="83" dur="1000"/>
                                            <p:tgtEl>
                                              <p:spTgt spid="89"/>
                                            </p:tgtEl>
                                          </p:cBhvr>
                                        </p:animEffect>
                                        <p:anim calcmode="lin" valueType="num">
                                          <p:cBhvr>
                                            <p:cTn id="84" dur="1000" fill="hold"/>
                                            <p:tgtEl>
                                              <p:spTgt spid="89"/>
                                            </p:tgtEl>
                                            <p:attrNameLst>
                                              <p:attrName>ppt_x</p:attrName>
                                            </p:attrNameLst>
                                          </p:cBhvr>
                                          <p:tavLst>
                                            <p:tav tm="0">
                                              <p:val>
                                                <p:strVal val="#ppt_x"/>
                                              </p:val>
                                            </p:tav>
                                            <p:tav tm="100000">
                                              <p:val>
                                                <p:strVal val="#ppt_x"/>
                                              </p:val>
                                            </p:tav>
                                          </p:tavLst>
                                        </p:anim>
                                        <p:anim calcmode="lin" valueType="num">
                                          <p:cBhvr>
                                            <p:cTn id="85" dur="1000" fill="hold"/>
                                            <p:tgtEl>
                                              <p:spTgt spid="89"/>
                                            </p:tgtEl>
                                            <p:attrNameLst>
                                              <p:attrName>ppt_y</p:attrName>
                                            </p:attrNameLst>
                                          </p:cBhvr>
                                          <p:tavLst>
                                            <p:tav tm="0">
                                              <p:val>
                                                <p:strVal val="#ppt_y-.1"/>
                                              </p:val>
                                            </p:tav>
                                            <p:tav tm="100000">
                                              <p:val>
                                                <p:strVal val="#ppt_y"/>
                                              </p:val>
                                            </p:tav>
                                          </p:tavLst>
                                        </p:anim>
                                      </p:childTnLst>
                                    </p:cTn>
                                  </p:par>
                                  <p:par>
                                    <p:cTn id="86" presetID="22" presetClass="entr" presetSubtype="8" fill="hold" nodeType="withEffect">
                                      <p:stCondLst>
                                        <p:cond delay="10100"/>
                                      </p:stCondLst>
                                      <p:childTnLst>
                                        <p:set>
                                          <p:cBhvr>
                                            <p:cTn id="87" dur="1" fill="hold">
                                              <p:stCondLst>
                                                <p:cond delay="0"/>
                                              </p:stCondLst>
                                            </p:cTn>
                                            <p:tgtEl>
                                              <p:spTgt spid="90"/>
                                            </p:tgtEl>
                                            <p:attrNameLst>
                                              <p:attrName>style.visibility</p:attrName>
                                            </p:attrNameLst>
                                          </p:cBhvr>
                                          <p:to>
                                            <p:strVal val="visible"/>
                                          </p:to>
                                        </p:set>
                                        <p:animEffect transition="in" filter="wipe(left)">
                                          <p:cBhvr>
                                            <p:cTn id="88" dur="500"/>
                                            <p:tgtEl>
                                              <p:spTgt spid="90"/>
                                            </p:tgtEl>
                                          </p:cBhvr>
                                        </p:animEffect>
                                      </p:childTnLst>
                                    </p:cTn>
                                  </p:par>
                                  <p:par>
                                    <p:cTn id="89" presetID="22" presetClass="entr" presetSubtype="1" fill="hold" grpId="0" nodeType="withEffect">
                                      <p:stCondLst>
                                        <p:cond delay="10600"/>
                                      </p:stCondLst>
                                      <p:childTnLst>
                                        <p:set>
                                          <p:cBhvr>
                                            <p:cTn id="90" dur="1" fill="hold">
                                              <p:stCondLst>
                                                <p:cond delay="0"/>
                                              </p:stCondLst>
                                            </p:cTn>
                                            <p:tgtEl>
                                              <p:spTgt spid="88"/>
                                            </p:tgtEl>
                                            <p:attrNameLst>
                                              <p:attrName>style.visibility</p:attrName>
                                            </p:attrNameLst>
                                          </p:cBhvr>
                                          <p:to>
                                            <p:strVal val="visible"/>
                                          </p:to>
                                        </p:set>
                                        <p:animEffect transition="in" filter="wipe(up)">
                                          <p:cBhvr>
                                            <p:cTn id="91" dur="1000"/>
                                            <p:tgtEl>
                                              <p:spTgt spid="88"/>
                                            </p:tgtEl>
                                          </p:cBhvr>
                                        </p:animEffect>
                                      </p:childTnLst>
                                    </p:cTn>
                                  </p:par>
                                  <p:par>
                                    <p:cTn id="92" presetID="22" presetClass="entr" presetSubtype="8" fill="hold" nodeType="withEffect">
                                      <p:stCondLst>
                                        <p:cond delay="11600"/>
                                      </p:stCondLst>
                                      <p:childTnLst>
                                        <p:set>
                                          <p:cBhvr>
                                            <p:cTn id="93" dur="1" fill="hold">
                                              <p:stCondLst>
                                                <p:cond delay="0"/>
                                              </p:stCondLst>
                                            </p:cTn>
                                            <p:tgtEl>
                                              <p:spTgt spid="101"/>
                                            </p:tgtEl>
                                            <p:attrNameLst>
                                              <p:attrName>style.visibility</p:attrName>
                                            </p:attrNameLst>
                                          </p:cBhvr>
                                          <p:to>
                                            <p:strVal val="visible"/>
                                          </p:to>
                                        </p:set>
                                        <p:animEffect transition="in" filter="wipe(left)">
                                          <p:cBhvr>
                                            <p:cTn id="94" dur="500"/>
                                            <p:tgtEl>
                                              <p:spTgt spid="101"/>
                                            </p:tgtEl>
                                          </p:cBhvr>
                                        </p:animEffect>
                                      </p:childTnLst>
                                    </p:cTn>
                                  </p:par>
                                  <p:par>
                                    <p:cTn id="95" presetID="10" presetClass="entr" presetSubtype="0" fill="hold" nodeType="withEffect">
                                      <p:stCondLst>
                                        <p:cond delay="1200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1000"/>
                                            <p:tgtEl>
                                              <p:spTgt spid="31"/>
                                            </p:tgtEl>
                                          </p:cBhvr>
                                        </p:animEffect>
                                      </p:childTnLst>
                                    </p:cTn>
                                  </p:par>
                                  <p:par>
                                    <p:cTn id="98" presetID="47" presetClass="entr" presetSubtype="0" fill="hold" grpId="0" nodeType="withEffect">
                                      <p:stCondLst>
                                        <p:cond delay="13000"/>
                                      </p:stCondLst>
                                      <p:childTnLst>
                                        <p:set>
                                          <p:cBhvr>
                                            <p:cTn id="99" dur="1" fill="hold">
                                              <p:stCondLst>
                                                <p:cond delay="0"/>
                                              </p:stCondLst>
                                            </p:cTn>
                                            <p:tgtEl>
                                              <p:spTgt spid="92"/>
                                            </p:tgtEl>
                                            <p:attrNameLst>
                                              <p:attrName>style.visibility</p:attrName>
                                            </p:attrNameLst>
                                          </p:cBhvr>
                                          <p:to>
                                            <p:strVal val="visible"/>
                                          </p:to>
                                        </p:set>
                                        <p:animEffect transition="in" filter="fade">
                                          <p:cBhvr>
                                            <p:cTn id="100" dur="1000"/>
                                            <p:tgtEl>
                                              <p:spTgt spid="92"/>
                                            </p:tgtEl>
                                          </p:cBhvr>
                                        </p:animEffect>
                                        <p:anim calcmode="lin" valueType="num">
                                          <p:cBhvr>
                                            <p:cTn id="101" dur="1000" fill="hold"/>
                                            <p:tgtEl>
                                              <p:spTgt spid="92"/>
                                            </p:tgtEl>
                                            <p:attrNameLst>
                                              <p:attrName>ppt_x</p:attrName>
                                            </p:attrNameLst>
                                          </p:cBhvr>
                                          <p:tavLst>
                                            <p:tav tm="0">
                                              <p:val>
                                                <p:strVal val="#ppt_x"/>
                                              </p:val>
                                            </p:tav>
                                            <p:tav tm="100000">
                                              <p:val>
                                                <p:strVal val="#ppt_x"/>
                                              </p:val>
                                            </p:tav>
                                          </p:tavLst>
                                        </p:anim>
                                        <p:anim calcmode="lin" valueType="num">
                                          <p:cBhvr>
                                            <p:cTn id="102" dur="1000" fill="hold"/>
                                            <p:tgtEl>
                                              <p:spTgt spid="92"/>
                                            </p:tgtEl>
                                            <p:attrNameLst>
                                              <p:attrName>ppt_y</p:attrName>
                                            </p:attrNameLst>
                                          </p:cBhvr>
                                          <p:tavLst>
                                            <p:tav tm="0">
                                              <p:val>
                                                <p:strVal val="#ppt_y-.1"/>
                                              </p:val>
                                            </p:tav>
                                            <p:tav tm="100000">
                                              <p:val>
                                                <p:strVal val="#ppt_y"/>
                                              </p:val>
                                            </p:tav>
                                          </p:tavLst>
                                        </p:anim>
                                      </p:childTnLst>
                                    </p:cTn>
                                  </p:par>
                                  <p:par>
                                    <p:cTn id="103" presetID="22" presetClass="entr" presetSubtype="8" fill="hold" nodeType="withEffect">
                                      <p:stCondLst>
                                        <p:cond delay="13000"/>
                                      </p:stCondLst>
                                      <p:childTnLst>
                                        <p:set>
                                          <p:cBhvr>
                                            <p:cTn id="104" dur="1" fill="hold">
                                              <p:stCondLst>
                                                <p:cond delay="0"/>
                                              </p:stCondLst>
                                            </p:cTn>
                                            <p:tgtEl>
                                              <p:spTgt spid="93"/>
                                            </p:tgtEl>
                                            <p:attrNameLst>
                                              <p:attrName>style.visibility</p:attrName>
                                            </p:attrNameLst>
                                          </p:cBhvr>
                                          <p:to>
                                            <p:strVal val="visible"/>
                                          </p:to>
                                        </p:set>
                                        <p:animEffect transition="in" filter="wipe(left)">
                                          <p:cBhvr>
                                            <p:cTn id="105" dur="500"/>
                                            <p:tgtEl>
                                              <p:spTgt spid="93"/>
                                            </p:tgtEl>
                                          </p:cBhvr>
                                        </p:animEffect>
                                      </p:childTnLst>
                                    </p:cTn>
                                  </p:par>
                                  <p:par>
                                    <p:cTn id="106" presetID="22" presetClass="entr" presetSubtype="1" fill="hold" grpId="0" nodeType="withEffect">
                                      <p:stCondLst>
                                        <p:cond delay="13500"/>
                                      </p:stCondLst>
                                      <p:childTnLst>
                                        <p:set>
                                          <p:cBhvr>
                                            <p:cTn id="107" dur="1" fill="hold">
                                              <p:stCondLst>
                                                <p:cond delay="0"/>
                                              </p:stCondLst>
                                            </p:cTn>
                                            <p:tgtEl>
                                              <p:spTgt spid="91"/>
                                            </p:tgtEl>
                                            <p:attrNameLst>
                                              <p:attrName>style.visibility</p:attrName>
                                            </p:attrNameLst>
                                          </p:cBhvr>
                                          <p:to>
                                            <p:strVal val="visible"/>
                                          </p:to>
                                        </p:set>
                                        <p:animEffect transition="in" filter="wipe(up)">
                                          <p:cBhvr>
                                            <p:cTn id="108" dur="1000"/>
                                            <p:tgtEl>
                                              <p:spTgt spid="91"/>
                                            </p:tgtEl>
                                          </p:cBhvr>
                                        </p:animEffect>
                                      </p:childTnLst>
                                    </p:cTn>
                                  </p:par>
                                  <p:par>
                                    <p:cTn id="109" presetID="22" presetClass="entr" presetSubtype="8" fill="hold" nodeType="withEffect">
                                      <p:stCondLst>
                                        <p:cond delay="14500"/>
                                      </p:stCondLst>
                                      <p:childTnLst>
                                        <p:set>
                                          <p:cBhvr>
                                            <p:cTn id="110" dur="1" fill="hold">
                                              <p:stCondLst>
                                                <p:cond delay="0"/>
                                              </p:stCondLst>
                                            </p:cTn>
                                            <p:tgtEl>
                                              <p:spTgt spid="102"/>
                                            </p:tgtEl>
                                            <p:attrNameLst>
                                              <p:attrName>style.visibility</p:attrName>
                                            </p:attrNameLst>
                                          </p:cBhvr>
                                          <p:to>
                                            <p:strVal val="visible"/>
                                          </p:to>
                                        </p:set>
                                        <p:animEffect transition="in" filter="wipe(left)">
                                          <p:cBhvr>
                                            <p:cTn id="111" dur="500"/>
                                            <p:tgtEl>
                                              <p:spTgt spid="102"/>
                                            </p:tgtEl>
                                          </p:cBhvr>
                                        </p:animEffect>
                                      </p:childTnLst>
                                    </p:cTn>
                                  </p:par>
                                  <p:par>
                                    <p:cTn id="112" presetID="10" presetClass="entr" presetSubtype="0" fill="hold" nodeType="withEffect">
                                      <p:stCondLst>
                                        <p:cond delay="15000"/>
                                      </p:stCondLst>
                                      <p:childTnLst>
                                        <p:set>
                                          <p:cBhvr>
                                            <p:cTn id="113" dur="1" fill="hold">
                                              <p:stCondLst>
                                                <p:cond delay="0"/>
                                              </p:stCondLst>
                                            </p:cTn>
                                            <p:tgtEl>
                                              <p:spTgt spid="32"/>
                                            </p:tgtEl>
                                            <p:attrNameLst>
                                              <p:attrName>style.visibility</p:attrName>
                                            </p:attrNameLst>
                                          </p:cBhvr>
                                          <p:to>
                                            <p:strVal val="visible"/>
                                          </p:to>
                                        </p:set>
                                        <p:animEffect transition="in" filter="fade">
                                          <p:cBhvr>
                                            <p:cTn id="114" dur="1000"/>
                                            <p:tgtEl>
                                              <p:spTgt spid="32"/>
                                            </p:tgtEl>
                                          </p:cBhvr>
                                        </p:animEffect>
                                      </p:childTnLst>
                                    </p:cTn>
                                  </p:par>
                                  <p:par>
                                    <p:cTn id="115" presetID="47" presetClass="entr" presetSubtype="0" fill="hold" grpId="0" nodeType="withEffect">
                                      <p:stCondLst>
                                        <p:cond delay="16000"/>
                                      </p:stCondLst>
                                      <p:childTnLst>
                                        <p:set>
                                          <p:cBhvr>
                                            <p:cTn id="116" dur="1" fill="hold">
                                              <p:stCondLst>
                                                <p:cond delay="0"/>
                                              </p:stCondLst>
                                            </p:cTn>
                                            <p:tgtEl>
                                              <p:spTgt spid="95"/>
                                            </p:tgtEl>
                                            <p:attrNameLst>
                                              <p:attrName>style.visibility</p:attrName>
                                            </p:attrNameLst>
                                          </p:cBhvr>
                                          <p:to>
                                            <p:strVal val="visible"/>
                                          </p:to>
                                        </p:set>
                                        <p:animEffect transition="in" filter="fade">
                                          <p:cBhvr>
                                            <p:cTn id="117" dur="1000"/>
                                            <p:tgtEl>
                                              <p:spTgt spid="95"/>
                                            </p:tgtEl>
                                          </p:cBhvr>
                                        </p:animEffect>
                                        <p:anim calcmode="lin" valueType="num">
                                          <p:cBhvr>
                                            <p:cTn id="118" dur="1000" fill="hold"/>
                                            <p:tgtEl>
                                              <p:spTgt spid="95"/>
                                            </p:tgtEl>
                                            <p:attrNameLst>
                                              <p:attrName>ppt_x</p:attrName>
                                            </p:attrNameLst>
                                          </p:cBhvr>
                                          <p:tavLst>
                                            <p:tav tm="0">
                                              <p:val>
                                                <p:strVal val="#ppt_x"/>
                                              </p:val>
                                            </p:tav>
                                            <p:tav tm="100000">
                                              <p:val>
                                                <p:strVal val="#ppt_x"/>
                                              </p:val>
                                            </p:tav>
                                          </p:tavLst>
                                        </p:anim>
                                        <p:anim calcmode="lin" valueType="num">
                                          <p:cBhvr>
                                            <p:cTn id="119" dur="1000" fill="hold"/>
                                            <p:tgtEl>
                                              <p:spTgt spid="95"/>
                                            </p:tgtEl>
                                            <p:attrNameLst>
                                              <p:attrName>ppt_y</p:attrName>
                                            </p:attrNameLst>
                                          </p:cBhvr>
                                          <p:tavLst>
                                            <p:tav tm="0">
                                              <p:val>
                                                <p:strVal val="#ppt_y-.1"/>
                                              </p:val>
                                            </p:tav>
                                            <p:tav tm="100000">
                                              <p:val>
                                                <p:strVal val="#ppt_y"/>
                                              </p:val>
                                            </p:tav>
                                          </p:tavLst>
                                        </p:anim>
                                      </p:childTnLst>
                                    </p:cTn>
                                  </p:par>
                                  <p:par>
                                    <p:cTn id="120" presetID="22" presetClass="entr" presetSubtype="8" fill="hold" nodeType="withEffect">
                                      <p:stCondLst>
                                        <p:cond delay="16000"/>
                                      </p:stCondLst>
                                      <p:childTnLst>
                                        <p:set>
                                          <p:cBhvr>
                                            <p:cTn id="121" dur="1" fill="hold">
                                              <p:stCondLst>
                                                <p:cond delay="0"/>
                                              </p:stCondLst>
                                            </p:cTn>
                                            <p:tgtEl>
                                              <p:spTgt spid="96"/>
                                            </p:tgtEl>
                                            <p:attrNameLst>
                                              <p:attrName>style.visibility</p:attrName>
                                            </p:attrNameLst>
                                          </p:cBhvr>
                                          <p:to>
                                            <p:strVal val="visible"/>
                                          </p:to>
                                        </p:set>
                                        <p:animEffect transition="in" filter="wipe(left)">
                                          <p:cBhvr>
                                            <p:cTn id="122" dur="500"/>
                                            <p:tgtEl>
                                              <p:spTgt spid="96"/>
                                            </p:tgtEl>
                                          </p:cBhvr>
                                        </p:animEffect>
                                      </p:childTnLst>
                                    </p:cTn>
                                  </p:par>
                                  <p:par>
                                    <p:cTn id="123" presetID="22" presetClass="entr" presetSubtype="1" fill="hold" grpId="0" nodeType="withEffect">
                                      <p:stCondLst>
                                        <p:cond delay="16500"/>
                                      </p:stCondLst>
                                      <p:childTnLst>
                                        <p:set>
                                          <p:cBhvr>
                                            <p:cTn id="124" dur="1" fill="hold">
                                              <p:stCondLst>
                                                <p:cond delay="0"/>
                                              </p:stCondLst>
                                            </p:cTn>
                                            <p:tgtEl>
                                              <p:spTgt spid="94"/>
                                            </p:tgtEl>
                                            <p:attrNameLst>
                                              <p:attrName>style.visibility</p:attrName>
                                            </p:attrNameLst>
                                          </p:cBhvr>
                                          <p:to>
                                            <p:strVal val="visible"/>
                                          </p:to>
                                        </p:set>
                                        <p:animEffect transition="in" filter="wipe(up)">
                                          <p:cBhvr>
                                            <p:cTn id="125" dur="1250"/>
                                            <p:tgtEl>
                                              <p:spTgt spid="94"/>
                                            </p:tgtEl>
                                          </p:cBhvr>
                                        </p:animEffect>
                                      </p:childTnLst>
                                    </p:cTn>
                                  </p:par>
                                  <p:par>
                                    <p:cTn id="126" presetID="2" presetClass="entr" presetSubtype="1" fill="hold" grpId="0" nodeType="withEffect">
                                      <p:stCondLst>
                                        <p:cond delay="4000"/>
                                      </p:stCondLst>
                                      <p:childTnLst>
                                        <p:set>
                                          <p:cBhvr>
                                            <p:cTn id="127" dur="1" fill="hold">
                                              <p:stCondLst>
                                                <p:cond delay="0"/>
                                              </p:stCondLst>
                                            </p:cTn>
                                            <p:tgtEl>
                                              <p:spTgt spid="70"/>
                                            </p:tgtEl>
                                            <p:attrNameLst>
                                              <p:attrName>style.visibility</p:attrName>
                                            </p:attrNameLst>
                                          </p:cBhvr>
                                          <p:to>
                                            <p:strVal val="visible"/>
                                          </p:to>
                                        </p:set>
                                        <p:anim calcmode="lin" valueType="num">
                                          <p:cBhvr additive="base">
                                            <p:cTn id="128" dur="500" fill="hold"/>
                                            <p:tgtEl>
                                              <p:spTgt spid="70"/>
                                            </p:tgtEl>
                                            <p:attrNameLst>
                                              <p:attrName>ppt_x</p:attrName>
                                            </p:attrNameLst>
                                          </p:cBhvr>
                                          <p:tavLst>
                                            <p:tav tm="0">
                                              <p:val>
                                                <p:strVal val="#ppt_x"/>
                                              </p:val>
                                            </p:tav>
                                            <p:tav tm="100000">
                                              <p:val>
                                                <p:strVal val="#ppt_x"/>
                                              </p:val>
                                            </p:tav>
                                          </p:tavLst>
                                        </p:anim>
                                        <p:anim calcmode="lin" valueType="num">
                                          <p:cBhvr additive="base">
                                            <p:cTn id="129" dur="500" fill="hold"/>
                                            <p:tgtEl>
                                              <p:spTgt spid="70"/>
                                            </p:tgtEl>
                                            <p:attrNameLst>
                                              <p:attrName>ppt_y</p:attrName>
                                            </p:attrNameLst>
                                          </p:cBhvr>
                                          <p:tavLst>
                                            <p:tav tm="0">
                                              <p:val>
                                                <p:strVal val="0-#ppt_h/2"/>
                                              </p:val>
                                            </p:tav>
                                            <p:tav tm="100000">
                                              <p:val>
                                                <p:strVal val="#ppt_y"/>
                                              </p:val>
                                            </p:tav>
                                          </p:tavLst>
                                        </p:anim>
                                      </p:childTnLst>
                                    </p:cTn>
                                  </p:par>
                                  <p:par>
                                    <p:cTn id="130" presetID="22" presetClass="entr" presetSubtype="8" fill="hold" nodeType="withEffect">
                                      <p:stCondLst>
                                        <p:cond delay="4500"/>
                                      </p:stCondLst>
                                      <p:childTnLst>
                                        <p:set>
                                          <p:cBhvr>
                                            <p:cTn id="131" dur="1" fill="hold">
                                              <p:stCondLst>
                                                <p:cond delay="0"/>
                                              </p:stCondLst>
                                            </p:cTn>
                                            <p:tgtEl>
                                              <p:spTgt spid="71"/>
                                            </p:tgtEl>
                                            <p:attrNameLst>
                                              <p:attrName>style.visibility</p:attrName>
                                            </p:attrNameLst>
                                          </p:cBhvr>
                                          <p:to>
                                            <p:strVal val="visible"/>
                                          </p:to>
                                        </p:set>
                                        <p:animEffect transition="in" filter="wipe(left)">
                                          <p:cBhvr>
                                            <p:cTn id="132" dur="1000"/>
                                            <p:tgtEl>
                                              <p:spTgt spid="71"/>
                                            </p:tgtEl>
                                          </p:cBhvr>
                                        </p:animEffect>
                                      </p:childTnLst>
                                    </p:cTn>
                                  </p:par>
                                  <p:par>
                                    <p:cTn id="133" presetID="10" presetClass="entr" presetSubtype="0" fill="hold" nodeType="withEffect">
                                      <p:stCondLst>
                                        <p:cond delay="8250"/>
                                      </p:stCondLst>
                                      <p:childTnLst>
                                        <p:set>
                                          <p:cBhvr>
                                            <p:cTn id="134" dur="1" fill="hold">
                                              <p:stCondLst>
                                                <p:cond delay="0"/>
                                              </p:stCondLst>
                                            </p:cTn>
                                            <p:tgtEl>
                                              <p:spTgt spid="129"/>
                                            </p:tgtEl>
                                            <p:attrNameLst>
                                              <p:attrName>style.visibility</p:attrName>
                                            </p:attrNameLst>
                                          </p:cBhvr>
                                          <p:to>
                                            <p:strVal val="visible"/>
                                          </p:to>
                                        </p:set>
                                        <p:animEffect transition="in" filter="fade">
                                          <p:cBhvr>
                                            <p:cTn id="135" dur="250"/>
                                            <p:tgtEl>
                                              <p:spTgt spid="129"/>
                                            </p:tgtEl>
                                          </p:cBhvr>
                                        </p:animEffect>
                                      </p:childTnLst>
                                    </p:cTn>
                                  </p:par>
                                  <p:par>
                                    <p:cTn id="136" presetID="42" presetClass="path" presetSubtype="0" accel="50000" fill="hold" nodeType="withEffect" p14:presetBounceEnd="56000">
                                      <p:stCondLst>
                                        <p:cond delay="8250"/>
                                      </p:stCondLst>
                                      <p:childTnLst>
                                        <p:animMotion origin="layout" path="M 0.0207 0.1007 L -1.45833E-6 2.59259E-6 " pathEditMode="relative" rAng="0" ptsTypes="AA" p14:bounceEnd="56000">
                                          <p:cBhvr>
                                            <p:cTn id="137" dur="1000" fill="hold"/>
                                            <p:tgtEl>
                                              <p:spTgt spid="129"/>
                                            </p:tgtEl>
                                            <p:attrNameLst>
                                              <p:attrName>ppt_x</p:attrName>
                                              <p:attrName>ppt_y</p:attrName>
                                            </p:attrNameLst>
                                          </p:cBhvr>
                                          <p:rCtr x="-1159" y="-4699"/>
                                        </p:animMotion>
                                      </p:childTnLst>
                                    </p:cTn>
                                  </p:par>
                                  <p:par>
                                    <p:cTn id="138" presetID="8" presetClass="emph" presetSubtype="0" repeatCount="indefinite" fill="hold" nodeType="withEffect">
                                      <p:stCondLst>
                                        <p:cond delay="9300"/>
                                      </p:stCondLst>
                                      <p:childTnLst>
                                        <p:animRot by="43200000">
                                          <p:cBhvr>
                                            <p:cTn id="139" dur="5000" fill="hold"/>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69" grpId="0"/>
          <p:bldP spid="70" grpId="0"/>
          <p:bldP spid="85" grpId="0"/>
          <p:bldP spid="86" grpId="0"/>
          <p:bldP spid="88" grpId="0"/>
          <p:bldP spid="89" grpId="0"/>
          <p:bldP spid="91" grpId="0"/>
          <p:bldP spid="92" grpId="0"/>
          <p:bldP spid="94" grpId="0"/>
          <p:bldP spid="9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40"/>
                                            </p:tgtEl>
                                            <p:attrNameLst>
                                              <p:attrName>style.visibility</p:attrName>
                                            </p:attrNameLst>
                                          </p:cBhvr>
                                          <p:to>
                                            <p:strVal val="visible"/>
                                          </p:to>
                                        </p:set>
                                        <p:anim calcmode="lin" valueType="num">
                                          <p:cBhvr>
                                            <p:cTn id="22" dur="1000" fill="hold"/>
                                            <p:tgtEl>
                                              <p:spTgt spid="40"/>
                                            </p:tgtEl>
                                            <p:attrNameLst>
                                              <p:attrName>ppt_w</p:attrName>
                                            </p:attrNameLst>
                                          </p:cBhvr>
                                          <p:tavLst>
                                            <p:tav tm="0">
                                              <p:val>
                                                <p:fltVal val="0"/>
                                              </p:val>
                                            </p:tav>
                                            <p:tav tm="100000">
                                              <p:val>
                                                <p:strVal val="#ppt_w"/>
                                              </p:val>
                                            </p:tav>
                                          </p:tavLst>
                                        </p:anim>
                                        <p:anim calcmode="lin" valueType="num">
                                          <p:cBhvr>
                                            <p:cTn id="23" dur="1000" fill="hold"/>
                                            <p:tgtEl>
                                              <p:spTgt spid="40"/>
                                            </p:tgtEl>
                                            <p:attrNameLst>
                                              <p:attrName>ppt_h</p:attrName>
                                            </p:attrNameLst>
                                          </p:cBhvr>
                                          <p:tavLst>
                                            <p:tav tm="0">
                                              <p:val>
                                                <p:fltVal val="0"/>
                                              </p:val>
                                            </p:tav>
                                            <p:tav tm="100000">
                                              <p:val>
                                                <p:strVal val="#ppt_h"/>
                                              </p:val>
                                            </p:tav>
                                          </p:tavLst>
                                        </p:anim>
                                        <p:animEffect transition="in" filter="fade">
                                          <p:cBhvr>
                                            <p:cTn id="24" dur="1000"/>
                                            <p:tgtEl>
                                              <p:spTgt spid="40"/>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7250"/>
                                      </p:stCondLst>
                                      <p:childTnLst>
                                        <p:set>
                                          <p:cBhvr>
                                            <p:cTn id="54" dur="1" fill="hold">
                                              <p:stCondLst>
                                                <p:cond delay="0"/>
                                              </p:stCondLst>
                                            </p:cTn>
                                            <p:tgtEl>
                                              <p:spTgt spid="188"/>
                                            </p:tgtEl>
                                            <p:attrNameLst>
                                              <p:attrName>style.visibility</p:attrName>
                                            </p:attrNameLst>
                                          </p:cBhvr>
                                          <p:to>
                                            <p:strVal val="visible"/>
                                          </p:to>
                                        </p:set>
                                        <p:animEffect transition="in" filter="fade">
                                          <p:cBhvr>
                                            <p:cTn id="55" dur="1000"/>
                                            <p:tgtEl>
                                              <p:spTgt spid="188"/>
                                            </p:tgtEl>
                                          </p:cBhvr>
                                        </p:animEffect>
                                        <p:anim calcmode="lin" valueType="num">
                                          <p:cBhvr>
                                            <p:cTn id="56" dur="1000" fill="hold"/>
                                            <p:tgtEl>
                                              <p:spTgt spid="188"/>
                                            </p:tgtEl>
                                            <p:attrNameLst>
                                              <p:attrName>ppt_x</p:attrName>
                                            </p:attrNameLst>
                                          </p:cBhvr>
                                          <p:tavLst>
                                            <p:tav tm="0">
                                              <p:val>
                                                <p:strVal val="#ppt_x"/>
                                              </p:val>
                                            </p:tav>
                                            <p:tav tm="100000">
                                              <p:val>
                                                <p:strVal val="#ppt_x"/>
                                              </p:val>
                                            </p:tav>
                                          </p:tavLst>
                                        </p:anim>
                                        <p:anim calcmode="lin" valueType="num">
                                          <p:cBhvr>
                                            <p:cTn id="57" dur="1000" fill="hold"/>
                                            <p:tgtEl>
                                              <p:spTgt spid="188"/>
                                            </p:tgtEl>
                                            <p:attrNameLst>
                                              <p:attrName>ppt_y</p:attrName>
                                            </p:attrNameLst>
                                          </p:cBhvr>
                                          <p:tavLst>
                                            <p:tav tm="0">
                                              <p:val>
                                                <p:strVal val="#ppt_y-.1"/>
                                              </p:val>
                                            </p:tav>
                                            <p:tav tm="100000">
                                              <p:val>
                                                <p:strVal val="#ppt_y"/>
                                              </p:val>
                                            </p:tav>
                                          </p:tavLst>
                                        </p:anim>
                                      </p:childTnLst>
                                    </p:cTn>
                                  </p:par>
                                  <p:par>
                                    <p:cTn id="58" presetID="22" presetClass="entr" presetSubtype="1" fill="hold" grpId="0" nodeType="withEffect">
                                      <p:stCondLst>
                                        <p:cond delay="4800"/>
                                      </p:stCondLst>
                                      <p:childTnLst>
                                        <p:set>
                                          <p:cBhvr>
                                            <p:cTn id="59" dur="1" fill="hold">
                                              <p:stCondLst>
                                                <p:cond delay="0"/>
                                              </p:stCondLst>
                                            </p:cTn>
                                            <p:tgtEl>
                                              <p:spTgt spid="69"/>
                                            </p:tgtEl>
                                            <p:attrNameLst>
                                              <p:attrName>style.visibility</p:attrName>
                                            </p:attrNameLst>
                                          </p:cBhvr>
                                          <p:to>
                                            <p:strVal val="visible"/>
                                          </p:to>
                                        </p:set>
                                        <p:animEffect transition="in" filter="wipe(up)">
                                          <p:cBhvr>
                                            <p:cTn id="60" dur="1500"/>
                                            <p:tgtEl>
                                              <p:spTgt spid="69"/>
                                            </p:tgtEl>
                                          </p:cBhvr>
                                        </p:animEffect>
                                      </p:childTnLst>
                                    </p:cTn>
                                  </p:par>
                                  <p:par>
                                    <p:cTn id="61" presetID="10" presetClass="entr" presetSubtype="0" fill="hold" nodeType="withEffect">
                                      <p:stCondLst>
                                        <p:cond delay="620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1000"/>
                                            <p:tgtEl>
                                              <p:spTgt spid="29"/>
                                            </p:tgtEl>
                                          </p:cBhvr>
                                        </p:animEffect>
                                      </p:childTnLst>
                                    </p:cTn>
                                  </p:par>
                                  <p:par>
                                    <p:cTn id="64" presetID="47" presetClass="entr" presetSubtype="0" fill="hold" grpId="0" nodeType="withEffect">
                                      <p:stCondLst>
                                        <p:cond delay="720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1000"/>
                                            <p:tgtEl>
                                              <p:spTgt spid="86"/>
                                            </p:tgtEl>
                                          </p:cBhvr>
                                        </p:animEffect>
                                        <p:anim calcmode="lin" valueType="num">
                                          <p:cBhvr>
                                            <p:cTn id="67" dur="1000" fill="hold"/>
                                            <p:tgtEl>
                                              <p:spTgt spid="86"/>
                                            </p:tgtEl>
                                            <p:attrNameLst>
                                              <p:attrName>ppt_x</p:attrName>
                                            </p:attrNameLst>
                                          </p:cBhvr>
                                          <p:tavLst>
                                            <p:tav tm="0">
                                              <p:val>
                                                <p:strVal val="#ppt_x"/>
                                              </p:val>
                                            </p:tav>
                                            <p:tav tm="100000">
                                              <p:val>
                                                <p:strVal val="#ppt_x"/>
                                              </p:val>
                                            </p:tav>
                                          </p:tavLst>
                                        </p:anim>
                                        <p:anim calcmode="lin" valueType="num">
                                          <p:cBhvr>
                                            <p:cTn id="68" dur="1000" fill="hold"/>
                                            <p:tgtEl>
                                              <p:spTgt spid="86"/>
                                            </p:tgtEl>
                                            <p:attrNameLst>
                                              <p:attrName>ppt_y</p:attrName>
                                            </p:attrNameLst>
                                          </p:cBhvr>
                                          <p:tavLst>
                                            <p:tav tm="0">
                                              <p:val>
                                                <p:strVal val="#ppt_y-.1"/>
                                              </p:val>
                                            </p:tav>
                                            <p:tav tm="100000">
                                              <p:val>
                                                <p:strVal val="#ppt_y"/>
                                              </p:val>
                                            </p:tav>
                                          </p:tavLst>
                                        </p:anim>
                                      </p:childTnLst>
                                    </p:cTn>
                                  </p:par>
                                  <p:par>
                                    <p:cTn id="69" presetID="22" presetClass="entr" presetSubtype="8" fill="hold" nodeType="withEffect">
                                      <p:stCondLst>
                                        <p:cond delay="720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par>
                                    <p:cTn id="72" presetID="22" presetClass="entr" presetSubtype="1" fill="hold" grpId="0" nodeType="withEffect">
                                      <p:stCondLst>
                                        <p:cond delay="7700"/>
                                      </p:stCondLst>
                                      <p:childTnLst>
                                        <p:set>
                                          <p:cBhvr>
                                            <p:cTn id="73" dur="1" fill="hold">
                                              <p:stCondLst>
                                                <p:cond delay="0"/>
                                              </p:stCondLst>
                                            </p:cTn>
                                            <p:tgtEl>
                                              <p:spTgt spid="85"/>
                                            </p:tgtEl>
                                            <p:attrNameLst>
                                              <p:attrName>style.visibility</p:attrName>
                                            </p:attrNameLst>
                                          </p:cBhvr>
                                          <p:to>
                                            <p:strVal val="visible"/>
                                          </p:to>
                                        </p:set>
                                        <p:animEffect transition="in" filter="wipe(up)">
                                          <p:cBhvr>
                                            <p:cTn id="74" dur="1000"/>
                                            <p:tgtEl>
                                              <p:spTgt spid="85"/>
                                            </p:tgtEl>
                                          </p:cBhvr>
                                        </p:animEffect>
                                      </p:childTnLst>
                                    </p:cTn>
                                  </p:par>
                                  <p:par>
                                    <p:cTn id="75" presetID="22" presetClass="entr" presetSubtype="8" fill="hold" nodeType="withEffect">
                                      <p:stCondLst>
                                        <p:cond delay="8600"/>
                                      </p:stCondLst>
                                      <p:childTnLst>
                                        <p:set>
                                          <p:cBhvr>
                                            <p:cTn id="76" dur="1" fill="hold">
                                              <p:stCondLst>
                                                <p:cond delay="0"/>
                                              </p:stCondLst>
                                            </p:cTn>
                                            <p:tgtEl>
                                              <p:spTgt spid="100"/>
                                            </p:tgtEl>
                                            <p:attrNameLst>
                                              <p:attrName>style.visibility</p:attrName>
                                            </p:attrNameLst>
                                          </p:cBhvr>
                                          <p:to>
                                            <p:strVal val="visible"/>
                                          </p:to>
                                        </p:set>
                                        <p:animEffect transition="in" filter="wipe(left)">
                                          <p:cBhvr>
                                            <p:cTn id="77" dur="500"/>
                                            <p:tgtEl>
                                              <p:spTgt spid="100"/>
                                            </p:tgtEl>
                                          </p:cBhvr>
                                        </p:animEffect>
                                      </p:childTnLst>
                                    </p:cTn>
                                  </p:par>
                                  <p:par>
                                    <p:cTn id="78" presetID="10" presetClass="entr" presetSubtype="0" fill="hold" nodeType="withEffect">
                                      <p:stCondLst>
                                        <p:cond delay="910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1000"/>
                                            <p:tgtEl>
                                              <p:spTgt spid="30"/>
                                            </p:tgtEl>
                                          </p:cBhvr>
                                        </p:animEffect>
                                      </p:childTnLst>
                                    </p:cTn>
                                  </p:par>
                                  <p:par>
                                    <p:cTn id="81" presetID="47" presetClass="entr" presetSubtype="0" fill="hold" grpId="0" nodeType="withEffect">
                                      <p:stCondLst>
                                        <p:cond delay="10100"/>
                                      </p:stCondLst>
                                      <p:childTnLst>
                                        <p:set>
                                          <p:cBhvr>
                                            <p:cTn id="82" dur="1" fill="hold">
                                              <p:stCondLst>
                                                <p:cond delay="0"/>
                                              </p:stCondLst>
                                            </p:cTn>
                                            <p:tgtEl>
                                              <p:spTgt spid="89"/>
                                            </p:tgtEl>
                                            <p:attrNameLst>
                                              <p:attrName>style.visibility</p:attrName>
                                            </p:attrNameLst>
                                          </p:cBhvr>
                                          <p:to>
                                            <p:strVal val="visible"/>
                                          </p:to>
                                        </p:set>
                                        <p:animEffect transition="in" filter="fade">
                                          <p:cBhvr>
                                            <p:cTn id="83" dur="1000"/>
                                            <p:tgtEl>
                                              <p:spTgt spid="89"/>
                                            </p:tgtEl>
                                          </p:cBhvr>
                                        </p:animEffect>
                                        <p:anim calcmode="lin" valueType="num">
                                          <p:cBhvr>
                                            <p:cTn id="84" dur="1000" fill="hold"/>
                                            <p:tgtEl>
                                              <p:spTgt spid="89"/>
                                            </p:tgtEl>
                                            <p:attrNameLst>
                                              <p:attrName>ppt_x</p:attrName>
                                            </p:attrNameLst>
                                          </p:cBhvr>
                                          <p:tavLst>
                                            <p:tav tm="0">
                                              <p:val>
                                                <p:strVal val="#ppt_x"/>
                                              </p:val>
                                            </p:tav>
                                            <p:tav tm="100000">
                                              <p:val>
                                                <p:strVal val="#ppt_x"/>
                                              </p:val>
                                            </p:tav>
                                          </p:tavLst>
                                        </p:anim>
                                        <p:anim calcmode="lin" valueType="num">
                                          <p:cBhvr>
                                            <p:cTn id="85" dur="1000" fill="hold"/>
                                            <p:tgtEl>
                                              <p:spTgt spid="89"/>
                                            </p:tgtEl>
                                            <p:attrNameLst>
                                              <p:attrName>ppt_y</p:attrName>
                                            </p:attrNameLst>
                                          </p:cBhvr>
                                          <p:tavLst>
                                            <p:tav tm="0">
                                              <p:val>
                                                <p:strVal val="#ppt_y-.1"/>
                                              </p:val>
                                            </p:tav>
                                            <p:tav tm="100000">
                                              <p:val>
                                                <p:strVal val="#ppt_y"/>
                                              </p:val>
                                            </p:tav>
                                          </p:tavLst>
                                        </p:anim>
                                      </p:childTnLst>
                                    </p:cTn>
                                  </p:par>
                                  <p:par>
                                    <p:cTn id="86" presetID="22" presetClass="entr" presetSubtype="8" fill="hold" nodeType="withEffect">
                                      <p:stCondLst>
                                        <p:cond delay="10100"/>
                                      </p:stCondLst>
                                      <p:childTnLst>
                                        <p:set>
                                          <p:cBhvr>
                                            <p:cTn id="87" dur="1" fill="hold">
                                              <p:stCondLst>
                                                <p:cond delay="0"/>
                                              </p:stCondLst>
                                            </p:cTn>
                                            <p:tgtEl>
                                              <p:spTgt spid="90"/>
                                            </p:tgtEl>
                                            <p:attrNameLst>
                                              <p:attrName>style.visibility</p:attrName>
                                            </p:attrNameLst>
                                          </p:cBhvr>
                                          <p:to>
                                            <p:strVal val="visible"/>
                                          </p:to>
                                        </p:set>
                                        <p:animEffect transition="in" filter="wipe(left)">
                                          <p:cBhvr>
                                            <p:cTn id="88" dur="500"/>
                                            <p:tgtEl>
                                              <p:spTgt spid="90"/>
                                            </p:tgtEl>
                                          </p:cBhvr>
                                        </p:animEffect>
                                      </p:childTnLst>
                                    </p:cTn>
                                  </p:par>
                                  <p:par>
                                    <p:cTn id="89" presetID="22" presetClass="entr" presetSubtype="1" fill="hold" grpId="0" nodeType="withEffect">
                                      <p:stCondLst>
                                        <p:cond delay="10600"/>
                                      </p:stCondLst>
                                      <p:childTnLst>
                                        <p:set>
                                          <p:cBhvr>
                                            <p:cTn id="90" dur="1" fill="hold">
                                              <p:stCondLst>
                                                <p:cond delay="0"/>
                                              </p:stCondLst>
                                            </p:cTn>
                                            <p:tgtEl>
                                              <p:spTgt spid="88"/>
                                            </p:tgtEl>
                                            <p:attrNameLst>
                                              <p:attrName>style.visibility</p:attrName>
                                            </p:attrNameLst>
                                          </p:cBhvr>
                                          <p:to>
                                            <p:strVal val="visible"/>
                                          </p:to>
                                        </p:set>
                                        <p:animEffect transition="in" filter="wipe(up)">
                                          <p:cBhvr>
                                            <p:cTn id="91" dur="1000"/>
                                            <p:tgtEl>
                                              <p:spTgt spid="88"/>
                                            </p:tgtEl>
                                          </p:cBhvr>
                                        </p:animEffect>
                                      </p:childTnLst>
                                    </p:cTn>
                                  </p:par>
                                  <p:par>
                                    <p:cTn id="92" presetID="22" presetClass="entr" presetSubtype="8" fill="hold" nodeType="withEffect">
                                      <p:stCondLst>
                                        <p:cond delay="11600"/>
                                      </p:stCondLst>
                                      <p:childTnLst>
                                        <p:set>
                                          <p:cBhvr>
                                            <p:cTn id="93" dur="1" fill="hold">
                                              <p:stCondLst>
                                                <p:cond delay="0"/>
                                              </p:stCondLst>
                                            </p:cTn>
                                            <p:tgtEl>
                                              <p:spTgt spid="101"/>
                                            </p:tgtEl>
                                            <p:attrNameLst>
                                              <p:attrName>style.visibility</p:attrName>
                                            </p:attrNameLst>
                                          </p:cBhvr>
                                          <p:to>
                                            <p:strVal val="visible"/>
                                          </p:to>
                                        </p:set>
                                        <p:animEffect transition="in" filter="wipe(left)">
                                          <p:cBhvr>
                                            <p:cTn id="94" dur="500"/>
                                            <p:tgtEl>
                                              <p:spTgt spid="101"/>
                                            </p:tgtEl>
                                          </p:cBhvr>
                                        </p:animEffect>
                                      </p:childTnLst>
                                    </p:cTn>
                                  </p:par>
                                  <p:par>
                                    <p:cTn id="95" presetID="10" presetClass="entr" presetSubtype="0" fill="hold" nodeType="withEffect">
                                      <p:stCondLst>
                                        <p:cond delay="1200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1000"/>
                                            <p:tgtEl>
                                              <p:spTgt spid="31"/>
                                            </p:tgtEl>
                                          </p:cBhvr>
                                        </p:animEffect>
                                      </p:childTnLst>
                                    </p:cTn>
                                  </p:par>
                                  <p:par>
                                    <p:cTn id="98" presetID="47" presetClass="entr" presetSubtype="0" fill="hold" grpId="0" nodeType="withEffect">
                                      <p:stCondLst>
                                        <p:cond delay="13000"/>
                                      </p:stCondLst>
                                      <p:childTnLst>
                                        <p:set>
                                          <p:cBhvr>
                                            <p:cTn id="99" dur="1" fill="hold">
                                              <p:stCondLst>
                                                <p:cond delay="0"/>
                                              </p:stCondLst>
                                            </p:cTn>
                                            <p:tgtEl>
                                              <p:spTgt spid="92"/>
                                            </p:tgtEl>
                                            <p:attrNameLst>
                                              <p:attrName>style.visibility</p:attrName>
                                            </p:attrNameLst>
                                          </p:cBhvr>
                                          <p:to>
                                            <p:strVal val="visible"/>
                                          </p:to>
                                        </p:set>
                                        <p:animEffect transition="in" filter="fade">
                                          <p:cBhvr>
                                            <p:cTn id="100" dur="1000"/>
                                            <p:tgtEl>
                                              <p:spTgt spid="92"/>
                                            </p:tgtEl>
                                          </p:cBhvr>
                                        </p:animEffect>
                                        <p:anim calcmode="lin" valueType="num">
                                          <p:cBhvr>
                                            <p:cTn id="101" dur="1000" fill="hold"/>
                                            <p:tgtEl>
                                              <p:spTgt spid="92"/>
                                            </p:tgtEl>
                                            <p:attrNameLst>
                                              <p:attrName>ppt_x</p:attrName>
                                            </p:attrNameLst>
                                          </p:cBhvr>
                                          <p:tavLst>
                                            <p:tav tm="0">
                                              <p:val>
                                                <p:strVal val="#ppt_x"/>
                                              </p:val>
                                            </p:tav>
                                            <p:tav tm="100000">
                                              <p:val>
                                                <p:strVal val="#ppt_x"/>
                                              </p:val>
                                            </p:tav>
                                          </p:tavLst>
                                        </p:anim>
                                        <p:anim calcmode="lin" valueType="num">
                                          <p:cBhvr>
                                            <p:cTn id="102" dur="1000" fill="hold"/>
                                            <p:tgtEl>
                                              <p:spTgt spid="92"/>
                                            </p:tgtEl>
                                            <p:attrNameLst>
                                              <p:attrName>ppt_y</p:attrName>
                                            </p:attrNameLst>
                                          </p:cBhvr>
                                          <p:tavLst>
                                            <p:tav tm="0">
                                              <p:val>
                                                <p:strVal val="#ppt_y-.1"/>
                                              </p:val>
                                            </p:tav>
                                            <p:tav tm="100000">
                                              <p:val>
                                                <p:strVal val="#ppt_y"/>
                                              </p:val>
                                            </p:tav>
                                          </p:tavLst>
                                        </p:anim>
                                      </p:childTnLst>
                                    </p:cTn>
                                  </p:par>
                                  <p:par>
                                    <p:cTn id="103" presetID="22" presetClass="entr" presetSubtype="8" fill="hold" nodeType="withEffect">
                                      <p:stCondLst>
                                        <p:cond delay="13000"/>
                                      </p:stCondLst>
                                      <p:childTnLst>
                                        <p:set>
                                          <p:cBhvr>
                                            <p:cTn id="104" dur="1" fill="hold">
                                              <p:stCondLst>
                                                <p:cond delay="0"/>
                                              </p:stCondLst>
                                            </p:cTn>
                                            <p:tgtEl>
                                              <p:spTgt spid="93"/>
                                            </p:tgtEl>
                                            <p:attrNameLst>
                                              <p:attrName>style.visibility</p:attrName>
                                            </p:attrNameLst>
                                          </p:cBhvr>
                                          <p:to>
                                            <p:strVal val="visible"/>
                                          </p:to>
                                        </p:set>
                                        <p:animEffect transition="in" filter="wipe(left)">
                                          <p:cBhvr>
                                            <p:cTn id="105" dur="500"/>
                                            <p:tgtEl>
                                              <p:spTgt spid="93"/>
                                            </p:tgtEl>
                                          </p:cBhvr>
                                        </p:animEffect>
                                      </p:childTnLst>
                                    </p:cTn>
                                  </p:par>
                                  <p:par>
                                    <p:cTn id="106" presetID="22" presetClass="entr" presetSubtype="1" fill="hold" grpId="0" nodeType="withEffect">
                                      <p:stCondLst>
                                        <p:cond delay="13500"/>
                                      </p:stCondLst>
                                      <p:childTnLst>
                                        <p:set>
                                          <p:cBhvr>
                                            <p:cTn id="107" dur="1" fill="hold">
                                              <p:stCondLst>
                                                <p:cond delay="0"/>
                                              </p:stCondLst>
                                            </p:cTn>
                                            <p:tgtEl>
                                              <p:spTgt spid="91"/>
                                            </p:tgtEl>
                                            <p:attrNameLst>
                                              <p:attrName>style.visibility</p:attrName>
                                            </p:attrNameLst>
                                          </p:cBhvr>
                                          <p:to>
                                            <p:strVal val="visible"/>
                                          </p:to>
                                        </p:set>
                                        <p:animEffect transition="in" filter="wipe(up)">
                                          <p:cBhvr>
                                            <p:cTn id="108" dur="1000"/>
                                            <p:tgtEl>
                                              <p:spTgt spid="91"/>
                                            </p:tgtEl>
                                          </p:cBhvr>
                                        </p:animEffect>
                                      </p:childTnLst>
                                    </p:cTn>
                                  </p:par>
                                  <p:par>
                                    <p:cTn id="109" presetID="22" presetClass="entr" presetSubtype="8" fill="hold" nodeType="withEffect">
                                      <p:stCondLst>
                                        <p:cond delay="14500"/>
                                      </p:stCondLst>
                                      <p:childTnLst>
                                        <p:set>
                                          <p:cBhvr>
                                            <p:cTn id="110" dur="1" fill="hold">
                                              <p:stCondLst>
                                                <p:cond delay="0"/>
                                              </p:stCondLst>
                                            </p:cTn>
                                            <p:tgtEl>
                                              <p:spTgt spid="102"/>
                                            </p:tgtEl>
                                            <p:attrNameLst>
                                              <p:attrName>style.visibility</p:attrName>
                                            </p:attrNameLst>
                                          </p:cBhvr>
                                          <p:to>
                                            <p:strVal val="visible"/>
                                          </p:to>
                                        </p:set>
                                        <p:animEffect transition="in" filter="wipe(left)">
                                          <p:cBhvr>
                                            <p:cTn id="111" dur="500"/>
                                            <p:tgtEl>
                                              <p:spTgt spid="102"/>
                                            </p:tgtEl>
                                          </p:cBhvr>
                                        </p:animEffect>
                                      </p:childTnLst>
                                    </p:cTn>
                                  </p:par>
                                  <p:par>
                                    <p:cTn id="112" presetID="10" presetClass="entr" presetSubtype="0" fill="hold" nodeType="withEffect">
                                      <p:stCondLst>
                                        <p:cond delay="15000"/>
                                      </p:stCondLst>
                                      <p:childTnLst>
                                        <p:set>
                                          <p:cBhvr>
                                            <p:cTn id="113" dur="1" fill="hold">
                                              <p:stCondLst>
                                                <p:cond delay="0"/>
                                              </p:stCondLst>
                                            </p:cTn>
                                            <p:tgtEl>
                                              <p:spTgt spid="32"/>
                                            </p:tgtEl>
                                            <p:attrNameLst>
                                              <p:attrName>style.visibility</p:attrName>
                                            </p:attrNameLst>
                                          </p:cBhvr>
                                          <p:to>
                                            <p:strVal val="visible"/>
                                          </p:to>
                                        </p:set>
                                        <p:animEffect transition="in" filter="fade">
                                          <p:cBhvr>
                                            <p:cTn id="114" dur="1000"/>
                                            <p:tgtEl>
                                              <p:spTgt spid="32"/>
                                            </p:tgtEl>
                                          </p:cBhvr>
                                        </p:animEffect>
                                      </p:childTnLst>
                                    </p:cTn>
                                  </p:par>
                                  <p:par>
                                    <p:cTn id="115" presetID="47" presetClass="entr" presetSubtype="0" fill="hold" grpId="0" nodeType="withEffect">
                                      <p:stCondLst>
                                        <p:cond delay="16000"/>
                                      </p:stCondLst>
                                      <p:childTnLst>
                                        <p:set>
                                          <p:cBhvr>
                                            <p:cTn id="116" dur="1" fill="hold">
                                              <p:stCondLst>
                                                <p:cond delay="0"/>
                                              </p:stCondLst>
                                            </p:cTn>
                                            <p:tgtEl>
                                              <p:spTgt spid="95"/>
                                            </p:tgtEl>
                                            <p:attrNameLst>
                                              <p:attrName>style.visibility</p:attrName>
                                            </p:attrNameLst>
                                          </p:cBhvr>
                                          <p:to>
                                            <p:strVal val="visible"/>
                                          </p:to>
                                        </p:set>
                                        <p:animEffect transition="in" filter="fade">
                                          <p:cBhvr>
                                            <p:cTn id="117" dur="1000"/>
                                            <p:tgtEl>
                                              <p:spTgt spid="95"/>
                                            </p:tgtEl>
                                          </p:cBhvr>
                                        </p:animEffect>
                                        <p:anim calcmode="lin" valueType="num">
                                          <p:cBhvr>
                                            <p:cTn id="118" dur="1000" fill="hold"/>
                                            <p:tgtEl>
                                              <p:spTgt spid="95"/>
                                            </p:tgtEl>
                                            <p:attrNameLst>
                                              <p:attrName>ppt_x</p:attrName>
                                            </p:attrNameLst>
                                          </p:cBhvr>
                                          <p:tavLst>
                                            <p:tav tm="0">
                                              <p:val>
                                                <p:strVal val="#ppt_x"/>
                                              </p:val>
                                            </p:tav>
                                            <p:tav tm="100000">
                                              <p:val>
                                                <p:strVal val="#ppt_x"/>
                                              </p:val>
                                            </p:tav>
                                          </p:tavLst>
                                        </p:anim>
                                        <p:anim calcmode="lin" valueType="num">
                                          <p:cBhvr>
                                            <p:cTn id="119" dur="1000" fill="hold"/>
                                            <p:tgtEl>
                                              <p:spTgt spid="95"/>
                                            </p:tgtEl>
                                            <p:attrNameLst>
                                              <p:attrName>ppt_y</p:attrName>
                                            </p:attrNameLst>
                                          </p:cBhvr>
                                          <p:tavLst>
                                            <p:tav tm="0">
                                              <p:val>
                                                <p:strVal val="#ppt_y-.1"/>
                                              </p:val>
                                            </p:tav>
                                            <p:tav tm="100000">
                                              <p:val>
                                                <p:strVal val="#ppt_y"/>
                                              </p:val>
                                            </p:tav>
                                          </p:tavLst>
                                        </p:anim>
                                      </p:childTnLst>
                                    </p:cTn>
                                  </p:par>
                                  <p:par>
                                    <p:cTn id="120" presetID="22" presetClass="entr" presetSubtype="8" fill="hold" nodeType="withEffect">
                                      <p:stCondLst>
                                        <p:cond delay="16000"/>
                                      </p:stCondLst>
                                      <p:childTnLst>
                                        <p:set>
                                          <p:cBhvr>
                                            <p:cTn id="121" dur="1" fill="hold">
                                              <p:stCondLst>
                                                <p:cond delay="0"/>
                                              </p:stCondLst>
                                            </p:cTn>
                                            <p:tgtEl>
                                              <p:spTgt spid="96"/>
                                            </p:tgtEl>
                                            <p:attrNameLst>
                                              <p:attrName>style.visibility</p:attrName>
                                            </p:attrNameLst>
                                          </p:cBhvr>
                                          <p:to>
                                            <p:strVal val="visible"/>
                                          </p:to>
                                        </p:set>
                                        <p:animEffect transition="in" filter="wipe(left)">
                                          <p:cBhvr>
                                            <p:cTn id="122" dur="500"/>
                                            <p:tgtEl>
                                              <p:spTgt spid="96"/>
                                            </p:tgtEl>
                                          </p:cBhvr>
                                        </p:animEffect>
                                      </p:childTnLst>
                                    </p:cTn>
                                  </p:par>
                                  <p:par>
                                    <p:cTn id="123" presetID="22" presetClass="entr" presetSubtype="1" fill="hold" grpId="0" nodeType="withEffect">
                                      <p:stCondLst>
                                        <p:cond delay="16500"/>
                                      </p:stCondLst>
                                      <p:childTnLst>
                                        <p:set>
                                          <p:cBhvr>
                                            <p:cTn id="124" dur="1" fill="hold">
                                              <p:stCondLst>
                                                <p:cond delay="0"/>
                                              </p:stCondLst>
                                            </p:cTn>
                                            <p:tgtEl>
                                              <p:spTgt spid="94"/>
                                            </p:tgtEl>
                                            <p:attrNameLst>
                                              <p:attrName>style.visibility</p:attrName>
                                            </p:attrNameLst>
                                          </p:cBhvr>
                                          <p:to>
                                            <p:strVal val="visible"/>
                                          </p:to>
                                        </p:set>
                                        <p:animEffect transition="in" filter="wipe(up)">
                                          <p:cBhvr>
                                            <p:cTn id="125" dur="1250"/>
                                            <p:tgtEl>
                                              <p:spTgt spid="94"/>
                                            </p:tgtEl>
                                          </p:cBhvr>
                                        </p:animEffect>
                                      </p:childTnLst>
                                    </p:cTn>
                                  </p:par>
                                  <p:par>
                                    <p:cTn id="126" presetID="2" presetClass="entr" presetSubtype="1" fill="hold" grpId="0" nodeType="withEffect">
                                      <p:stCondLst>
                                        <p:cond delay="4000"/>
                                      </p:stCondLst>
                                      <p:childTnLst>
                                        <p:set>
                                          <p:cBhvr>
                                            <p:cTn id="127" dur="1" fill="hold">
                                              <p:stCondLst>
                                                <p:cond delay="0"/>
                                              </p:stCondLst>
                                            </p:cTn>
                                            <p:tgtEl>
                                              <p:spTgt spid="70"/>
                                            </p:tgtEl>
                                            <p:attrNameLst>
                                              <p:attrName>style.visibility</p:attrName>
                                            </p:attrNameLst>
                                          </p:cBhvr>
                                          <p:to>
                                            <p:strVal val="visible"/>
                                          </p:to>
                                        </p:set>
                                        <p:anim calcmode="lin" valueType="num">
                                          <p:cBhvr additive="base">
                                            <p:cTn id="128" dur="500" fill="hold"/>
                                            <p:tgtEl>
                                              <p:spTgt spid="70"/>
                                            </p:tgtEl>
                                            <p:attrNameLst>
                                              <p:attrName>ppt_x</p:attrName>
                                            </p:attrNameLst>
                                          </p:cBhvr>
                                          <p:tavLst>
                                            <p:tav tm="0">
                                              <p:val>
                                                <p:strVal val="#ppt_x"/>
                                              </p:val>
                                            </p:tav>
                                            <p:tav tm="100000">
                                              <p:val>
                                                <p:strVal val="#ppt_x"/>
                                              </p:val>
                                            </p:tav>
                                          </p:tavLst>
                                        </p:anim>
                                        <p:anim calcmode="lin" valueType="num">
                                          <p:cBhvr additive="base">
                                            <p:cTn id="129" dur="500" fill="hold"/>
                                            <p:tgtEl>
                                              <p:spTgt spid="70"/>
                                            </p:tgtEl>
                                            <p:attrNameLst>
                                              <p:attrName>ppt_y</p:attrName>
                                            </p:attrNameLst>
                                          </p:cBhvr>
                                          <p:tavLst>
                                            <p:tav tm="0">
                                              <p:val>
                                                <p:strVal val="0-#ppt_h/2"/>
                                              </p:val>
                                            </p:tav>
                                            <p:tav tm="100000">
                                              <p:val>
                                                <p:strVal val="#ppt_y"/>
                                              </p:val>
                                            </p:tav>
                                          </p:tavLst>
                                        </p:anim>
                                      </p:childTnLst>
                                    </p:cTn>
                                  </p:par>
                                  <p:par>
                                    <p:cTn id="130" presetID="22" presetClass="entr" presetSubtype="8" fill="hold" nodeType="withEffect">
                                      <p:stCondLst>
                                        <p:cond delay="4500"/>
                                      </p:stCondLst>
                                      <p:childTnLst>
                                        <p:set>
                                          <p:cBhvr>
                                            <p:cTn id="131" dur="1" fill="hold">
                                              <p:stCondLst>
                                                <p:cond delay="0"/>
                                              </p:stCondLst>
                                            </p:cTn>
                                            <p:tgtEl>
                                              <p:spTgt spid="71"/>
                                            </p:tgtEl>
                                            <p:attrNameLst>
                                              <p:attrName>style.visibility</p:attrName>
                                            </p:attrNameLst>
                                          </p:cBhvr>
                                          <p:to>
                                            <p:strVal val="visible"/>
                                          </p:to>
                                        </p:set>
                                        <p:animEffect transition="in" filter="wipe(left)">
                                          <p:cBhvr>
                                            <p:cTn id="132" dur="1000"/>
                                            <p:tgtEl>
                                              <p:spTgt spid="71"/>
                                            </p:tgtEl>
                                          </p:cBhvr>
                                        </p:animEffect>
                                      </p:childTnLst>
                                    </p:cTn>
                                  </p:par>
                                  <p:par>
                                    <p:cTn id="133" presetID="10" presetClass="entr" presetSubtype="0" fill="hold" nodeType="withEffect">
                                      <p:stCondLst>
                                        <p:cond delay="8250"/>
                                      </p:stCondLst>
                                      <p:childTnLst>
                                        <p:set>
                                          <p:cBhvr>
                                            <p:cTn id="134" dur="1" fill="hold">
                                              <p:stCondLst>
                                                <p:cond delay="0"/>
                                              </p:stCondLst>
                                            </p:cTn>
                                            <p:tgtEl>
                                              <p:spTgt spid="129"/>
                                            </p:tgtEl>
                                            <p:attrNameLst>
                                              <p:attrName>style.visibility</p:attrName>
                                            </p:attrNameLst>
                                          </p:cBhvr>
                                          <p:to>
                                            <p:strVal val="visible"/>
                                          </p:to>
                                        </p:set>
                                        <p:animEffect transition="in" filter="fade">
                                          <p:cBhvr>
                                            <p:cTn id="135" dur="250"/>
                                            <p:tgtEl>
                                              <p:spTgt spid="129"/>
                                            </p:tgtEl>
                                          </p:cBhvr>
                                        </p:animEffect>
                                      </p:childTnLst>
                                    </p:cTn>
                                  </p:par>
                                  <p:par>
                                    <p:cTn id="136" presetID="42" presetClass="path" presetSubtype="0" accel="50000" fill="hold" nodeType="withEffect">
                                      <p:stCondLst>
                                        <p:cond delay="8250"/>
                                      </p:stCondLst>
                                      <p:childTnLst>
                                        <p:animMotion origin="layout" path="M 0.0207 0.1007 L -1.45833E-6 2.59259E-6 " pathEditMode="relative" rAng="0" ptsTypes="AA">
                                          <p:cBhvr>
                                            <p:cTn id="137" dur="1000" fill="hold"/>
                                            <p:tgtEl>
                                              <p:spTgt spid="129"/>
                                            </p:tgtEl>
                                            <p:attrNameLst>
                                              <p:attrName>ppt_x</p:attrName>
                                              <p:attrName>ppt_y</p:attrName>
                                            </p:attrNameLst>
                                          </p:cBhvr>
                                          <p:rCtr x="-1159" y="-4699"/>
                                        </p:animMotion>
                                      </p:childTnLst>
                                    </p:cTn>
                                  </p:par>
                                  <p:par>
                                    <p:cTn id="138" presetID="8" presetClass="emph" presetSubtype="0" repeatCount="indefinite" fill="hold" nodeType="withEffect">
                                      <p:stCondLst>
                                        <p:cond delay="9300"/>
                                      </p:stCondLst>
                                      <p:childTnLst>
                                        <p:animRot by="43200000">
                                          <p:cBhvr>
                                            <p:cTn id="139" dur="5000" fill="hold"/>
                                            <p:tgtEl>
                                              <p:spTgt spid="1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48" grpId="0" animBg="1"/>
          <p:bldP spid="145" grpId="0" animBg="1"/>
          <p:bldP spid="146" grpId="0" animBg="1"/>
          <p:bldP spid="147" grpId="0" animBg="1"/>
          <p:bldP spid="69" grpId="0"/>
          <p:bldP spid="70" grpId="0"/>
          <p:bldP spid="85" grpId="0"/>
          <p:bldP spid="86" grpId="0"/>
          <p:bldP spid="88" grpId="0"/>
          <p:bldP spid="89" grpId="0"/>
          <p:bldP spid="91" grpId="0"/>
          <p:bldP spid="92" grpId="0"/>
          <p:bldP spid="94" grpId="0"/>
          <p:bldP spid="9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rot="1261464">
            <a:off x="4388823" y="3195671"/>
            <a:ext cx="861895" cy="703794"/>
            <a:chOff x="7698101" y="3670924"/>
            <a:chExt cx="507093" cy="414075"/>
          </a:xfrm>
        </p:grpSpPr>
        <p:sp>
          <p:nvSpPr>
            <p:cNvPr id="9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02</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4" name="组合 93"/>
          <p:cNvGrpSpPr/>
          <p:nvPr/>
        </p:nvGrpSpPr>
        <p:grpSpPr>
          <a:xfrm rot="20774763">
            <a:off x="4370109" y="1962010"/>
            <a:ext cx="899322" cy="726841"/>
            <a:chOff x="9618107" y="2489824"/>
            <a:chExt cx="512336" cy="414075"/>
          </a:xfrm>
        </p:grpSpPr>
        <p:sp>
          <p:nvSpPr>
            <p:cNvPr id="9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01</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97" name="组合 96"/>
          <p:cNvGrpSpPr/>
          <p:nvPr/>
        </p:nvGrpSpPr>
        <p:grpSpPr>
          <a:xfrm rot="1261464">
            <a:off x="4388823" y="4380949"/>
            <a:ext cx="861895" cy="703794"/>
            <a:chOff x="7698101" y="3670924"/>
            <a:chExt cx="507093" cy="414075"/>
          </a:xfrm>
        </p:grpSpPr>
        <p:sp>
          <p:nvSpPr>
            <p:cNvPr id="98"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1CD8EC"/>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78"/>
            <p:cNvSpPr txBox="1"/>
            <p:nvPr/>
          </p:nvSpPr>
          <p:spPr>
            <a:xfrm rot="20160459">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03</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100" name="我图网搜索“QQ1E7369EB”"/>
          <p:cNvSpPr/>
          <p:nvPr/>
        </p:nvSpPr>
        <p:spPr>
          <a:xfrm>
            <a:off x="5096896" y="2387600"/>
            <a:ext cx="1752705"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（在孩子累了的时候）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01" name="文本框 80"/>
          <p:cNvSpPr txBox="1"/>
          <p:nvPr/>
        </p:nvSpPr>
        <p:spPr>
          <a:xfrm>
            <a:off x="5189660" y="2023515"/>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多一些问候</a:t>
            </a:r>
          </a:p>
        </p:txBody>
      </p:sp>
      <p:cxnSp>
        <p:nvCxnSpPr>
          <p:cNvPr id="103" name="直接连接符 102"/>
          <p:cNvCxnSpPr/>
          <p:nvPr/>
        </p:nvCxnSpPr>
        <p:spPr>
          <a:xfrm>
            <a:off x="5282424" y="2422353"/>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38" name="矩形 137"/>
          <p:cNvSpPr/>
          <p:nvPr/>
        </p:nvSpPr>
        <p:spPr>
          <a:xfrm>
            <a:off x="5096896" y="3541406"/>
            <a:ext cx="1766188"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（在孩子需要的时候）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39" name="文本框 83"/>
          <p:cNvSpPr txBox="1"/>
          <p:nvPr/>
        </p:nvSpPr>
        <p:spPr>
          <a:xfrm>
            <a:off x="5189660" y="3185403"/>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多一些帮助</a:t>
            </a:r>
          </a:p>
        </p:txBody>
      </p:sp>
      <p:cxnSp>
        <p:nvCxnSpPr>
          <p:cNvPr id="140" name="直接连接符 139"/>
          <p:cNvCxnSpPr/>
          <p:nvPr/>
        </p:nvCxnSpPr>
        <p:spPr>
          <a:xfrm>
            <a:off x="5282424" y="3576064"/>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1" name="矩形 140"/>
          <p:cNvSpPr/>
          <p:nvPr/>
        </p:nvSpPr>
        <p:spPr>
          <a:xfrm>
            <a:off x="5096896" y="4723115"/>
            <a:ext cx="1935201"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（在孩子软弱的时候） </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142" name="文本框 86"/>
          <p:cNvSpPr txBox="1"/>
          <p:nvPr/>
        </p:nvSpPr>
        <p:spPr>
          <a:xfrm>
            <a:off x="5189660" y="4478747"/>
            <a:ext cx="1935201" cy="284693"/>
          </a:xfrm>
          <a:prstGeom prst="rect">
            <a:avLst/>
          </a:prstGeom>
          <a:noFill/>
        </p:spPr>
        <p:txBody>
          <a:bodyPr wrap="square" rtlCol="0">
            <a:spAutoFit/>
          </a:bodyPr>
          <a:lstStyle/>
          <a:p>
            <a:pPr>
              <a:lnSpc>
                <a:spcPts val="1500"/>
              </a:lnSpc>
            </a:pPr>
            <a:r>
              <a:rPr lang="zh-CN" altLang="en-US" sz="2000" b="1" dirty="0">
                <a:solidFill>
                  <a:srgbClr val="20B6BE"/>
                </a:solidFill>
                <a:latin typeface="微软雅黑" panose="020B0503020204020204" pitchFamily="34" charset="-122"/>
                <a:ea typeface="微软雅黑" panose="020B0503020204020204" pitchFamily="34" charset="-122"/>
              </a:rPr>
              <a:t>多一些关心</a:t>
            </a:r>
            <a:endParaRPr lang="en-US" altLang="zh-CN" sz="2000" b="1" dirty="0">
              <a:solidFill>
                <a:srgbClr val="20B6BE"/>
              </a:solidFill>
              <a:latin typeface="微软雅黑" panose="020B0503020204020204" pitchFamily="34" charset="-122"/>
              <a:ea typeface="微软雅黑" panose="020B0503020204020204" pitchFamily="34" charset="-122"/>
            </a:endParaRPr>
          </a:p>
        </p:txBody>
      </p:sp>
      <p:cxnSp>
        <p:nvCxnSpPr>
          <p:cNvPr id="143" name="直接连接符 142"/>
          <p:cNvCxnSpPr/>
          <p:nvPr/>
        </p:nvCxnSpPr>
        <p:spPr>
          <a:xfrm>
            <a:off x="5282424" y="4760831"/>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5067461" y="-2445183"/>
            <a:ext cx="3255333" cy="923330"/>
          </a:xfrm>
          <a:prstGeom prst="rect">
            <a:avLst/>
          </a:prstGeom>
        </p:spPr>
        <p:txBody>
          <a:bodyPr wrap="square">
            <a:spAutoFit/>
          </a:bodyPr>
          <a:lstStyle/>
          <a:p>
            <a:pPr>
              <a:lnSpc>
                <a:spcPct val="150000"/>
              </a:lnSpc>
            </a:pP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r>
              <a:rPr lang="zh-CN" altLang="en-US" sz="1200" dirty="0">
                <a:solidFill>
                  <a:schemeClr val="bg2">
                    <a:lumMod val="7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2">
                    <a:lumMod val="75000"/>
                  </a:schemeClr>
                </a:solidFill>
                <a:latin typeface="微软雅黑" panose="020B0503020204020204" pitchFamily="34" charset="-122"/>
                <a:ea typeface="微软雅黑" panose="020B0503020204020204" pitchFamily="34" charset="-122"/>
              </a:rPr>
              <a:t>…</a:t>
            </a:r>
            <a:endParaRPr lang="zh-CN" altLang="en-US" sz="1200" dirty="0"/>
          </a:p>
        </p:txBody>
      </p:sp>
      <p:pic>
        <p:nvPicPr>
          <p:cNvPr id="152"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315975" y="77760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71" name="组合 70"/>
          <p:cNvGrpSpPr>
            <a:grpSpLocks noChangeAspect="1"/>
          </p:cNvGrpSpPr>
          <p:nvPr/>
        </p:nvGrpSpPr>
        <p:grpSpPr>
          <a:xfrm>
            <a:off x="1212812" y="1085278"/>
            <a:ext cx="1865336" cy="1861200"/>
            <a:chOff x="9272337" y="-1404832"/>
            <a:chExt cx="1624673"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75" name="椭圆 74"/>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弧形 76"/>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弧形 77"/>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610275" y="-1155193"/>
              <a:ext cx="1286735" cy="1152692"/>
            </a:xfrm>
            <a:prstGeom prst="rect">
              <a:avLst/>
            </a:prstGeom>
            <a:noFill/>
            <a:effectLst/>
          </p:spPr>
          <p:txBody>
            <a:bodyPr wrap="square" rtlCol="0">
              <a:spAutoFit/>
            </a:bodyPr>
            <a:lstStyle/>
            <a:p>
              <a:r>
                <a:rPr lang="zh-CN" altLang="en-US" sz="4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注意事项</a:t>
              </a:r>
              <a:endParaRPr lang="zh-CN" altLang="en-US" sz="4000" dirty="0">
                <a:solidFill>
                  <a:schemeClr val="bg1"/>
                </a:solidFill>
                <a:effectLst>
                  <a:outerShdw blurRad="38100" dist="38100" dir="2700000" algn="tl">
                    <a:srgbClr val="000000">
                      <a:alpha val="43137"/>
                    </a:srgbClr>
                  </a:outerShdw>
                </a:effectLst>
              </a:endParaRPr>
            </a:p>
          </p:txBody>
        </p:sp>
      </p:grpSp>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F:\我图网产品\设计中的\家长会\PNG\2-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F:\我图网产品\设计中的\家长会\PNG\2-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155240">
            <a:off x="9749650" y="3978815"/>
            <a:ext cx="2128020" cy="3168950"/>
          </a:xfrm>
          <a:prstGeom prst="rect">
            <a:avLst/>
          </a:prstGeom>
          <a:noFill/>
          <a:extLst>
            <a:ext uri="{909E8E84-426E-40DD-AFC4-6F175D3DCCD1}">
              <a14:hiddenFill xmlns:a14="http://schemas.microsoft.com/office/drawing/2010/main">
                <a:solidFill>
                  <a:srgbClr val="FFFFFF"/>
                </a:solidFill>
              </a14:hiddenFill>
            </a:ext>
          </a:extLst>
        </p:spPr>
      </p:pic>
      <p:grpSp>
        <p:nvGrpSpPr>
          <p:cNvPr id="41" name="组合 40"/>
          <p:cNvGrpSpPr/>
          <p:nvPr/>
        </p:nvGrpSpPr>
        <p:grpSpPr>
          <a:xfrm rot="1261464">
            <a:off x="7658919" y="3187318"/>
            <a:ext cx="861895" cy="703794"/>
            <a:chOff x="7698101" y="3670924"/>
            <a:chExt cx="507093" cy="414075"/>
          </a:xfrm>
        </p:grpSpPr>
        <p:sp>
          <p:nvSpPr>
            <p:cNvPr id="42" name="五角星 2"/>
            <p:cNvSpPr/>
            <p:nvPr/>
          </p:nvSpPr>
          <p:spPr>
            <a:xfrm rot="20074394" flipH="1">
              <a:off x="7698101" y="36709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599"/>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72"/>
            <p:cNvSpPr txBox="1"/>
            <p:nvPr/>
          </p:nvSpPr>
          <p:spPr>
            <a:xfrm rot="20550900">
              <a:off x="7762364" y="3726872"/>
              <a:ext cx="442830" cy="271619"/>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05</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grpSp>
        <p:nvGrpSpPr>
          <p:cNvPr id="44" name="组合 43"/>
          <p:cNvGrpSpPr/>
          <p:nvPr/>
        </p:nvGrpSpPr>
        <p:grpSpPr>
          <a:xfrm rot="20774763">
            <a:off x="7640205" y="1953657"/>
            <a:ext cx="899322" cy="726841"/>
            <a:chOff x="9618107" y="2489824"/>
            <a:chExt cx="512336" cy="414075"/>
          </a:xfrm>
        </p:grpSpPr>
        <p:sp>
          <p:nvSpPr>
            <p:cNvPr id="45" name="五角星 2"/>
            <p:cNvSpPr/>
            <p:nvPr/>
          </p:nvSpPr>
          <p:spPr>
            <a:xfrm rot="425293" flipH="1">
              <a:off x="9618107" y="2489824"/>
              <a:ext cx="411662" cy="41407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DDF03"/>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75"/>
            <p:cNvSpPr txBox="1"/>
            <p:nvPr/>
          </p:nvSpPr>
          <p:spPr>
            <a:xfrm rot="825237">
              <a:off x="9687613" y="2607438"/>
              <a:ext cx="442830" cy="263007"/>
            </a:xfrm>
            <a:prstGeom prst="rect">
              <a:avLst/>
            </a:prstGeom>
            <a:noFill/>
            <a:ln>
              <a:noFill/>
            </a:ln>
          </p:spPr>
          <p:txBody>
            <a:bodyPr wrap="square" rtlCol="0">
              <a:spAutoFit/>
            </a:bodyPr>
            <a:lstStyle/>
            <a:p>
              <a:r>
                <a:rPr lang="en-US" altLang="zh-CN" sz="2400" dirty="0">
                  <a:ln w="25400">
                    <a:noFill/>
                  </a:ln>
                  <a:solidFill>
                    <a:schemeClr val="bg1"/>
                  </a:solidFill>
                  <a:latin typeface="Impact" panose="020B0806030902050204" pitchFamily="34" charset="0"/>
                  <a:ea typeface="方正超粗黑简体" panose="03000509000000000000" pitchFamily="65" charset="-122"/>
                </a:rPr>
                <a:t>04</a:t>
              </a:r>
              <a:endParaRPr lang="zh-CN" altLang="en-US" sz="2400" dirty="0">
                <a:ln w="25400">
                  <a:noFill/>
                </a:ln>
                <a:solidFill>
                  <a:schemeClr val="bg1"/>
                </a:solidFill>
                <a:latin typeface="Impact" panose="020B0806030902050204" pitchFamily="34" charset="0"/>
                <a:ea typeface="方正超粗黑简体" panose="03000509000000000000" pitchFamily="65" charset="-122"/>
              </a:endParaRPr>
            </a:p>
          </p:txBody>
        </p:sp>
      </p:grpSp>
      <p:sp>
        <p:nvSpPr>
          <p:cNvPr id="47" name="矩形 46"/>
          <p:cNvSpPr/>
          <p:nvPr/>
        </p:nvSpPr>
        <p:spPr>
          <a:xfrm>
            <a:off x="8366992" y="2379247"/>
            <a:ext cx="1752705" cy="369332"/>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（在孩子泄气的时候）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48" name="文本框 80"/>
          <p:cNvSpPr txBox="1"/>
          <p:nvPr/>
        </p:nvSpPr>
        <p:spPr>
          <a:xfrm>
            <a:off x="8459756" y="2015162"/>
            <a:ext cx="2061968"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多一些鼓励</a:t>
            </a:r>
          </a:p>
        </p:txBody>
      </p:sp>
      <p:cxnSp>
        <p:nvCxnSpPr>
          <p:cNvPr id="49" name="直接连接符 48"/>
          <p:cNvCxnSpPr/>
          <p:nvPr/>
        </p:nvCxnSpPr>
        <p:spPr>
          <a:xfrm>
            <a:off x="8552520" y="2414000"/>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8366992" y="3533053"/>
            <a:ext cx="1766188" cy="336695"/>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（在孩子犯错得时候）</a:t>
            </a:r>
            <a:endParaRPr lang="en-US" altLang="zh-CN" sz="1200" dirty="0">
              <a:solidFill>
                <a:srgbClr val="663300"/>
              </a:solidFill>
              <a:latin typeface="微软雅黑" panose="020B0503020204020204" pitchFamily="34" charset="-122"/>
              <a:ea typeface="微软雅黑" panose="020B0503020204020204" pitchFamily="34" charset="-122"/>
            </a:endParaRPr>
          </a:p>
        </p:txBody>
      </p:sp>
      <p:sp>
        <p:nvSpPr>
          <p:cNvPr id="51" name="文本框 83"/>
          <p:cNvSpPr txBox="1"/>
          <p:nvPr/>
        </p:nvSpPr>
        <p:spPr>
          <a:xfrm>
            <a:off x="8459756" y="3177050"/>
            <a:ext cx="2062533" cy="400110"/>
          </a:xfrm>
          <a:prstGeom prst="rect">
            <a:avLst/>
          </a:prstGeom>
          <a:noFill/>
        </p:spPr>
        <p:txBody>
          <a:bodyPr wrap="square" rtlCol="0">
            <a:spAutoFit/>
          </a:bodyPr>
          <a:lstStyle/>
          <a:p>
            <a:r>
              <a:rPr lang="zh-CN" altLang="en-US" sz="2000" b="1" dirty="0">
                <a:solidFill>
                  <a:srgbClr val="20B6BE"/>
                </a:solidFill>
                <a:latin typeface="微软雅黑" panose="020B0503020204020204" pitchFamily="34" charset="-122"/>
                <a:ea typeface="微软雅黑" panose="020B0503020204020204" pitchFamily="34" charset="-122"/>
              </a:rPr>
              <a:t>多一些宽容</a:t>
            </a:r>
          </a:p>
        </p:txBody>
      </p:sp>
      <p:cxnSp>
        <p:nvCxnSpPr>
          <p:cNvPr id="52" name="直接连接符 51"/>
          <p:cNvCxnSpPr/>
          <p:nvPr/>
        </p:nvCxnSpPr>
        <p:spPr>
          <a:xfrm>
            <a:off x="8552520" y="3567711"/>
            <a:ext cx="1425177" cy="0"/>
          </a:xfrm>
          <a:prstGeom prst="line">
            <a:avLst/>
          </a:prstGeom>
          <a:ln>
            <a:solidFill>
              <a:srgbClr val="13CFE3"/>
            </a:solidFill>
          </a:ln>
        </p:spPr>
        <p:style>
          <a:lnRef idx="1">
            <a:schemeClr val="accent1"/>
          </a:lnRef>
          <a:fillRef idx="0">
            <a:schemeClr val="accent1"/>
          </a:fillRef>
          <a:effectRef idx="0">
            <a:schemeClr val="accent1"/>
          </a:effectRef>
          <a:fontRef idx="minor">
            <a:schemeClr val="tx1"/>
          </a:fontRef>
        </p:style>
      </p:cxnSp>
      <p:pic>
        <p:nvPicPr>
          <p:cNvPr id="4099" name="Picture 3" descr="F:\我图网产品\设计中的\家长会\PNG\2-13.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653830" flipH="1">
            <a:off x="4906710" y="5304187"/>
            <a:ext cx="5205413" cy="227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35249"/>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par>
                                    <p:cTn id="98" presetID="42" presetClass="entr" presetSubtype="0" fill="hold" nodeType="withEffect">
                                      <p:stCondLst>
                                        <p:cond delay="3000"/>
                                      </p:stCondLst>
                                      <p:childTnLst>
                                        <p:set>
                                          <p:cBhvr>
                                            <p:cTn id="99" dur="1" fill="hold">
                                              <p:stCondLst>
                                                <p:cond delay="0"/>
                                              </p:stCondLst>
                                            </p:cTn>
                                            <p:tgtEl>
                                              <p:spTgt spid="3076"/>
                                            </p:tgtEl>
                                            <p:attrNameLst>
                                              <p:attrName>style.visibility</p:attrName>
                                            </p:attrNameLst>
                                          </p:cBhvr>
                                          <p:to>
                                            <p:strVal val="visible"/>
                                          </p:to>
                                        </p:set>
                                        <p:animEffect transition="in" filter="fade">
                                          <p:cBhvr>
                                            <p:cTn id="100" dur="1000"/>
                                            <p:tgtEl>
                                              <p:spTgt spid="3076"/>
                                            </p:tgtEl>
                                          </p:cBhvr>
                                        </p:animEffect>
                                        <p:anim calcmode="lin" valueType="num">
                                          <p:cBhvr>
                                            <p:cTn id="101" dur="1000" fill="hold"/>
                                            <p:tgtEl>
                                              <p:spTgt spid="3076"/>
                                            </p:tgtEl>
                                            <p:attrNameLst>
                                              <p:attrName>ppt_x</p:attrName>
                                            </p:attrNameLst>
                                          </p:cBhvr>
                                          <p:tavLst>
                                            <p:tav tm="0">
                                              <p:val>
                                                <p:strVal val="#ppt_x"/>
                                              </p:val>
                                            </p:tav>
                                            <p:tav tm="100000">
                                              <p:val>
                                                <p:strVal val="#ppt_x"/>
                                              </p:val>
                                            </p:tav>
                                          </p:tavLst>
                                        </p:anim>
                                        <p:anim calcmode="lin" valueType="num">
                                          <p:cBhvr>
                                            <p:cTn id="102" dur="1000" fill="hold"/>
                                            <p:tgtEl>
                                              <p:spTgt spid="3076"/>
                                            </p:tgtEl>
                                            <p:attrNameLst>
                                              <p:attrName>ppt_y</p:attrName>
                                            </p:attrNameLst>
                                          </p:cBhvr>
                                          <p:tavLst>
                                            <p:tav tm="0">
                                              <p:val>
                                                <p:strVal val="#ppt_y+.1"/>
                                              </p:val>
                                            </p:tav>
                                            <p:tav tm="100000">
                                              <p:val>
                                                <p:strVal val="#ppt_y"/>
                                              </p:val>
                                            </p:tav>
                                          </p:tavLst>
                                        </p:anim>
                                      </p:childTnLst>
                                    </p:cTn>
                                  </p:par>
                                  <p:par>
                                    <p:cTn id="103" presetID="53" presetClass="entr" presetSubtype="16" fill="hold" nodeType="withEffect">
                                      <p:stCondLst>
                                        <p:cond delay="1670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par>
                                    <p:cTn id="108" presetID="22" presetClass="entr" presetSubtype="8" fill="hold" grpId="0" nodeType="withEffect">
                                      <p:stCondLst>
                                        <p:cond delay="17200"/>
                                      </p:stCondLst>
                                      <p:childTnLst>
                                        <p:set>
                                          <p:cBhvr>
                                            <p:cTn id="109" dur="1" fill="hold">
                                              <p:stCondLst>
                                                <p:cond delay="0"/>
                                              </p:stCondLst>
                                            </p:cTn>
                                            <p:tgtEl>
                                              <p:spTgt spid="48"/>
                                            </p:tgtEl>
                                            <p:attrNameLst>
                                              <p:attrName>style.visibility</p:attrName>
                                            </p:attrNameLst>
                                          </p:cBhvr>
                                          <p:to>
                                            <p:strVal val="visible"/>
                                          </p:to>
                                        </p:set>
                                        <p:animEffect transition="in" filter="wipe(left)">
                                          <p:cBhvr>
                                            <p:cTn id="110" dur="1000"/>
                                            <p:tgtEl>
                                              <p:spTgt spid="48"/>
                                            </p:tgtEl>
                                          </p:cBhvr>
                                        </p:animEffect>
                                      </p:childTnLst>
                                    </p:cTn>
                                  </p:par>
                                  <p:par>
                                    <p:cTn id="111" presetID="22" presetClass="entr" presetSubtype="8" fill="hold" nodeType="withEffect">
                                      <p:stCondLst>
                                        <p:cond delay="17200"/>
                                      </p:stCondLst>
                                      <p:childTnLst>
                                        <p:set>
                                          <p:cBhvr>
                                            <p:cTn id="112" dur="1" fill="hold">
                                              <p:stCondLst>
                                                <p:cond delay="0"/>
                                              </p:stCondLst>
                                            </p:cTn>
                                            <p:tgtEl>
                                              <p:spTgt spid="49"/>
                                            </p:tgtEl>
                                            <p:attrNameLst>
                                              <p:attrName>style.visibility</p:attrName>
                                            </p:attrNameLst>
                                          </p:cBhvr>
                                          <p:to>
                                            <p:strVal val="visible"/>
                                          </p:to>
                                        </p:set>
                                        <p:animEffect transition="in" filter="wipe(left)">
                                          <p:cBhvr>
                                            <p:cTn id="113" dur="1000"/>
                                            <p:tgtEl>
                                              <p:spTgt spid="49"/>
                                            </p:tgtEl>
                                          </p:cBhvr>
                                        </p:animEffect>
                                      </p:childTnLst>
                                    </p:cTn>
                                  </p:par>
                                  <p:par>
                                    <p:cTn id="114" presetID="22" presetClass="entr" presetSubtype="1" fill="hold" grpId="0" nodeType="withEffect">
                                      <p:stCondLst>
                                        <p:cond delay="18200"/>
                                      </p:stCondLst>
                                      <p:childTnLst>
                                        <p:set>
                                          <p:cBhvr>
                                            <p:cTn id="115" dur="1" fill="hold">
                                              <p:stCondLst>
                                                <p:cond delay="0"/>
                                              </p:stCondLst>
                                            </p:cTn>
                                            <p:tgtEl>
                                              <p:spTgt spid="47"/>
                                            </p:tgtEl>
                                            <p:attrNameLst>
                                              <p:attrName>style.visibility</p:attrName>
                                            </p:attrNameLst>
                                          </p:cBhvr>
                                          <p:to>
                                            <p:strVal val="visible"/>
                                          </p:to>
                                        </p:set>
                                        <p:animEffect transition="in" filter="wipe(up)">
                                          <p:cBhvr>
                                            <p:cTn id="116" dur="1450"/>
                                            <p:tgtEl>
                                              <p:spTgt spid="47"/>
                                            </p:tgtEl>
                                          </p:cBhvr>
                                        </p:animEffect>
                                      </p:childTnLst>
                                    </p:cTn>
                                  </p:par>
                                  <p:par>
                                    <p:cTn id="117" presetID="53" presetClass="entr" presetSubtype="16" fill="hold" nodeType="withEffect">
                                      <p:stCondLst>
                                        <p:cond delay="197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22" presetClass="entr" presetSubtype="8" fill="hold" grpId="0" nodeType="withEffect">
                                      <p:stCondLst>
                                        <p:cond delay="20200"/>
                                      </p:stCondLst>
                                      <p:childTnLst>
                                        <p:set>
                                          <p:cBhvr>
                                            <p:cTn id="123" dur="1" fill="hold">
                                              <p:stCondLst>
                                                <p:cond delay="0"/>
                                              </p:stCondLst>
                                            </p:cTn>
                                            <p:tgtEl>
                                              <p:spTgt spid="51"/>
                                            </p:tgtEl>
                                            <p:attrNameLst>
                                              <p:attrName>style.visibility</p:attrName>
                                            </p:attrNameLst>
                                          </p:cBhvr>
                                          <p:to>
                                            <p:strVal val="visible"/>
                                          </p:to>
                                        </p:set>
                                        <p:animEffect transition="in" filter="wipe(left)">
                                          <p:cBhvr>
                                            <p:cTn id="124" dur="1000"/>
                                            <p:tgtEl>
                                              <p:spTgt spid="51"/>
                                            </p:tgtEl>
                                          </p:cBhvr>
                                        </p:animEffect>
                                      </p:childTnLst>
                                    </p:cTn>
                                  </p:par>
                                  <p:par>
                                    <p:cTn id="125" presetID="22" presetClass="entr" presetSubtype="8" fill="hold" nodeType="withEffect">
                                      <p:stCondLst>
                                        <p:cond delay="20200"/>
                                      </p:stCondLst>
                                      <p:childTnLst>
                                        <p:set>
                                          <p:cBhvr>
                                            <p:cTn id="126" dur="1" fill="hold">
                                              <p:stCondLst>
                                                <p:cond delay="0"/>
                                              </p:stCondLst>
                                            </p:cTn>
                                            <p:tgtEl>
                                              <p:spTgt spid="52"/>
                                            </p:tgtEl>
                                            <p:attrNameLst>
                                              <p:attrName>style.visibility</p:attrName>
                                            </p:attrNameLst>
                                          </p:cBhvr>
                                          <p:to>
                                            <p:strVal val="visible"/>
                                          </p:to>
                                        </p:set>
                                        <p:animEffect transition="in" filter="wipe(left)">
                                          <p:cBhvr>
                                            <p:cTn id="127" dur="1000"/>
                                            <p:tgtEl>
                                              <p:spTgt spid="52"/>
                                            </p:tgtEl>
                                          </p:cBhvr>
                                        </p:animEffect>
                                      </p:childTnLst>
                                    </p:cTn>
                                  </p:par>
                                  <p:par>
                                    <p:cTn id="128" presetID="22" presetClass="entr" presetSubtype="1" fill="hold" grpId="0" nodeType="withEffect">
                                      <p:stCondLst>
                                        <p:cond delay="21200"/>
                                      </p:stCondLst>
                                      <p:childTnLst>
                                        <p:set>
                                          <p:cBhvr>
                                            <p:cTn id="129" dur="1" fill="hold">
                                              <p:stCondLst>
                                                <p:cond delay="0"/>
                                              </p:stCondLst>
                                            </p:cTn>
                                            <p:tgtEl>
                                              <p:spTgt spid="50"/>
                                            </p:tgtEl>
                                            <p:attrNameLst>
                                              <p:attrName>style.visibility</p:attrName>
                                            </p:attrNameLst>
                                          </p:cBhvr>
                                          <p:to>
                                            <p:strVal val="visible"/>
                                          </p:to>
                                        </p:set>
                                        <p:animEffect transition="in" filter="wipe(up)">
                                          <p:cBhvr>
                                            <p:cTn id="130" dur="1500"/>
                                            <p:tgtEl>
                                              <p:spTgt spid="50"/>
                                            </p:tgtEl>
                                          </p:cBhvr>
                                        </p:animEffect>
                                      </p:childTnLst>
                                    </p:cTn>
                                  </p:par>
                                  <p:par>
                                    <p:cTn id="131" presetID="2" presetClass="entr" presetSubtype="4" fill="hold" nodeType="withEffect" p14:presetBounceEnd="44000">
                                      <p:stCondLst>
                                        <p:cond delay="1000"/>
                                      </p:stCondLst>
                                      <p:childTnLst>
                                        <p:set>
                                          <p:cBhvr>
                                            <p:cTn id="132" dur="1" fill="hold">
                                              <p:stCondLst>
                                                <p:cond delay="0"/>
                                              </p:stCondLst>
                                            </p:cTn>
                                            <p:tgtEl>
                                              <p:spTgt spid="4099"/>
                                            </p:tgtEl>
                                            <p:attrNameLst>
                                              <p:attrName>style.visibility</p:attrName>
                                            </p:attrNameLst>
                                          </p:cBhvr>
                                          <p:to>
                                            <p:strVal val="visible"/>
                                          </p:to>
                                        </p:set>
                                        <p:anim calcmode="lin" valueType="num" p14:bounceEnd="44000">
                                          <p:cBhvr additive="base">
                                            <p:cTn id="133" dur="2000" fill="hold"/>
                                            <p:tgtEl>
                                              <p:spTgt spid="4099"/>
                                            </p:tgtEl>
                                            <p:attrNameLst>
                                              <p:attrName>ppt_x</p:attrName>
                                            </p:attrNameLst>
                                          </p:cBhvr>
                                          <p:tavLst>
                                            <p:tav tm="0">
                                              <p:val>
                                                <p:strVal val="#ppt_x"/>
                                              </p:val>
                                            </p:tav>
                                            <p:tav tm="100000">
                                              <p:val>
                                                <p:strVal val="#ppt_x"/>
                                              </p:val>
                                            </p:tav>
                                          </p:tavLst>
                                        </p:anim>
                                        <p:anim calcmode="lin" valueType="num" p14:bounceEnd="44000">
                                          <p:cBhvr additive="base">
                                            <p:cTn id="134" dur="2000" fill="hold"/>
                                            <p:tgtEl>
                                              <p:spTgt spid="4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P spid="47" grpId="0"/>
          <p:bldP spid="48" grpId="0"/>
          <p:bldP spid="50" grpId="0"/>
          <p:bldP spid="5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53" presetClass="entr" presetSubtype="16" fill="hold" nodeType="withEffect">
                                      <p:stCondLst>
                                        <p:cond delay="1900"/>
                                      </p:stCondLst>
                                      <p:childTnLst>
                                        <p:set>
                                          <p:cBhvr>
                                            <p:cTn id="14" dur="1" fill="hold">
                                              <p:stCondLst>
                                                <p:cond delay="0"/>
                                              </p:stCondLst>
                                            </p:cTn>
                                            <p:tgtEl>
                                              <p:spTgt spid="152"/>
                                            </p:tgtEl>
                                            <p:attrNameLst>
                                              <p:attrName>style.visibility</p:attrName>
                                            </p:attrNameLst>
                                          </p:cBhvr>
                                          <p:to>
                                            <p:strVal val="visible"/>
                                          </p:to>
                                        </p:set>
                                        <p:anim calcmode="lin" valueType="num">
                                          <p:cBhvr>
                                            <p:cTn id="15" dur="2000" fill="hold"/>
                                            <p:tgtEl>
                                              <p:spTgt spid="152"/>
                                            </p:tgtEl>
                                            <p:attrNameLst>
                                              <p:attrName>ppt_w</p:attrName>
                                            </p:attrNameLst>
                                          </p:cBhvr>
                                          <p:tavLst>
                                            <p:tav tm="0">
                                              <p:val>
                                                <p:fltVal val="0"/>
                                              </p:val>
                                            </p:tav>
                                            <p:tav tm="100000">
                                              <p:val>
                                                <p:strVal val="#ppt_w"/>
                                              </p:val>
                                            </p:tav>
                                          </p:tavLst>
                                        </p:anim>
                                        <p:anim calcmode="lin" valueType="num">
                                          <p:cBhvr>
                                            <p:cTn id="16" dur="2000" fill="hold"/>
                                            <p:tgtEl>
                                              <p:spTgt spid="152"/>
                                            </p:tgtEl>
                                            <p:attrNameLst>
                                              <p:attrName>ppt_h</p:attrName>
                                            </p:attrNameLst>
                                          </p:cBhvr>
                                          <p:tavLst>
                                            <p:tav tm="0">
                                              <p:val>
                                                <p:fltVal val="0"/>
                                              </p:val>
                                            </p:tav>
                                            <p:tav tm="100000">
                                              <p:val>
                                                <p:strVal val="#ppt_h"/>
                                              </p:val>
                                            </p:tav>
                                          </p:tavLst>
                                        </p:anim>
                                        <p:animEffect transition="in" filter="fade">
                                          <p:cBhvr>
                                            <p:cTn id="17" dur="2000"/>
                                            <p:tgtEl>
                                              <p:spTgt spid="152"/>
                                            </p:tgtEl>
                                          </p:cBhvr>
                                        </p:animEffect>
                                      </p:childTnLst>
                                    </p:cTn>
                                  </p:par>
                                  <p:par>
                                    <p:cTn id="18" presetID="8" presetClass="emph" presetSubtype="0" repeatCount="indefinite" fill="hold" nodeType="withEffect">
                                      <p:stCondLst>
                                        <p:cond delay="3900"/>
                                      </p:stCondLst>
                                      <p:childTnLst>
                                        <p:animRot by="21600000">
                                          <p:cBhvr>
                                            <p:cTn id="19" dur="5000" fill="hold"/>
                                            <p:tgtEl>
                                              <p:spTgt spid="152"/>
                                            </p:tgtEl>
                                            <p:attrNameLst>
                                              <p:attrName>r</p:attrName>
                                            </p:attrNameLst>
                                          </p:cBhvr>
                                        </p:animRot>
                                      </p:childTnLst>
                                    </p:cTn>
                                  </p:par>
                                  <p:par>
                                    <p:cTn id="20" presetID="53" presetClass="entr" presetSubtype="16" fill="hold" nodeType="withEffect">
                                      <p:stCondLst>
                                        <p:cond delay="3900"/>
                                      </p:stCondLst>
                                      <p:childTnLst>
                                        <p:set>
                                          <p:cBhvr>
                                            <p:cTn id="21" dur="1" fill="hold">
                                              <p:stCondLst>
                                                <p:cond delay="0"/>
                                              </p:stCondLst>
                                            </p:cTn>
                                            <p:tgtEl>
                                              <p:spTgt spid="71"/>
                                            </p:tgtEl>
                                            <p:attrNameLst>
                                              <p:attrName>style.visibility</p:attrName>
                                            </p:attrNameLst>
                                          </p:cBhvr>
                                          <p:to>
                                            <p:strVal val="visible"/>
                                          </p:to>
                                        </p:set>
                                        <p:anim calcmode="lin" valueType="num">
                                          <p:cBhvr>
                                            <p:cTn id="22" dur="750" fill="hold"/>
                                            <p:tgtEl>
                                              <p:spTgt spid="71"/>
                                            </p:tgtEl>
                                            <p:attrNameLst>
                                              <p:attrName>ppt_w</p:attrName>
                                            </p:attrNameLst>
                                          </p:cBhvr>
                                          <p:tavLst>
                                            <p:tav tm="0">
                                              <p:val>
                                                <p:fltVal val="0"/>
                                              </p:val>
                                            </p:tav>
                                            <p:tav tm="100000">
                                              <p:val>
                                                <p:strVal val="#ppt_w"/>
                                              </p:val>
                                            </p:tav>
                                          </p:tavLst>
                                        </p:anim>
                                        <p:anim calcmode="lin" valueType="num">
                                          <p:cBhvr>
                                            <p:cTn id="23" dur="750" fill="hold"/>
                                            <p:tgtEl>
                                              <p:spTgt spid="71"/>
                                            </p:tgtEl>
                                            <p:attrNameLst>
                                              <p:attrName>ppt_h</p:attrName>
                                            </p:attrNameLst>
                                          </p:cBhvr>
                                          <p:tavLst>
                                            <p:tav tm="0">
                                              <p:val>
                                                <p:fltVal val="0"/>
                                              </p:val>
                                            </p:tav>
                                            <p:tav tm="100000">
                                              <p:val>
                                                <p:strVal val="#ppt_h"/>
                                              </p:val>
                                            </p:tav>
                                          </p:tavLst>
                                        </p:anim>
                                        <p:animEffect transition="in" filter="fade">
                                          <p:cBhvr>
                                            <p:cTn id="24" dur="750"/>
                                            <p:tgtEl>
                                              <p:spTgt spid="71"/>
                                            </p:tgtEl>
                                          </p:cBhvr>
                                        </p:animEffect>
                                      </p:childTnLst>
                                    </p:cTn>
                                  </p:par>
                                  <p:par>
                                    <p:cTn id="25" presetID="42" presetClass="entr" presetSubtype="0" fill="hold" nodeType="withEffect">
                                      <p:stCondLst>
                                        <p:cond delay="18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750"/>
                                      </p:stCondLst>
                                      <p:childTnLst>
                                        <p:set>
                                          <p:cBhvr>
                                            <p:cTn id="31" dur="1" fill="hold">
                                              <p:stCondLst>
                                                <p:cond delay="0"/>
                                              </p:stCondLst>
                                            </p:cTn>
                                            <p:tgtEl>
                                              <p:spTgt spid="144"/>
                                            </p:tgtEl>
                                            <p:attrNameLst>
                                              <p:attrName>style.visibility</p:attrName>
                                            </p:attrNameLst>
                                          </p:cBhvr>
                                          <p:to>
                                            <p:strVal val="visible"/>
                                          </p:to>
                                        </p:set>
                                        <p:animEffect transition="in" filter="wipe(up)">
                                          <p:cBhvr>
                                            <p:cTn id="32" dur="1500"/>
                                            <p:tgtEl>
                                              <p:spTgt spid="144"/>
                                            </p:tgtEl>
                                          </p:cBhvr>
                                        </p:animEffect>
                                      </p:childTnLst>
                                    </p:cTn>
                                  </p:par>
                                  <p:par>
                                    <p:cTn id="33" presetID="42" presetClass="entr" presetSubtype="0" fill="hold" grpId="0" nodeType="withEffect">
                                      <p:stCondLst>
                                        <p:cond delay="5250"/>
                                      </p:stCondLst>
                                      <p:childTnLst>
                                        <p:set>
                                          <p:cBhvr>
                                            <p:cTn id="34" dur="1" fill="hold">
                                              <p:stCondLst>
                                                <p:cond delay="0"/>
                                              </p:stCondLst>
                                            </p:cTn>
                                            <p:tgtEl>
                                              <p:spTgt spid="146"/>
                                            </p:tgtEl>
                                            <p:attrNameLst>
                                              <p:attrName>style.visibility</p:attrName>
                                            </p:attrNameLst>
                                          </p:cBhvr>
                                          <p:to>
                                            <p:strVal val="visible"/>
                                          </p:to>
                                        </p:set>
                                        <p:animEffect transition="in" filter="fade">
                                          <p:cBhvr>
                                            <p:cTn id="35" dur="1000"/>
                                            <p:tgtEl>
                                              <p:spTgt spid="146"/>
                                            </p:tgtEl>
                                          </p:cBhvr>
                                        </p:animEffect>
                                        <p:anim calcmode="lin" valueType="num">
                                          <p:cBhvr>
                                            <p:cTn id="36" dur="1000" fill="hold"/>
                                            <p:tgtEl>
                                              <p:spTgt spid="146"/>
                                            </p:tgtEl>
                                            <p:attrNameLst>
                                              <p:attrName>ppt_x</p:attrName>
                                            </p:attrNameLst>
                                          </p:cBhvr>
                                          <p:tavLst>
                                            <p:tav tm="0">
                                              <p:val>
                                                <p:strVal val="#ppt_x"/>
                                              </p:val>
                                            </p:tav>
                                            <p:tav tm="100000">
                                              <p:val>
                                                <p:strVal val="#ppt_x"/>
                                              </p:val>
                                            </p:tav>
                                          </p:tavLst>
                                        </p:anim>
                                        <p:anim calcmode="lin" valueType="num">
                                          <p:cBhvr>
                                            <p:cTn id="37" dur="1000" fill="hold"/>
                                            <p:tgtEl>
                                              <p:spTgt spid="14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750"/>
                                      </p:stCondLst>
                                      <p:childTnLst>
                                        <p:set>
                                          <p:cBhvr>
                                            <p:cTn id="39" dur="1" fill="hold">
                                              <p:stCondLst>
                                                <p:cond delay="0"/>
                                              </p:stCondLst>
                                            </p:cTn>
                                            <p:tgtEl>
                                              <p:spTgt spid="147"/>
                                            </p:tgtEl>
                                            <p:attrNameLst>
                                              <p:attrName>style.visibility</p:attrName>
                                            </p:attrNameLst>
                                          </p:cBhvr>
                                          <p:to>
                                            <p:strVal val="visible"/>
                                          </p:to>
                                        </p:set>
                                        <p:animEffect transition="in" filter="fade">
                                          <p:cBhvr>
                                            <p:cTn id="40" dur="1000"/>
                                            <p:tgtEl>
                                              <p:spTgt spid="147"/>
                                            </p:tgtEl>
                                          </p:cBhvr>
                                        </p:animEffect>
                                        <p:anim calcmode="lin" valueType="num">
                                          <p:cBhvr>
                                            <p:cTn id="41" dur="1000" fill="hold"/>
                                            <p:tgtEl>
                                              <p:spTgt spid="147"/>
                                            </p:tgtEl>
                                            <p:attrNameLst>
                                              <p:attrName>ppt_x</p:attrName>
                                            </p:attrNameLst>
                                          </p:cBhvr>
                                          <p:tavLst>
                                            <p:tav tm="0">
                                              <p:val>
                                                <p:strVal val="#ppt_x"/>
                                              </p:val>
                                            </p:tav>
                                            <p:tav tm="100000">
                                              <p:val>
                                                <p:strVal val="#ppt_x"/>
                                              </p:val>
                                            </p:tav>
                                          </p:tavLst>
                                        </p:anim>
                                        <p:anim calcmode="lin" valueType="num">
                                          <p:cBhvr>
                                            <p:cTn id="42" dur="1000" fill="hold"/>
                                            <p:tgtEl>
                                              <p:spTgt spid="1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6250"/>
                                      </p:stCondLst>
                                      <p:childTnLst>
                                        <p:set>
                                          <p:cBhvr>
                                            <p:cTn id="44" dur="1" fill="hold">
                                              <p:stCondLst>
                                                <p:cond delay="0"/>
                                              </p:stCondLst>
                                            </p:cTn>
                                            <p:tgtEl>
                                              <p:spTgt spid="148"/>
                                            </p:tgtEl>
                                            <p:attrNameLst>
                                              <p:attrName>style.visibility</p:attrName>
                                            </p:attrNameLst>
                                          </p:cBhvr>
                                          <p:to>
                                            <p:strVal val="visible"/>
                                          </p:to>
                                        </p:set>
                                        <p:animEffect transition="in" filter="fade">
                                          <p:cBhvr>
                                            <p:cTn id="45" dur="1000"/>
                                            <p:tgtEl>
                                              <p:spTgt spid="148"/>
                                            </p:tgtEl>
                                          </p:cBhvr>
                                        </p:animEffect>
                                        <p:anim calcmode="lin" valueType="num">
                                          <p:cBhvr>
                                            <p:cTn id="46" dur="1000" fill="hold"/>
                                            <p:tgtEl>
                                              <p:spTgt spid="148"/>
                                            </p:tgtEl>
                                            <p:attrNameLst>
                                              <p:attrName>ppt_x</p:attrName>
                                            </p:attrNameLst>
                                          </p:cBhvr>
                                          <p:tavLst>
                                            <p:tav tm="0">
                                              <p:val>
                                                <p:strVal val="#ppt_x"/>
                                              </p:val>
                                            </p:tav>
                                            <p:tav tm="100000">
                                              <p:val>
                                                <p:strVal val="#ppt_x"/>
                                              </p:val>
                                            </p:tav>
                                          </p:tavLst>
                                        </p:anim>
                                        <p:anim calcmode="lin" valueType="num">
                                          <p:cBhvr>
                                            <p:cTn id="47" dur="1000" fill="hold"/>
                                            <p:tgtEl>
                                              <p:spTgt spid="14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6750"/>
                                      </p:stCondLst>
                                      <p:childTnLst>
                                        <p:set>
                                          <p:cBhvr>
                                            <p:cTn id="49" dur="1" fill="hold">
                                              <p:stCondLst>
                                                <p:cond delay="0"/>
                                              </p:stCondLst>
                                            </p:cTn>
                                            <p:tgtEl>
                                              <p:spTgt spid="145"/>
                                            </p:tgtEl>
                                            <p:attrNameLst>
                                              <p:attrName>style.visibility</p:attrName>
                                            </p:attrNameLst>
                                          </p:cBhvr>
                                          <p:to>
                                            <p:strVal val="visible"/>
                                          </p:to>
                                        </p:set>
                                        <p:animEffect transition="in" filter="fade">
                                          <p:cBhvr>
                                            <p:cTn id="50" dur="1000"/>
                                            <p:tgtEl>
                                              <p:spTgt spid="145"/>
                                            </p:tgtEl>
                                          </p:cBhvr>
                                        </p:animEffect>
                                        <p:anim calcmode="lin" valueType="num">
                                          <p:cBhvr>
                                            <p:cTn id="51" dur="1000" fill="hold"/>
                                            <p:tgtEl>
                                              <p:spTgt spid="145"/>
                                            </p:tgtEl>
                                            <p:attrNameLst>
                                              <p:attrName>ppt_x</p:attrName>
                                            </p:attrNameLst>
                                          </p:cBhvr>
                                          <p:tavLst>
                                            <p:tav tm="0">
                                              <p:val>
                                                <p:strVal val="#ppt_x"/>
                                              </p:val>
                                            </p:tav>
                                            <p:tav tm="100000">
                                              <p:val>
                                                <p:strVal val="#ppt_x"/>
                                              </p:val>
                                            </p:tav>
                                          </p:tavLst>
                                        </p:anim>
                                        <p:anim calcmode="lin" valueType="num">
                                          <p:cBhvr>
                                            <p:cTn id="52" dur="1000" fill="hold"/>
                                            <p:tgtEl>
                                              <p:spTgt spid="145"/>
                                            </p:tgtEl>
                                            <p:attrNameLst>
                                              <p:attrName>ppt_y</p:attrName>
                                            </p:attrNameLst>
                                          </p:cBhvr>
                                          <p:tavLst>
                                            <p:tav tm="0">
                                              <p:val>
                                                <p:strVal val="#ppt_y+.1"/>
                                              </p:val>
                                            </p:tav>
                                            <p:tav tm="100000">
                                              <p:val>
                                                <p:strVal val="#ppt_y"/>
                                              </p:val>
                                            </p:tav>
                                          </p:tavLst>
                                        </p:anim>
                                      </p:childTnLst>
                                    </p:cTn>
                                  </p:par>
                                  <p:par>
                                    <p:cTn id="53" presetID="22" presetClass="entr" presetSubtype="1" fill="hold" grpId="0" nodeType="withEffect">
                                      <p:stCondLst>
                                        <p:cond delay="6750"/>
                                      </p:stCondLst>
                                      <p:childTnLst>
                                        <p:set>
                                          <p:cBhvr>
                                            <p:cTn id="54" dur="1" fill="hold">
                                              <p:stCondLst>
                                                <p:cond delay="0"/>
                                              </p:stCondLst>
                                            </p:cTn>
                                            <p:tgtEl>
                                              <p:spTgt spid="161"/>
                                            </p:tgtEl>
                                            <p:attrNameLst>
                                              <p:attrName>style.visibility</p:attrName>
                                            </p:attrNameLst>
                                          </p:cBhvr>
                                          <p:to>
                                            <p:strVal val="visible"/>
                                          </p:to>
                                        </p:set>
                                        <p:animEffect transition="in" filter="wipe(up)">
                                          <p:cBhvr>
                                            <p:cTn id="55" dur="1500"/>
                                            <p:tgtEl>
                                              <p:spTgt spid="161"/>
                                            </p:tgtEl>
                                          </p:cBhvr>
                                        </p:animEffect>
                                      </p:childTnLst>
                                    </p:cTn>
                                  </p:par>
                                  <p:par>
                                    <p:cTn id="56" presetID="53" presetClass="entr" presetSubtype="16" fill="hold" nodeType="withEffect">
                                      <p:stCondLst>
                                        <p:cond delay="7750"/>
                                      </p:stCondLst>
                                      <p:childTnLst>
                                        <p:set>
                                          <p:cBhvr>
                                            <p:cTn id="57" dur="1" fill="hold">
                                              <p:stCondLst>
                                                <p:cond delay="0"/>
                                              </p:stCondLst>
                                            </p:cTn>
                                            <p:tgtEl>
                                              <p:spTgt spid="94"/>
                                            </p:tgtEl>
                                            <p:attrNameLst>
                                              <p:attrName>style.visibility</p:attrName>
                                            </p:attrNameLst>
                                          </p:cBhvr>
                                          <p:to>
                                            <p:strVal val="visible"/>
                                          </p:to>
                                        </p:set>
                                        <p:anim calcmode="lin" valueType="num">
                                          <p:cBhvr>
                                            <p:cTn id="58" dur="500" fill="hold"/>
                                            <p:tgtEl>
                                              <p:spTgt spid="94"/>
                                            </p:tgtEl>
                                            <p:attrNameLst>
                                              <p:attrName>ppt_w</p:attrName>
                                            </p:attrNameLst>
                                          </p:cBhvr>
                                          <p:tavLst>
                                            <p:tav tm="0">
                                              <p:val>
                                                <p:fltVal val="0"/>
                                              </p:val>
                                            </p:tav>
                                            <p:tav tm="100000">
                                              <p:val>
                                                <p:strVal val="#ppt_w"/>
                                              </p:val>
                                            </p:tav>
                                          </p:tavLst>
                                        </p:anim>
                                        <p:anim calcmode="lin" valueType="num">
                                          <p:cBhvr>
                                            <p:cTn id="59" dur="500" fill="hold"/>
                                            <p:tgtEl>
                                              <p:spTgt spid="94"/>
                                            </p:tgtEl>
                                            <p:attrNameLst>
                                              <p:attrName>ppt_h</p:attrName>
                                            </p:attrNameLst>
                                          </p:cBhvr>
                                          <p:tavLst>
                                            <p:tav tm="0">
                                              <p:val>
                                                <p:fltVal val="0"/>
                                              </p:val>
                                            </p:tav>
                                            <p:tav tm="100000">
                                              <p:val>
                                                <p:strVal val="#ppt_h"/>
                                              </p:val>
                                            </p:tav>
                                          </p:tavLst>
                                        </p:anim>
                                        <p:animEffect transition="in" filter="fade">
                                          <p:cBhvr>
                                            <p:cTn id="60" dur="500"/>
                                            <p:tgtEl>
                                              <p:spTgt spid="94"/>
                                            </p:tgtEl>
                                          </p:cBhvr>
                                        </p:animEffect>
                                      </p:childTnLst>
                                    </p:cTn>
                                  </p:par>
                                  <p:par>
                                    <p:cTn id="61" presetID="22" presetClass="entr" presetSubtype="8" fill="hold" grpId="0" nodeType="withEffect">
                                      <p:stCondLst>
                                        <p:cond delay="8200"/>
                                      </p:stCondLst>
                                      <p:childTnLst>
                                        <p:set>
                                          <p:cBhvr>
                                            <p:cTn id="62" dur="1" fill="hold">
                                              <p:stCondLst>
                                                <p:cond delay="0"/>
                                              </p:stCondLst>
                                            </p:cTn>
                                            <p:tgtEl>
                                              <p:spTgt spid="101"/>
                                            </p:tgtEl>
                                            <p:attrNameLst>
                                              <p:attrName>style.visibility</p:attrName>
                                            </p:attrNameLst>
                                          </p:cBhvr>
                                          <p:to>
                                            <p:strVal val="visible"/>
                                          </p:to>
                                        </p:set>
                                        <p:animEffect transition="in" filter="wipe(left)">
                                          <p:cBhvr>
                                            <p:cTn id="63" dur="1000"/>
                                            <p:tgtEl>
                                              <p:spTgt spid="101"/>
                                            </p:tgtEl>
                                          </p:cBhvr>
                                        </p:animEffect>
                                      </p:childTnLst>
                                    </p:cTn>
                                  </p:par>
                                  <p:par>
                                    <p:cTn id="64" presetID="22" presetClass="entr" presetSubtype="8" fill="hold" nodeType="withEffect">
                                      <p:stCondLst>
                                        <p:cond delay="8200"/>
                                      </p:stCondLst>
                                      <p:childTnLst>
                                        <p:set>
                                          <p:cBhvr>
                                            <p:cTn id="65" dur="1" fill="hold">
                                              <p:stCondLst>
                                                <p:cond delay="0"/>
                                              </p:stCondLst>
                                            </p:cTn>
                                            <p:tgtEl>
                                              <p:spTgt spid="103"/>
                                            </p:tgtEl>
                                            <p:attrNameLst>
                                              <p:attrName>style.visibility</p:attrName>
                                            </p:attrNameLst>
                                          </p:cBhvr>
                                          <p:to>
                                            <p:strVal val="visible"/>
                                          </p:to>
                                        </p:set>
                                        <p:animEffect transition="in" filter="wipe(left)">
                                          <p:cBhvr>
                                            <p:cTn id="66" dur="1000"/>
                                            <p:tgtEl>
                                              <p:spTgt spid="103"/>
                                            </p:tgtEl>
                                          </p:cBhvr>
                                        </p:animEffect>
                                      </p:childTnLst>
                                    </p:cTn>
                                  </p:par>
                                  <p:par>
                                    <p:cTn id="67" presetID="22" presetClass="entr" presetSubtype="1" fill="hold" grpId="0" nodeType="withEffect">
                                      <p:stCondLst>
                                        <p:cond delay="9250"/>
                                      </p:stCondLst>
                                      <p:childTnLst>
                                        <p:set>
                                          <p:cBhvr>
                                            <p:cTn id="68" dur="1" fill="hold">
                                              <p:stCondLst>
                                                <p:cond delay="0"/>
                                              </p:stCondLst>
                                            </p:cTn>
                                            <p:tgtEl>
                                              <p:spTgt spid="100"/>
                                            </p:tgtEl>
                                            <p:attrNameLst>
                                              <p:attrName>style.visibility</p:attrName>
                                            </p:attrNameLst>
                                          </p:cBhvr>
                                          <p:to>
                                            <p:strVal val="visible"/>
                                          </p:to>
                                        </p:set>
                                        <p:animEffect transition="in" filter="wipe(up)">
                                          <p:cBhvr>
                                            <p:cTn id="69" dur="1450"/>
                                            <p:tgtEl>
                                              <p:spTgt spid="100"/>
                                            </p:tgtEl>
                                          </p:cBhvr>
                                        </p:animEffect>
                                      </p:childTnLst>
                                    </p:cTn>
                                  </p:par>
                                  <p:par>
                                    <p:cTn id="70" presetID="53" presetClass="entr" presetSubtype="16" fill="hold" nodeType="withEffect">
                                      <p:stCondLst>
                                        <p:cond delay="10700"/>
                                      </p:stCondLst>
                                      <p:childTnLst>
                                        <p:set>
                                          <p:cBhvr>
                                            <p:cTn id="71" dur="1" fill="hold">
                                              <p:stCondLst>
                                                <p:cond delay="0"/>
                                              </p:stCondLst>
                                            </p:cTn>
                                            <p:tgtEl>
                                              <p:spTgt spid="91"/>
                                            </p:tgtEl>
                                            <p:attrNameLst>
                                              <p:attrName>style.visibility</p:attrName>
                                            </p:attrNameLst>
                                          </p:cBhvr>
                                          <p:to>
                                            <p:strVal val="visible"/>
                                          </p:to>
                                        </p:set>
                                        <p:anim calcmode="lin" valueType="num">
                                          <p:cBhvr>
                                            <p:cTn id="72" dur="500" fill="hold"/>
                                            <p:tgtEl>
                                              <p:spTgt spid="91"/>
                                            </p:tgtEl>
                                            <p:attrNameLst>
                                              <p:attrName>ppt_w</p:attrName>
                                            </p:attrNameLst>
                                          </p:cBhvr>
                                          <p:tavLst>
                                            <p:tav tm="0">
                                              <p:val>
                                                <p:fltVal val="0"/>
                                              </p:val>
                                            </p:tav>
                                            <p:tav tm="100000">
                                              <p:val>
                                                <p:strVal val="#ppt_w"/>
                                              </p:val>
                                            </p:tav>
                                          </p:tavLst>
                                        </p:anim>
                                        <p:anim calcmode="lin" valueType="num">
                                          <p:cBhvr>
                                            <p:cTn id="73" dur="500" fill="hold"/>
                                            <p:tgtEl>
                                              <p:spTgt spid="91"/>
                                            </p:tgtEl>
                                            <p:attrNameLst>
                                              <p:attrName>ppt_h</p:attrName>
                                            </p:attrNameLst>
                                          </p:cBhvr>
                                          <p:tavLst>
                                            <p:tav tm="0">
                                              <p:val>
                                                <p:fltVal val="0"/>
                                              </p:val>
                                            </p:tav>
                                            <p:tav tm="100000">
                                              <p:val>
                                                <p:strVal val="#ppt_h"/>
                                              </p:val>
                                            </p:tav>
                                          </p:tavLst>
                                        </p:anim>
                                        <p:animEffect transition="in" filter="fade">
                                          <p:cBhvr>
                                            <p:cTn id="74" dur="500"/>
                                            <p:tgtEl>
                                              <p:spTgt spid="91"/>
                                            </p:tgtEl>
                                          </p:cBhvr>
                                        </p:animEffect>
                                      </p:childTnLst>
                                    </p:cTn>
                                  </p:par>
                                  <p:par>
                                    <p:cTn id="75" presetID="22" presetClass="entr" presetSubtype="8" fill="hold" grpId="0" nodeType="withEffect">
                                      <p:stCondLst>
                                        <p:cond delay="11200"/>
                                      </p:stCondLst>
                                      <p:childTnLst>
                                        <p:set>
                                          <p:cBhvr>
                                            <p:cTn id="76" dur="1" fill="hold">
                                              <p:stCondLst>
                                                <p:cond delay="0"/>
                                              </p:stCondLst>
                                            </p:cTn>
                                            <p:tgtEl>
                                              <p:spTgt spid="139"/>
                                            </p:tgtEl>
                                            <p:attrNameLst>
                                              <p:attrName>style.visibility</p:attrName>
                                            </p:attrNameLst>
                                          </p:cBhvr>
                                          <p:to>
                                            <p:strVal val="visible"/>
                                          </p:to>
                                        </p:set>
                                        <p:animEffect transition="in" filter="wipe(left)">
                                          <p:cBhvr>
                                            <p:cTn id="77" dur="1000"/>
                                            <p:tgtEl>
                                              <p:spTgt spid="139"/>
                                            </p:tgtEl>
                                          </p:cBhvr>
                                        </p:animEffect>
                                      </p:childTnLst>
                                    </p:cTn>
                                  </p:par>
                                  <p:par>
                                    <p:cTn id="78" presetID="22" presetClass="entr" presetSubtype="8" fill="hold" nodeType="withEffect">
                                      <p:stCondLst>
                                        <p:cond delay="11200"/>
                                      </p:stCondLst>
                                      <p:childTnLst>
                                        <p:set>
                                          <p:cBhvr>
                                            <p:cTn id="79" dur="1" fill="hold">
                                              <p:stCondLst>
                                                <p:cond delay="0"/>
                                              </p:stCondLst>
                                            </p:cTn>
                                            <p:tgtEl>
                                              <p:spTgt spid="140"/>
                                            </p:tgtEl>
                                            <p:attrNameLst>
                                              <p:attrName>style.visibility</p:attrName>
                                            </p:attrNameLst>
                                          </p:cBhvr>
                                          <p:to>
                                            <p:strVal val="visible"/>
                                          </p:to>
                                        </p:set>
                                        <p:animEffect transition="in" filter="wipe(left)">
                                          <p:cBhvr>
                                            <p:cTn id="80" dur="1000"/>
                                            <p:tgtEl>
                                              <p:spTgt spid="140"/>
                                            </p:tgtEl>
                                          </p:cBhvr>
                                        </p:animEffect>
                                      </p:childTnLst>
                                    </p:cTn>
                                  </p:par>
                                  <p:par>
                                    <p:cTn id="81" presetID="22" presetClass="entr" presetSubtype="1" fill="hold" grpId="0" nodeType="withEffect">
                                      <p:stCondLst>
                                        <p:cond delay="12200"/>
                                      </p:stCondLst>
                                      <p:childTnLst>
                                        <p:set>
                                          <p:cBhvr>
                                            <p:cTn id="82" dur="1" fill="hold">
                                              <p:stCondLst>
                                                <p:cond delay="0"/>
                                              </p:stCondLst>
                                            </p:cTn>
                                            <p:tgtEl>
                                              <p:spTgt spid="138"/>
                                            </p:tgtEl>
                                            <p:attrNameLst>
                                              <p:attrName>style.visibility</p:attrName>
                                            </p:attrNameLst>
                                          </p:cBhvr>
                                          <p:to>
                                            <p:strVal val="visible"/>
                                          </p:to>
                                        </p:set>
                                        <p:animEffect transition="in" filter="wipe(up)">
                                          <p:cBhvr>
                                            <p:cTn id="83" dur="1500"/>
                                            <p:tgtEl>
                                              <p:spTgt spid="138"/>
                                            </p:tgtEl>
                                          </p:cBhvr>
                                        </p:animEffect>
                                      </p:childTnLst>
                                    </p:cTn>
                                  </p:par>
                                  <p:par>
                                    <p:cTn id="84" presetID="53" presetClass="entr" presetSubtype="16" fill="hold" nodeType="withEffect">
                                      <p:stCondLst>
                                        <p:cond delay="13700"/>
                                      </p:stCondLst>
                                      <p:childTnLst>
                                        <p:set>
                                          <p:cBhvr>
                                            <p:cTn id="85" dur="1" fill="hold">
                                              <p:stCondLst>
                                                <p:cond delay="0"/>
                                              </p:stCondLst>
                                            </p:cTn>
                                            <p:tgtEl>
                                              <p:spTgt spid="97"/>
                                            </p:tgtEl>
                                            <p:attrNameLst>
                                              <p:attrName>style.visibility</p:attrName>
                                            </p:attrNameLst>
                                          </p:cBhvr>
                                          <p:to>
                                            <p:strVal val="visible"/>
                                          </p:to>
                                        </p:set>
                                        <p:anim calcmode="lin" valueType="num">
                                          <p:cBhvr>
                                            <p:cTn id="86" dur="500" fill="hold"/>
                                            <p:tgtEl>
                                              <p:spTgt spid="97"/>
                                            </p:tgtEl>
                                            <p:attrNameLst>
                                              <p:attrName>ppt_w</p:attrName>
                                            </p:attrNameLst>
                                          </p:cBhvr>
                                          <p:tavLst>
                                            <p:tav tm="0">
                                              <p:val>
                                                <p:fltVal val="0"/>
                                              </p:val>
                                            </p:tav>
                                            <p:tav tm="100000">
                                              <p:val>
                                                <p:strVal val="#ppt_w"/>
                                              </p:val>
                                            </p:tav>
                                          </p:tavLst>
                                        </p:anim>
                                        <p:anim calcmode="lin" valueType="num">
                                          <p:cBhvr>
                                            <p:cTn id="87" dur="500" fill="hold"/>
                                            <p:tgtEl>
                                              <p:spTgt spid="97"/>
                                            </p:tgtEl>
                                            <p:attrNameLst>
                                              <p:attrName>ppt_h</p:attrName>
                                            </p:attrNameLst>
                                          </p:cBhvr>
                                          <p:tavLst>
                                            <p:tav tm="0">
                                              <p:val>
                                                <p:fltVal val="0"/>
                                              </p:val>
                                            </p:tav>
                                            <p:tav tm="100000">
                                              <p:val>
                                                <p:strVal val="#ppt_h"/>
                                              </p:val>
                                            </p:tav>
                                          </p:tavLst>
                                        </p:anim>
                                        <p:animEffect transition="in" filter="fade">
                                          <p:cBhvr>
                                            <p:cTn id="88" dur="500"/>
                                            <p:tgtEl>
                                              <p:spTgt spid="97"/>
                                            </p:tgtEl>
                                          </p:cBhvr>
                                        </p:animEffect>
                                      </p:childTnLst>
                                    </p:cTn>
                                  </p:par>
                                  <p:par>
                                    <p:cTn id="89" presetID="22" presetClass="entr" presetSubtype="8" fill="hold" grpId="0" nodeType="withEffect">
                                      <p:stCondLst>
                                        <p:cond delay="14200"/>
                                      </p:stCondLst>
                                      <p:childTnLst>
                                        <p:set>
                                          <p:cBhvr>
                                            <p:cTn id="90" dur="1" fill="hold">
                                              <p:stCondLst>
                                                <p:cond delay="0"/>
                                              </p:stCondLst>
                                            </p:cTn>
                                            <p:tgtEl>
                                              <p:spTgt spid="142"/>
                                            </p:tgtEl>
                                            <p:attrNameLst>
                                              <p:attrName>style.visibility</p:attrName>
                                            </p:attrNameLst>
                                          </p:cBhvr>
                                          <p:to>
                                            <p:strVal val="visible"/>
                                          </p:to>
                                        </p:set>
                                        <p:animEffect transition="in" filter="wipe(left)">
                                          <p:cBhvr>
                                            <p:cTn id="91" dur="1000"/>
                                            <p:tgtEl>
                                              <p:spTgt spid="142"/>
                                            </p:tgtEl>
                                          </p:cBhvr>
                                        </p:animEffect>
                                      </p:childTnLst>
                                    </p:cTn>
                                  </p:par>
                                  <p:par>
                                    <p:cTn id="92" presetID="22" presetClass="entr" presetSubtype="8" fill="hold" nodeType="withEffect">
                                      <p:stCondLst>
                                        <p:cond delay="14200"/>
                                      </p:stCondLst>
                                      <p:childTnLst>
                                        <p:set>
                                          <p:cBhvr>
                                            <p:cTn id="93" dur="1" fill="hold">
                                              <p:stCondLst>
                                                <p:cond delay="0"/>
                                              </p:stCondLst>
                                            </p:cTn>
                                            <p:tgtEl>
                                              <p:spTgt spid="143"/>
                                            </p:tgtEl>
                                            <p:attrNameLst>
                                              <p:attrName>style.visibility</p:attrName>
                                            </p:attrNameLst>
                                          </p:cBhvr>
                                          <p:to>
                                            <p:strVal val="visible"/>
                                          </p:to>
                                        </p:set>
                                        <p:animEffect transition="in" filter="wipe(left)">
                                          <p:cBhvr>
                                            <p:cTn id="94" dur="1000"/>
                                            <p:tgtEl>
                                              <p:spTgt spid="143"/>
                                            </p:tgtEl>
                                          </p:cBhvr>
                                        </p:animEffect>
                                      </p:childTnLst>
                                    </p:cTn>
                                  </p:par>
                                  <p:par>
                                    <p:cTn id="95" presetID="22" presetClass="entr" presetSubtype="1" fill="hold" grpId="0" nodeType="withEffect">
                                      <p:stCondLst>
                                        <p:cond delay="15200"/>
                                      </p:stCondLst>
                                      <p:childTnLst>
                                        <p:set>
                                          <p:cBhvr>
                                            <p:cTn id="96" dur="1" fill="hold">
                                              <p:stCondLst>
                                                <p:cond delay="0"/>
                                              </p:stCondLst>
                                            </p:cTn>
                                            <p:tgtEl>
                                              <p:spTgt spid="141"/>
                                            </p:tgtEl>
                                            <p:attrNameLst>
                                              <p:attrName>style.visibility</p:attrName>
                                            </p:attrNameLst>
                                          </p:cBhvr>
                                          <p:to>
                                            <p:strVal val="visible"/>
                                          </p:to>
                                        </p:set>
                                        <p:animEffect transition="in" filter="wipe(up)">
                                          <p:cBhvr>
                                            <p:cTn id="97" dur="1500"/>
                                            <p:tgtEl>
                                              <p:spTgt spid="141"/>
                                            </p:tgtEl>
                                          </p:cBhvr>
                                        </p:animEffect>
                                      </p:childTnLst>
                                    </p:cTn>
                                  </p:par>
                                  <p:par>
                                    <p:cTn id="98" presetID="42" presetClass="entr" presetSubtype="0" fill="hold" nodeType="withEffect">
                                      <p:stCondLst>
                                        <p:cond delay="3000"/>
                                      </p:stCondLst>
                                      <p:childTnLst>
                                        <p:set>
                                          <p:cBhvr>
                                            <p:cTn id="99" dur="1" fill="hold">
                                              <p:stCondLst>
                                                <p:cond delay="0"/>
                                              </p:stCondLst>
                                            </p:cTn>
                                            <p:tgtEl>
                                              <p:spTgt spid="3076"/>
                                            </p:tgtEl>
                                            <p:attrNameLst>
                                              <p:attrName>style.visibility</p:attrName>
                                            </p:attrNameLst>
                                          </p:cBhvr>
                                          <p:to>
                                            <p:strVal val="visible"/>
                                          </p:to>
                                        </p:set>
                                        <p:animEffect transition="in" filter="fade">
                                          <p:cBhvr>
                                            <p:cTn id="100" dur="1000"/>
                                            <p:tgtEl>
                                              <p:spTgt spid="3076"/>
                                            </p:tgtEl>
                                          </p:cBhvr>
                                        </p:animEffect>
                                        <p:anim calcmode="lin" valueType="num">
                                          <p:cBhvr>
                                            <p:cTn id="101" dur="1000" fill="hold"/>
                                            <p:tgtEl>
                                              <p:spTgt spid="3076"/>
                                            </p:tgtEl>
                                            <p:attrNameLst>
                                              <p:attrName>ppt_x</p:attrName>
                                            </p:attrNameLst>
                                          </p:cBhvr>
                                          <p:tavLst>
                                            <p:tav tm="0">
                                              <p:val>
                                                <p:strVal val="#ppt_x"/>
                                              </p:val>
                                            </p:tav>
                                            <p:tav tm="100000">
                                              <p:val>
                                                <p:strVal val="#ppt_x"/>
                                              </p:val>
                                            </p:tav>
                                          </p:tavLst>
                                        </p:anim>
                                        <p:anim calcmode="lin" valueType="num">
                                          <p:cBhvr>
                                            <p:cTn id="102" dur="1000" fill="hold"/>
                                            <p:tgtEl>
                                              <p:spTgt spid="3076"/>
                                            </p:tgtEl>
                                            <p:attrNameLst>
                                              <p:attrName>ppt_y</p:attrName>
                                            </p:attrNameLst>
                                          </p:cBhvr>
                                          <p:tavLst>
                                            <p:tav tm="0">
                                              <p:val>
                                                <p:strVal val="#ppt_y+.1"/>
                                              </p:val>
                                            </p:tav>
                                            <p:tav tm="100000">
                                              <p:val>
                                                <p:strVal val="#ppt_y"/>
                                              </p:val>
                                            </p:tav>
                                          </p:tavLst>
                                        </p:anim>
                                      </p:childTnLst>
                                    </p:cTn>
                                  </p:par>
                                  <p:par>
                                    <p:cTn id="103" presetID="53" presetClass="entr" presetSubtype="16" fill="hold" nodeType="withEffect">
                                      <p:stCondLst>
                                        <p:cond delay="1670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500" fill="hold"/>
                                            <p:tgtEl>
                                              <p:spTgt spid="44"/>
                                            </p:tgtEl>
                                            <p:attrNameLst>
                                              <p:attrName>ppt_w</p:attrName>
                                            </p:attrNameLst>
                                          </p:cBhvr>
                                          <p:tavLst>
                                            <p:tav tm="0">
                                              <p:val>
                                                <p:fltVal val="0"/>
                                              </p:val>
                                            </p:tav>
                                            <p:tav tm="100000">
                                              <p:val>
                                                <p:strVal val="#ppt_w"/>
                                              </p:val>
                                            </p:tav>
                                          </p:tavLst>
                                        </p:anim>
                                        <p:anim calcmode="lin" valueType="num">
                                          <p:cBhvr>
                                            <p:cTn id="106" dur="500" fill="hold"/>
                                            <p:tgtEl>
                                              <p:spTgt spid="44"/>
                                            </p:tgtEl>
                                            <p:attrNameLst>
                                              <p:attrName>ppt_h</p:attrName>
                                            </p:attrNameLst>
                                          </p:cBhvr>
                                          <p:tavLst>
                                            <p:tav tm="0">
                                              <p:val>
                                                <p:fltVal val="0"/>
                                              </p:val>
                                            </p:tav>
                                            <p:tav tm="100000">
                                              <p:val>
                                                <p:strVal val="#ppt_h"/>
                                              </p:val>
                                            </p:tav>
                                          </p:tavLst>
                                        </p:anim>
                                        <p:animEffect transition="in" filter="fade">
                                          <p:cBhvr>
                                            <p:cTn id="107" dur="500"/>
                                            <p:tgtEl>
                                              <p:spTgt spid="44"/>
                                            </p:tgtEl>
                                          </p:cBhvr>
                                        </p:animEffect>
                                      </p:childTnLst>
                                    </p:cTn>
                                  </p:par>
                                  <p:par>
                                    <p:cTn id="108" presetID="22" presetClass="entr" presetSubtype="8" fill="hold" grpId="0" nodeType="withEffect">
                                      <p:stCondLst>
                                        <p:cond delay="17200"/>
                                      </p:stCondLst>
                                      <p:childTnLst>
                                        <p:set>
                                          <p:cBhvr>
                                            <p:cTn id="109" dur="1" fill="hold">
                                              <p:stCondLst>
                                                <p:cond delay="0"/>
                                              </p:stCondLst>
                                            </p:cTn>
                                            <p:tgtEl>
                                              <p:spTgt spid="48"/>
                                            </p:tgtEl>
                                            <p:attrNameLst>
                                              <p:attrName>style.visibility</p:attrName>
                                            </p:attrNameLst>
                                          </p:cBhvr>
                                          <p:to>
                                            <p:strVal val="visible"/>
                                          </p:to>
                                        </p:set>
                                        <p:animEffect transition="in" filter="wipe(left)">
                                          <p:cBhvr>
                                            <p:cTn id="110" dur="1000"/>
                                            <p:tgtEl>
                                              <p:spTgt spid="48"/>
                                            </p:tgtEl>
                                          </p:cBhvr>
                                        </p:animEffect>
                                      </p:childTnLst>
                                    </p:cTn>
                                  </p:par>
                                  <p:par>
                                    <p:cTn id="111" presetID="22" presetClass="entr" presetSubtype="8" fill="hold" nodeType="withEffect">
                                      <p:stCondLst>
                                        <p:cond delay="17200"/>
                                      </p:stCondLst>
                                      <p:childTnLst>
                                        <p:set>
                                          <p:cBhvr>
                                            <p:cTn id="112" dur="1" fill="hold">
                                              <p:stCondLst>
                                                <p:cond delay="0"/>
                                              </p:stCondLst>
                                            </p:cTn>
                                            <p:tgtEl>
                                              <p:spTgt spid="49"/>
                                            </p:tgtEl>
                                            <p:attrNameLst>
                                              <p:attrName>style.visibility</p:attrName>
                                            </p:attrNameLst>
                                          </p:cBhvr>
                                          <p:to>
                                            <p:strVal val="visible"/>
                                          </p:to>
                                        </p:set>
                                        <p:animEffect transition="in" filter="wipe(left)">
                                          <p:cBhvr>
                                            <p:cTn id="113" dur="1000"/>
                                            <p:tgtEl>
                                              <p:spTgt spid="49"/>
                                            </p:tgtEl>
                                          </p:cBhvr>
                                        </p:animEffect>
                                      </p:childTnLst>
                                    </p:cTn>
                                  </p:par>
                                  <p:par>
                                    <p:cTn id="114" presetID="22" presetClass="entr" presetSubtype="1" fill="hold" grpId="0" nodeType="withEffect">
                                      <p:stCondLst>
                                        <p:cond delay="18200"/>
                                      </p:stCondLst>
                                      <p:childTnLst>
                                        <p:set>
                                          <p:cBhvr>
                                            <p:cTn id="115" dur="1" fill="hold">
                                              <p:stCondLst>
                                                <p:cond delay="0"/>
                                              </p:stCondLst>
                                            </p:cTn>
                                            <p:tgtEl>
                                              <p:spTgt spid="47"/>
                                            </p:tgtEl>
                                            <p:attrNameLst>
                                              <p:attrName>style.visibility</p:attrName>
                                            </p:attrNameLst>
                                          </p:cBhvr>
                                          <p:to>
                                            <p:strVal val="visible"/>
                                          </p:to>
                                        </p:set>
                                        <p:animEffect transition="in" filter="wipe(up)">
                                          <p:cBhvr>
                                            <p:cTn id="116" dur="1450"/>
                                            <p:tgtEl>
                                              <p:spTgt spid="47"/>
                                            </p:tgtEl>
                                          </p:cBhvr>
                                        </p:animEffect>
                                      </p:childTnLst>
                                    </p:cTn>
                                  </p:par>
                                  <p:par>
                                    <p:cTn id="117" presetID="53" presetClass="entr" presetSubtype="16" fill="hold" nodeType="withEffect">
                                      <p:stCondLst>
                                        <p:cond delay="197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22" presetClass="entr" presetSubtype="8" fill="hold" grpId="0" nodeType="withEffect">
                                      <p:stCondLst>
                                        <p:cond delay="20200"/>
                                      </p:stCondLst>
                                      <p:childTnLst>
                                        <p:set>
                                          <p:cBhvr>
                                            <p:cTn id="123" dur="1" fill="hold">
                                              <p:stCondLst>
                                                <p:cond delay="0"/>
                                              </p:stCondLst>
                                            </p:cTn>
                                            <p:tgtEl>
                                              <p:spTgt spid="51"/>
                                            </p:tgtEl>
                                            <p:attrNameLst>
                                              <p:attrName>style.visibility</p:attrName>
                                            </p:attrNameLst>
                                          </p:cBhvr>
                                          <p:to>
                                            <p:strVal val="visible"/>
                                          </p:to>
                                        </p:set>
                                        <p:animEffect transition="in" filter="wipe(left)">
                                          <p:cBhvr>
                                            <p:cTn id="124" dur="1000"/>
                                            <p:tgtEl>
                                              <p:spTgt spid="51"/>
                                            </p:tgtEl>
                                          </p:cBhvr>
                                        </p:animEffect>
                                      </p:childTnLst>
                                    </p:cTn>
                                  </p:par>
                                  <p:par>
                                    <p:cTn id="125" presetID="22" presetClass="entr" presetSubtype="8" fill="hold" nodeType="withEffect">
                                      <p:stCondLst>
                                        <p:cond delay="20200"/>
                                      </p:stCondLst>
                                      <p:childTnLst>
                                        <p:set>
                                          <p:cBhvr>
                                            <p:cTn id="126" dur="1" fill="hold">
                                              <p:stCondLst>
                                                <p:cond delay="0"/>
                                              </p:stCondLst>
                                            </p:cTn>
                                            <p:tgtEl>
                                              <p:spTgt spid="52"/>
                                            </p:tgtEl>
                                            <p:attrNameLst>
                                              <p:attrName>style.visibility</p:attrName>
                                            </p:attrNameLst>
                                          </p:cBhvr>
                                          <p:to>
                                            <p:strVal val="visible"/>
                                          </p:to>
                                        </p:set>
                                        <p:animEffect transition="in" filter="wipe(left)">
                                          <p:cBhvr>
                                            <p:cTn id="127" dur="1000"/>
                                            <p:tgtEl>
                                              <p:spTgt spid="52"/>
                                            </p:tgtEl>
                                          </p:cBhvr>
                                        </p:animEffect>
                                      </p:childTnLst>
                                    </p:cTn>
                                  </p:par>
                                  <p:par>
                                    <p:cTn id="128" presetID="22" presetClass="entr" presetSubtype="1" fill="hold" grpId="0" nodeType="withEffect">
                                      <p:stCondLst>
                                        <p:cond delay="21200"/>
                                      </p:stCondLst>
                                      <p:childTnLst>
                                        <p:set>
                                          <p:cBhvr>
                                            <p:cTn id="129" dur="1" fill="hold">
                                              <p:stCondLst>
                                                <p:cond delay="0"/>
                                              </p:stCondLst>
                                            </p:cTn>
                                            <p:tgtEl>
                                              <p:spTgt spid="50"/>
                                            </p:tgtEl>
                                            <p:attrNameLst>
                                              <p:attrName>style.visibility</p:attrName>
                                            </p:attrNameLst>
                                          </p:cBhvr>
                                          <p:to>
                                            <p:strVal val="visible"/>
                                          </p:to>
                                        </p:set>
                                        <p:animEffect transition="in" filter="wipe(up)">
                                          <p:cBhvr>
                                            <p:cTn id="130" dur="1500"/>
                                            <p:tgtEl>
                                              <p:spTgt spid="50"/>
                                            </p:tgtEl>
                                          </p:cBhvr>
                                        </p:animEffect>
                                      </p:childTnLst>
                                    </p:cTn>
                                  </p:par>
                                  <p:par>
                                    <p:cTn id="131" presetID="2" presetClass="entr" presetSubtype="4" fill="hold" nodeType="withEffect">
                                      <p:stCondLst>
                                        <p:cond delay="1000"/>
                                      </p:stCondLst>
                                      <p:childTnLst>
                                        <p:set>
                                          <p:cBhvr>
                                            <p:cTn id="132" dur="1" fill="hold">
                                              <p:stCondLst>
                                                <p:cond delay="0"/>
                                              </p:stCondLst>
                                            </p:cTn>
                                            <p:tgtEl>
                                              <p:spTgt spid="4099"/>
                                            </p:tgtEl>
                                            <p:attrNameLst>
                                              <p:attrName>style.visibility</p:attrName>
                                            </p:attrNameLst>
                                          </p:cBhvr>
                                          <p:to>
                                            <p:strVal val="visible"/>
                                          </p:to>
                                        </p:set>
                                        <p:anim calcmode="lin" valueType="num">
                                          <p:cBhvr additive="base">
                                            <p:cTn id="133" dur="2000" fill="hold"/>
                                            <p:tgtEl>
                                              <p:spTgt spid="4099"/>
                                            </p:tgtEl>
                                            <p:attrNameLst>
                                              <p:attrName>ppt_x</p:attrName>
                                            </p:attrNameLst>
                                          </p:cBhvr>
                                          <p:tavLst>
                                            <p:tav tm="0">
                                              <p:val>
                                                <p:strVal val="#ppt_x"/>
                                              </p:val>
                                            </p:tav>
                                            <p:tav tm="100000">
                                              <p:val>
                                                <p:strVal val="#ppt_x"/>
                                              </p:val>
                                            </p:tav>
                                          </p:tavLst>
                                        </p:anim>
                                        <p:anim calcmode="lin" valueType="num">
                                          <p:cBhvr additive="base">
                                            <p:cTn id="134" dur="2000" fill="hold"/>
                                            <p:tgtEl>
                                              <p:spTgt spid="40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38" grpId="0"/>
          <p:bldP spid="139" grpId="0"/>
          <p:bldP spid="141" grpId="0"/>
          <p:bldP spid="142" grpId="0"/>
          <p:bldP spid="144" grpId="0"/>
          <p:bldP spid="148" grpId="0" animBg="1"/>
          <p:bldP spid="145" grpId="0" animBg="1"/>
          <p:bldP spid="146" grpId="0" animBg="1"/>
          <p:bldP spid="147" grpId="0" animBg="1"/>
          <p:bldP spid="161" grpId="0"/>
          <p:bldP spid="47" grpId="0"/>
          <p:bldP spid="48" grpId="0"/>
          <p:bldP spid="50" grpId="0"/>
          <p:bldP spid="51"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2"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148" name="椭圆 147"/>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椭圆 144"/>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椭圆 145"/>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矩形 160"/>
          <p:cNvSpPr/>
          <p:nvPr/>
        </p:nvSpPr>
        <p:spPr>
          <a:xfrm>
            <a:off x="4329227" y="1042644"/>
            <a:ext cx="7027889" cy="646331"/>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endParaRPr lang="zh-CN" altLang="en-US" sz="1200" dirty="0">
              <a:solidFill>
                <a:srgbClr val="663300"/>
              </a:solidFill>
            </a:endParaRPr>
          </a:p>
        </p:txBody>
      </p:sp>
      <p:grpSp>
        <p:nvGrpSpPr>
          <p:cNvPr id="58" name="组合 57"/>
          <p:cNvGrpSpPr>
            <a:grpSpLocks noChangeAspect="1"/>
          </p:cNvGrpSpPr>
          <p:nvPr/>
        </p:nvGrpSpPr>
        <p:grpSpPr>
          <a:xfrm>
            <a:off x="1232731" y="1100762"/>
            <a:ext cx="1984379" cy="1823331"/>
            <a:chOff x="7953284" y="6299302"/>
            <a:chExt cx="1739141" cy="1597995"/>
          </a:xfrm>
        </p:grpSpPr>
        <p:sp>
          <p:nvSpPr>
            <p:cNvPr id="59" name="椭圆 58"/>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7953284" y="6299302"/>
              <a:ext cx="1739141" cy="1597008"/>
              <a:chOff x="8402463" y="4859939"/>
              <a:chExt cx="1739141" cy="1597008"/>
            </a:xfrm>
          </p:grpSpPr>
          <p:grpSp>
            <p:nvGrpSpPr>
              <p:cNvPr id="61" name="组合 60"/>
              <p:cNvGrpSpPr/>
              <p:nvPr/>
            </p:nvGrpSpPr>
            <p:grpSpPr>
              <a:xfrm>
                <a:off x="8402463" y="4859939"/>
                <a:ext cx="1597010" cy="1597008"/>
                <a:chOff x="9437178" y="1562959"/>
                <a:chExt cx="1597010" cy="1597008"/>
              </a:xfrm>
            </p:grpSpPr>
            <p:sp>
              <p:nvSpPr>
                <p:cNvPr id="63" name="椭圆 62"/>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9440290" y="1562959"/>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弧形 6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6" name="弧形 6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62" name="矩形 61"/>
              <p:cNvSpPr/>
              <p:nvPr/>
            </p:nvSpPr>
            <p:spPr>
              <a:xfrm>
                <a:off x="8705833" y="5124616"/>
                <a:ext cx="1435771" cy="1159882"/>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标题文字</a:t>
                </a:r>
                <a:endParaRPr lang="zh-CN" altLang="en-US" sz="4000" dirty="0">
                  <a:solidFill>
                    <a:schemeClr val="bg1"/>
                  </a:solidFill>
                </a:endParaRPr>
              </a:p>
            </p:txBody>
          </p:sp>
        </p:grpSp>
      </p:grpSp>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pic>
        <p:nvPicPr>
          <p:cNvPr id="69" name="图片 6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400233" y="4826880"/>
            <a:ext cx="1321220" cy="2897414"/>
          </a:xfrm>
          <a:prstGeom prst="rect">
            <a:avLst/>
          </a:prstGeom>
        </p:spPr>
      </p:pic>
      <p:pic>
        <p:nvPicPr>
          <p:cNvPr id="70" name="Picture 2" descr="F:\我图网产品\设计中的\家长会\PNG\2-1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9238"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sp>
        <p:nvSpPr>
          <p:cNvPr id="96" name="椭圆 95"/>
          <p:cNvSpPr/>
          <p:nvPr/>
        </p:nvSpPr>
        <p:spPr>
          <a:xfrm>
            <a:off x="7542830" y="1893013"/>
            <a:ext cx="3819251" cy="3819251"/>
          </a:xfrm>
          <a:prstGeom prst="ellipse">
            <a:avLst/>
          </a:prstGeom>
          <a:solidFill>
            <a:schemeClr val="bg1"/>
          </a:solidFill>
          <a:ln>
            <a:solidFill>
              <a:srgbClr val="20B6B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7831305" y="1447391"/>
            <a:ext cx="3312793" cy="3940318"/>
            <a:chOff x="4156140" y="1222540"/>
            <a:chExt cx="3740640" cy="4449210"/>
          </a:xfrm>
        </p:grpSpPr>
        <p:sp>
          <p:nvSpPr>
            <p:cNvPr id="98" name="饼形 97"/>
            <p:cNvSpPr/>
            <p:nvPr/>
          </p:nvSpPr>
          <p:spPr>
            <a:xfrm rot="21166599">
              <a:off x="4156140" y="2157171"/>
              <a:ext cx="3658330" cy="3336614"/>
            </a:xfrm>
            <a:prstGeom prst="pie">
              <a:avLst>
                <a:gd name="adj1" fmla="val 16839525"/>
                <a:gd name="adj2" fmla="val 3421820"/>
              </a:avLst>
            </a:prstGeom>
            <a:solidFill>
              <a:srgbClr val="FF75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99" name="饼形 98"/>
            <p:cNvSpPr/>
            <p:nvPr/>
          </p:nvSpPr>
          <p:spPr>
            <a:xfrm rot="244502">
              <a:off x="4314407" y="2124584"/>
              <a:ext cx="3359102" cy="3359102"/>
            </a:xfrm>
            <a:prstGeom prst="pie">
              <a:avLst>
                <a:gd name="adj1" fmla="val 10068659"/>
                <a:gd name="adj2" fmla="val 16538062"/>
              </a:avLst>
            </a:prstGeom>
            <a:solidFill>
              <a:srgbClr val="1CD8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lumMod val="50000"/>
                  </a:schemeClr>
                </a:solidFill>
              </a:endParaRPr>
            </a:p>
          </p:txBody>
        </p:sp>
        <p:pic>
          <p:nvPicPr>
            <p:cNvPr id="100" name="图片 99"/>
            <p:cNvPicPr>
              <a:picLocks noChangeAspect="1"/>
            </p:cNvPicPr>
            <p:nvPr/>
          </p:nvPicPr>
          <p:blipFill>
            <a:blip r:embed="rId7" cstate="print">
              <a:extLst>
                <a:ext uri="{BEBA8EAE-BF5A-486C-A8C5-ECC9F3942E4B}">
                  <a14:imgProps xmlns:a14="http://schemas.microsoft.com/office/drawing/2010/main">
                    <a14:imgLayer r:embed="rId8">
                      <a14:imgEffect>
                        <a14:backgroundRemoval t="9938" b="94565" l="9790" r="89977"/>
                      </a14:imgEffect>
                    </a14:imgLayer>
                  </a14:imgProps>
                </a:ext>
                <a:ext uri="{28A0092B-C50C-407E-A947-70E740481C1C}">
                  <a14:useLocalDpi xmlns:a14="http://schemas.microsoft.com/office/drawing/2010/main" val="0"/>
                </a:ext>
              </a:extLst>
            </a:blip>
            <a:stretch>
              <a:fillRect/>
            </a:stretch>
          </p:blipFill>
          <p:spPr>
            <a:xfrm>
              <a:off x="4637460" y="1222540"/>
              <a:ext cx="2596244" cy="3906010"/>
            </a:xfrm>
            <a:prstGeom prst="rect">
              <a:avLst/>
            </a:prstGeom>
          </p:spPr>
        </p:pic>
        <p:sp>
          <p:nvSpPr>
            <p:cNvPr id="101" name="饼形 100"/>
            <p:cNvSpPr/>
            <p:nvPr/>
          </p:nvSpPr>
          <p:spPr>
            <a:xfrm>
              <a:off x="4197636" y="1806709"/>
              <a:ext cx="3699144" cy="3865041"/>
            </a:xfrm>
            <a:prstGeom prst="pie">
              <a:avLst>
                <a:gd name="adj1" fmla="val 1786714"/>
                <a:gd name="adj2" fmla="val 10315773"/>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sp>
        <p:nvSpPr>
          <p:cNvPr id="102" name="TextBox 14"/>
          <p:cNvSpPr txBox="1"/>
          <p:nvPr/>
        </p:nvSpPr>
        <p:spPr>
          <a:xfrm>
            <a:off x="8052240" y="3441293"/>
            <a:ext cx="688533" cy="369332"/>
          </a:xfrm>
          <a:prstGeom prst="rect">
            <a:avLst/>
          </a:prstGeom>
          <a:noFill/>
        </p:spPr>
        <p:txBody>
          <a:bodyPr wrap="square" lIns="0" tIns="0" rIns="0" bIns="0" rtlCol="0">
            <a:spAutoFit/>
          </a:bodyPr>
          <a:lstStyle/>
          <a:p>
            <a:r>
              <a:rPr lang="en-US" altLang="zh-CN"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30%</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3" name="TextBox 15"/>
          <p:cNvSpPr txBox="1"/>
          <p:nvPr/>
        </p:nvSpPr>
        <p:spPr>
          <a:xfrm>
            <a:off x="9208508" y="4513393"/>
            <a:ext cx="688533" cy="369332"/>
          </a:xfrm>
          <a:prstGeom prst="rect">
            <a:avLst/>
          </a:prstGeom>
          <a:noFill/>
        </p:spPr>
        <p:txBody>
          <a:bodyPr wrap="square" lIns="0" tIns="0" rIns="0" bIns="0" rtlCol="0">
            <a:spAutoFit/>
          </a:bodyPr>
          <a:lstStyle/>
          <a:p>
            <a:r>
              <a:rPr lang="en-US" altLang="zh-CN"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40%</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4" name="TextBox 16"/>
          <p:cNvSpPr txBox="1"/>
          <p:nvPr/>
        </p:nvSpPr>
        <p:spPr>
          <a:xfrm>
            <a:off x="10239804" y="3562579"/>
            <a:ext cx="688533" cy="369332"/>
          </a:xfrm>
          <a:prstGeom prst="rect">
            <a:avLst/>
          </a:prstGeom>
          <a:noFill/>
        </p:spPr>
        <p:txBody>
          <a:bodyPr wrap="square" lIns="0" tIns="0" rIns="0" bIns="0" rtlCol="0">
            <a:spAutoFit/>
          </a:bodyPr>
          <a:lstStyle/>
          <a:p>
            <a:r>
              <a:rPr lang="en-US" altLang="zh-CN"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30%</a:t>
            </a:r>
            <a:endParaRPr lang="zh-CN" altLang="en-US" sz="2400"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sp>
        <p:nvSpPr>
          <p:cNvPr id="105" name="TextBox 4"/>
          <p:cNvSpPr txBox="1"/>
          <p:nvPr/>
        </p:nvSpPr>
        <p:spPr>
          <a:xfrm>
            <a:off x="4673678" y="3414614"/>
            <a:ext cx="2057153" cy="369332"/>
          </a:xfrm>
          <a:prstGeom prst="rect">
            <a:avLst/>
          </a:prstGeom>
          <a:noFill/>
        </p:spPr>
        <p:txBody>
          <a:bodyPr wrap="square" rtlCol="0">
            <a:spAutoFit/>
          </a:bodyPr>
          <a:lstStyle/>
          <a:p>
            <a:r>
              <a:rPr lang="zh-CN" altLang="en-US" b="1" dirty="0">
                <a:solidFill>
                  <a:srgbClr val="20B6BE"/>
                </a:solidFill>
                <a:latin typeface="微软雅黑" panose="020B0503020204020204" pitchFamily="34" charset="-122"/>
                <a:ea typeface="微软雅黑" panose="020B0503020204020204" pitchFamily="34" charset="-122"/>
              </a:rPr>
              <a:t>学生的自身努力</a:t>
            </a:r>
          </a:p>
        </p:txBody>
      </p:sp>
      <p:sp>
        <p:nvSpPr>
          <p:cNvPr id="106" name="TextBox 5"/>
          <p:cNvSpPr txBox="1"/>
          <p:nvPr/>
        </p:nvSpPr>
        <p:spPr>
          <a:xfrm>
            <a:off x="4673678" y="1950717"/>
            <a:ext cx="1549610" cy="369332"/>
          </a:xfrm>
          <a:prstGeom prst="rect">
            <a:avLst/>
          </a:prstGeom>
          <a:noFill/>
        </p:spPr>
        <p:txBody>
          <a:bodyPr wrap="square" rtlCol="0">
            <a:spAutoFit/>
          </a:bodyPr>
          <a:lstStyle/>
          <a:p>
            <a:r>
              <a:rPr lang="zh-CN" altLang="en-US" b="1" dirty="0">
                <a:solidFill>
                  <a:srgbClr val="20B6BE"/>
                </a:solidFill>
                <a:latin typeface="微软雅黑" panose="020B0503020204020204" pitchFamily="34" charset="-122"/>
                <a:ea typeface="微软雅黑" panose="020B0503020204020204" pitchFamily="34" charset="-122"/>
              </a:rPr>
              <a:t>教师的力量</a:t>
            </a:r>
          </a:p>
        </p:txBody>
      </p:sp>
      <p:sp>
        <p:nvSpPr>
          <p:cNvPr id="107" name="TextBox 6"/>
          <p:cNvSpPr txBox="1"/>
          <p:nvPr/>
        </p:nvSpPr>
        <p:spPr>
          <a:xfrm>
            <a:off x="4673678" y="4906663"/>
            <a:ext cx="1765673" cy="369332"/>
          </a:xfrm>
          <a:prstGeom prst="rect">
            <a:avLst/>
          </a:prstGeom>
          <a:noFill/>
        </p:spPr>
        <p:txBody>
          <a:bodyPr wrap="square" rtlCol="0">
            <a:spAutoFit/>
          </a:bodyPr>
          <a:lstStyle/>
          <a:p>
            <a:r>
              <a:rPr lang="zh-CN" altLang="en-US" b="1" dirty="0">
                <a:solidFill>
                  <a:srgbClr val="20B6BE"/>
                </a:solidFill>
                <a:latin typeface="微软雅黑" panose="020B0503020204020204" pitchFamily="34" charset="-122"/>
                <a:ea typeface="微软雅黑" panose="020B0503020204020204" pitchFamily="34" charset="-122"/>
              </a:rPr>
              <a:t>家长的推动力</a:t>
            </a:r>
          </a:p>
        </p:txBody>
      </p:sp>
      <p:sp>
        <p:nvSpPr>
          <p:cNvPr id="108" name="椭圆 107"/>
          <p:cNvSpPr/>
          <p:nvPr/>
        </p:nvSpPr>
        <p:spPr>
          <a:xfrm>
            <a:off x="4448538" y="4985102"/>
            <a:ext cx="196981" cy="19698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4448538" y="2036893"/>
            <a:ext cx="196981" cy="19698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4448538" y="3498775"/>
            <a:ext cx="196981" cy="196981"/>
          </a:xfrm>
          <a:prstGeom prst="ellipse">
            <a:avLst/>
          </a:prstGeom>
          <a:solidFill>
            <a:schemeClr val="bg1"/>
          </a:solidFill>
          <a:ln w="38100">
            <a:solidFill>
              <a:srgbClr val="20B6B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文本框 18"/>
          <p:cNvSpPr txBox="1"/>
          <p:nvPr/>
        </p:nvSpPr>
        <p:spPr>
          <a:xfrm>
            <a:off x="4353827" y="580979"/>
            <a:ext cx="3232157" cy="461665"/>
          </a:xfrm>
          <a:prstGeom prst="rect">
            <a:avLst/>
          </a:prstGeom>
          <a:noFill/>
        </p:spPr>
        <p:txBody>
          <a:bodyPr wrap="square" rtlCol="0">
            <a:spAutoFit/>
          </a:bodyPr>
          <a:lstStyle/>
          <a:p>
            <a:r>
              <a:rPr lang="zh-CN" altLang="en-US" sz="2400" b="1" dirty="0">
                <a:solidFill>
                  <a:srgbClr val="20B6BE"/>
                </a:solidFill>
                <a:latin typeface="微软雅黑" panose="020B0503020204020204" pitchFamily="34" charset="-122"/>
                <a:ea typeface="微软雅黑" panose="020B0503020204020204" pitchFamily="34" charset="-122"/>
              </a:rPr>
              <a:t>此处输入标题文字</a:t>
            </a:r>
          </a:p>
        </p:txBody>
      </p:sp>
      <p:grpSp>
        <p:nvGrpSpPr>
          <p:cNvPr id="112" name="组合 111"/>
          <p:cNvGrpSpPr/>
          <p:nvPr/>
        </p:nvGrpSpPr>
        <p:grpSpPr>
          <a:xfrm>
            <a:off x="9414320" y="5310373"/>
            <a:ext cx="1891102" cy="1160503"/>
            <a:chOff x="8726219" y="-661205"/>
            <a:chExt cx="2154936" cy="1322409"/>
          </a:xfrm>
        </p:grpSpPr>
        <p:sp>
          <p:nvSpPr>
            <p:cNvPr id="113" name="任意多边形 112"/>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任意多边形 113"/>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矩形 114"/>
          <p:cNvSpPr/>
          <p:nvPr/>
        </p:nvSpPr>
        <p:spPr>
          <a:xfrm>
            <a:off x="4673678" y="2255434"/>
            <a:ext cx="2360751" cy="923330"/>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16" name="矩形 115"/>
          <p:cNvSpPr/>
          <p:nvPr/>
        </p:nvSpPr>
        <p:spPr>
          <a:xfrm>
            <a:off x="4673678" y="3704759"/>
            <a:ext cx="2360751" cy="923330"/>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117" name="矩形 116"/>
          <p:cNvSpPr/>
          <p:nvPr/>
        </p:nvSpPr>
        <p:spPr>
          <a:xfrm>
            <a:off x="4673678" y="5177178"/>
            <a:ext cx="2360751" cy="923330"/>
          </a:xfrm>
          <a:prstGeom prst="rect">
            <a:avLst/>
          </a:prstGeom>
        </p:spPr>
        <p:txBody>
          <a:bodyPr wrap="square">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3849472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8" presetClass="emph" presetSubtype="0" repeatCount="indefinite" fill="hold" nodeType="withEffect">
                                      <p:stCondLst>
                                        <p:cond delay="3900"/>
                                      </p:stCondLst>
                                      <p:childTnLst>
                                        <p:animRot by="21600000">
                                          <p:cBhvr>
                                            <p:cTn id="15" dur="5000" fill="hold"/>
                                            <p:tgtEl>
                                              <p:spTgt spid="152"/>
                                            </p:tgtEl>
                                            <p:attrNameLst>
                                              <p:attrName>r</p:attrName>
                                            </p:attrNameLst>
                                          </p:cBhvr>
                                        </p:animRot>
                                      </p:childTnLst>
                                    </p:cTn>
                                  </p:par>
                                  <p:par>
                                    <p:cTn id="16" presetID="53" presetClass="entr" presetSubtype="16" fill="hold" nodeType="withEffect">
                                      <p:stCondLst>
                                        <p:cond delay="3900"/>
                                      </p:stCondLst>
                                      <p:childTnLst>
                                        <p:set>
                                          <p:cBhvr>
                                            <p:cTn id="17" dur="1" fill="hold">
                                              <p:stCondLst>
                                                <p:cond delay="0"/>
                                              </p:stCondLst>
                                            </p:cTn>
                                            <p:tgtEl>
                                              <p:spTgt spid="58"/>
                                            </p:tgtEl>
                                            <p:attrNameLst>
                                              <p:attrName>style.visibility</p:attrName>
                                            </p:attrNameLst>
                                          </p:cBhvr>
                                          <p:to>
                                            <p:strVal val="visible"/>
                                          </p:to>
                                        </p:set>
                                        <p:anim calcmode="lin" valueType="num">
                                          <p:cBhvr>
                                            <p:cTn id="18" dur="750" fill="hold"/>
                                            <p:tgtEl>
                                              <p:spTgt spid="58"/>
                                            </p:tgtEl>
                                            <p:attrNameLst>
                                              <p:attrName>ppt_w</p:attrName>
                                            </p:attrNameLst>
                                          </p:cBhvr>
                                          <p:tavLst>
                                            <p:tav tm="0">
                                              <p:val>
                                                <p:fltVal val="0"/>
                                              </p:val>
                                            </p:tav>
                                            <p:tav tm="100000">
                                              <p:val>
                                                <p:strVal val="#ppt_w"/>
                                              </p:val>
                                            </p:tav>
                                          </p:tavLst>
                                        </p:anim>
                                        <p:anim calcmode="lin" valueType="num">
                                          <p:cBhvr>
                                            <p:cTn id="19" dur="750" fill="hold"/>
                                            <p:tgtEl>
                                              <p:spTgt spid="58"/>
                                            </p:tgtEl>
                                            <p:attrNameLst>
                                              <p:attrName>ppt_h</p:attrName>
                                            </p:attrNameLst>
                                          </p:cBhvr>
                                          <p:tavLst>
                                            <p:tav tm="0">
                                              <p:val>
                                                <p:fltVal val="0"/>
                                              </p:val>
                                            </p:tav>
                                            <p:tav tm="100000">
                                              <p:val>
                                                <p:strVal val="#ppt_h"/>
                                              </p:val>
                                            </p:tav>
                                          </p:tavLst>
                                        </p:anim>
                                        <p:animEffect transition="in" filter="fade">
                                          <p:cBhvr>
                                            <p:cTn id="20" dur="750"/>
                                            <p:tgtEl>
                                              <p:spTgt spid="58"/>
                                            </p:tgtEl>
                                          </p:cBhvr>
                                        </p:animEffect>
                                      </p:childTnLst>
                                    </p:cTn>
                                  </p:par>
                                  <p:par>
                                    <p:cTn id="21" presetID="42" presetClass="entr" presetSubtype="0" fill="hold" grpId="0" nodeType="withEffect">
                                      <p:stCondLst>
                                        <p:cond delay="5250"/>
                                      </p:stCondLst>
                                      <p:childTnLst>
                                        <p:set>
                                          <p:cBhvr>
                                            <p:cTn id="22" dur="1" fill="hold">
                                              <p:stCondLst>
                                                <p:cond delay="0"/>
                                              </p:stCondLst>
                                            </p:cTn>
                                            <p:tgtEl>
                                              <p:spTgt spid="146"/>
                                            </p:tgtEl>
                                            <p:attrNameLst>
                                              <p:attrName>style.visibility</p:attrName>
                                            </p:attrNameLst>
                                          </p:cBhvr>
                                          <p:to>
                                            <p:strVal val="visible"/>
                                          </p:to>
                                        </p:set>
                                        <p:animEffect transition="in" filter="fade">
                                          <p:cBhvr>
                                            <p:cTn id="23" dur="1000"/>
                                            <p:tgtEl>
                                              <p:spTgt spid="146"/>
                                            </p:tgtEl>
                                          </p:cBhvr>
                                        </p:animEffect>
                                        <p:anim calcmode="lin" valueType="num">
                                          <p:cBhvr>
                                            <p:cTn id="24" dur="1000" fill="hold"/>
                                            <p:tgtEl>
                                              <p:spTgt spid="146"/>
                                            </p:tgtEl>
                                            <p:attrNameLst>
                                              <p:attrName>ppt_x</p:attrName>
                                            </p:attrNameLst>
                                          </p:cBhvr>
                                          <p:tavLst>
                                            <p:tav tm="0">
                                              <p:val>
                                                <p:strVal val="#ppt_x"/>
                                              </p:val>
                                            </p:tav>
                                            <p:tav tm="100000">
                                              <p:val>
                                                <p:strVal val="#ppt_x"/>
                                              </p:val>
                                            </p:tav>
                                          </p:tavLst>
                                        </p:anim>
                                        <p:anim calcmode="lin" valueType="num">
                                          <p:cBhvr>
                                            <p:cTn id="25" dur="1000" fill="hold"/>
                                            <p:tgtEl>
                                              <p:spTgt spid="14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750"/>
                                      </p:stCondLst>
                                      <p:childTnLst>
                                        <p:set>
                                          <p:cBhvr>
                                            <p:cTn id="27" dur="1" fill="hold">
                                              <p:stCondLst>
                                                <p:cond delay="0"/>
                                              </p:stCondLst>
                                            </p:cTn>
                                            <p:tgtEl>
                                              <p:spTgt spid="147"/>
                                            </p:tgtEl>
                                            <p:attrNameLst>
                                              <p:attrName>style.visibility</p:attrName>
                                            </p:attrNameLst>
                                          </p:cBhvr>
                                          <p:to>
                                            <p:strVal val="visible"/>
                                          </p:to>
                                        </p:set>
                                        <p:animEffect transition="in" filter="fade">
                                          <p:cBhvr>
                                            <p:cTn id="28" dur="1000"/>
                                            <p:tgtEl>
                                              <p:spTgt spid="147"/>
                                            </p:tgtEl>
                                          </p:cBhvr>
                                        </p:animEffect>
                                        <p:anim calcmode="lin" valueType="num">
                                          <p:cBhvr>
                                            <p:cTn id="29" dur="1000" fill="hold"/>
                                            <p:tgtEl>
                                              <p:spTgt spid="147"/>
                                            </p:tgtEl>
                                            <p:attrNameLst>
                                              <p:attrName>ppt_x</p:attrName>
                                            </p:attrNameLst>
                                          </p:cBhvr>
                                          <p:tavLst>
                                            <p:tav tm="0">
                                              <p:val>
                                                <p:strVal val="#ppt_x"/>
                                              </p:val>
                                            </p:tav>
                                            <p:tav tm="100000">
                                              <p:val>
                                                <p:strVal val="#ppt_x"/>
                                              </p:val>
                                            </p:tav>
                                          </p:tavLst>
                                        </p:anim>
                                        <p:anim calcmode="lin" valueType="num">
                                          <p:cBhvr>
                                            <p:cTn id="30" dur="1000" fill="hold"/>
                                            <p:tgtEl>
                                              <p:spTgt spid="14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6250"/>
                                      </p:stCondLst>
                                      <p:childTnLst>
                                        <p:set>
                                          <p:cBhvr>
                                            <p:cTn id="32" dur="1" fill="hold">
                                              <p:stCondLst>
                                                <p:cond delay="0"/>
                                              </p:stCondLst>
                                            </p:cTn>
                                            <p:tgtEl>
                                              <p:spTgt spid="148"/>
                                            </p:tgtEl>
                                            <p:attrNameLst>
                                              <p:attrName>style.visibility</p:attrName>
                                            </p:attrNameLst>
                                          </p:cBhvr>
                                          <p:to>
                                            <p:strVal val="visible"/>
                                          </p:to>
                                        </p:set>
                                        <p:animEffect transition="in" filter="fade">
                                          <p:cBhvr>
                                            <p:cTn id="33" dur="1000"/>
                                            <p:tgtEl>
                                              <p:spTgt spid="148"/>
                                            </p:tgtEl>
                                          </p:cBhvr>
                                        </p:animEffect>
                                        <p:anim calcmode="lin" valueType="num">
                                          <p:cBhvr>
                                            <p:cTn id="34" dur="1000" fill="hold"/>
                                            <p:tgtEl>
                                              <p:spTgt spid="148"/>
                                            </p:tgtEl>
                                            <p:attrNameLst>
                                              <p:attrName>ppt_x</p:attrName>
                                            </p:attrNameLst>
                                          </p:cBhvr>
                                          <p:tavLst>
                                            <p:tav tm="0">
                                              <p:val>
                                                <p:strVal val="#ppt_x"/>
                                              </p:val>
                                            </p:tav>
                                            <p:tav tm="100000">
                                              <p:val>
                                                <p:strVal val="#ppt_x"/>
                                              </p:val>
                                            </p:tav>
                                          </p:tavLst>
                                        </p:anim>
                                        <p:anim calcmode="lin" valueType="num">
                                          <p:cBhvr>
                                            <p:cTn id="35" dur="1000" fill="hold"/>
                                            <p:tgtEl>
                                              <p:spTgt spid="14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6750"/>
                                      </p:stCondLst>
                                      <p:childTnLst>
                                        <p:set>
                                          <p:cBhvr>
                                            <p:cTn id="37" dur="1" fill="hold">
                                              <p:stCondLst>
                                                <p:cond delay="0"/>
                                              </p:stCondLst>
                                            </p:cTn>
                                            <p:tgtEl>
                                              <p:spTgt spid="145"/>
                                            </p:tgtEl>
                                            <p:attrNameLst>
                                              <p:attrName>style.visibility</p:attrName>
                                            </p:attrNameLst>
                                          </p:cBhvr>
                                          <p:to>
                                            <p:strVal val="visible"/>
                                          </p:to>
                                        </p:set>
                                        <p:animEffect transition="in" filter="fade">
                                          <p:cBhvr>
                                            <p:cTn id="38" dur="1000"/>
                                            <p:tgtEl>
                                              <p:spTgt spid="145"/>
                                            </p:tgtEl>
                                          </p:cBhvr>
                                        </p:animEffect>
                                        <p:anim calcmode="lin" valueType="num">
                                          <p:cBhvr>
                                            <p:cTn id="39" dur="1000" fill="hold"/>
                                            <p:tgtEl>
                                              <p:spTgt spid="145"/>
                                            </p:tgtEl>
                                            <p:attrNameLst>
                                              <p:attrName>ppt_x</p:attrName>
                                            </p:attrNameLst>
                                          </p:cBhvr>
                                          <p:tavLst>
                                            <p:tav tm="0">
                                              <p:val>
                                                <p:strVal val="#ppt_x"/>
                                              </p:val>
                                            </p:tav>
                                            <p:tav tm="100000">
                                              <p:val>
                                                <p:strVal val="#ppt_x"/>
                                              </p:val>
                                            </p:tav>
                                          </p:tavLst>
                                        </p:anim>
                                        <p:anim calcmode="lin" valueType="num">
                                          <p:cBhvr>
                                            <p:cTn id="40" dur="1000" fill="hold"/>
                                            <p:tgtEl>
                                              <p:spTgt spid="145"/>
                                            </p:tgtEl>
                                            <p:attrNameLst>
                                              <p:attrName>ppt_y</p:attrName>
                                            </p:attrNameLst>
                                          </p:cBhvr>
                                          <p:tavLst>
                                            <p:tav tm="0">
                                              <p:val>
                                                <p:strVal val="#ppt_y+.1"/>
                                              </p:val>
                                            </p:tav>
                                            <p:tav tm="100000">
                                              <p:val>
                                                <p:strVal val="#ppt_y"/>
                                              </p:val>
                                            </p:tav>
                                          </p:tavLst>
                                        </p:anim>
                                      </p:childTnLst>
                                    </p:cTn>
                                  </p:par>
                                  <p:par>
                                    <p:cTn id="41" presetID="22" presetClass="entr" presetSubtype="1" fill="hold" grpId="0" nodeType="withEffect">
                                      <p:stCondLst>
                                        <p:cond delay="6750"/>
                                      </p:stCondLst>
                                      <p:childTnLst>
                                        <p:set>
                                          <p:cBhvr>
                                            <p:cTn id="42" dur="1" fill="hold">
                                              <p:stCondLst>
                                                <p:cond delay="0"/>
                                              </p:stCondLst>
                                            </p:cTn>
                                            <p:tgtEl>
                                              <p:spTgt spid="161"/>
                                            </p:tgtEl>
                                            <p:attrNameLst>
                                              <p:attrName>style.visibility</p:attrName>
                                            </p:attrNameLst>
                                          </p:cBhvr>
                                          <p:to>
                                            <p:strVal val="visible"/>
                                          </p:to>
                                        </p:set>
                                        <p:animEffect transition="in" filter="wipe(up)">
                                          <p:cBhvr>
                                            <p:cTn id="43" dur="1500"/>
                                            <p:tgtEl>
                                              <p:spTgt spid="161"/>
                                            </p:tgtEl>
                                          </p:cBhvr>
                                        </p:animEffect>
                                      </p:childTnLst>
                                    </p:cTn>
                                  </p:par>
                                  <p:par>
                                    <p:cTn id="44" presetID="2" presetClass="entr" presetSubtype="4" fill="hold" nodeType="withEffect" p14:presetBounceEnd="44000">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14:bounceEnd="44000">
                                          <p:cBhvr additive="base">
                                            <p:cTn id="46" dur="2000" fill="hold"/>
                                            <p:tgtEl>
                                              <p:spTgt spid="70"/>
                                            </p:tgtEl>
                                            <p:attrNameLst>
                                              <p:attrName>ppt_x</p:attrName>
                                            </p:attrNameLst>
                                          </p:cBhvr>
                                          <p:tavLst>
                                            <p:tav tm="0">
                                              <p:val>
                                                <p:strVal val="#ppt_x"/>
                                              </p:val>
                                            </p:tav>
                                            <p:tav tm="100000">
                                              <p:val>
                                                <p:strVal val="#ppt_x"/>
                                              </p:val>
                                            </p:tav>
                                          </p:tavLst>
                                        </p:anim>
                                        <p:anim calcmode="lin" valueType="num" p14:bounceEnd="44000">
                                          <p:cBhvr additive="base">
                                            <p:cTn id="47" dur="2000" fill="hold"/>
                                            <p:tgtEl>
                                              <p:spTgt spid="70"/>
                                            </p:tgtEl>
                                            <p:attrNameLst>
                                              <p:attrName>ppt_y</p:attrName>
                                            </p:attrNameLst>
                                          </p:cBhvr>
                                          <p:tavLst>
                                            <p:tav tm="0">
                                              <p:val>
                                                <p:strVal val="1+#ppt_h/2"/>
                                              </p:val>
                                            </p:tav>
                                            <p:tav tm="100000">
                                              <p:val>
                                                <p:strVal val="#ppt_y"/>
                                              </p:val>
                                            </p:tav>
                                          </p:tavLst>
                                        </p:anim>
                                      </p:childTnLst>
                                    </p:cTn>
                                  </p:par>
                                  <p:par>
                                    <p:cTn id="48" presetID="42" presetClass="entr" presetSubtype="0" fill="hold" nodeType="withEffect">
                                      <p:stCondLst>
                                        <p:cond delay="180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1000"/>
                                            <p:tgtEl>
                                              <p:spTgt spid="69"/>
                                            </p:tgtEl>
                                          </p:cBhvr>
                                        </p:animEffect>
                                        <p:anim calcmode="lin" valueType="num">
                                          <p:cBhvr>
                                            <p:cTn id="51" dur="1000" fill="hold"/>
                                            <p:tgtEl>
                                              <p:spTgt spid="69"/>
                                            </p:tgtEl>
                                            <p:attrNameLst>
                                              <p:attrName>ppt_x</p:attrName>
                                            </p:attrNameLst>
                                          </p:cBhvr>
                                          <p:tavLst>
                                            <p:tav tm="0">
                                              <p:val>
                                                <p:strVal val="#ppt_x"/>
                                              </p:val>
                                            </p:tav>
                                            <p:tav tm="100000">
                                              <p:val>
                                                <p:strVal val="#ppt_x"/>
                                              </p:val>
                                            </p:tav>
                                          </p:tavLst>
                                        </p:anim>
                                        <p:anim calcmode="lin" valueType="num">
                                          <p:cBhvr>
                                            <p:cTn id="52" dur="1000" fill="hold"/>
                                            <p:tgtEl>
                                              <p:spTgt spid="69"/>
                                            </p:tgtEl>
                                            <p:attrNameLst>
                                              <p:attrName>ppt_y</p:attrName>
                                            </p:attrNameLst>
                                          </p:cBhvr>
                                          <p:tavLst>
                                            <p:tav tm="0">
                                              <p:val>
                                                <p:strVal val="#ppt_y+.1"/>
                                              </p:val>
                                            </p:tav>
                                            <p:tav tm="100000">
                                              <p:val>
                                                <p:strVal val="#ppt_y"/>
                                              </p:val>
                                            </p:tav>
                                          </p:tavLst>
                                        </p:anim>
                                      </p:childTnLst>
                                    </p:cTn>
                                  </p:par>
                                  <p:par>
                                    <p:cTn id="53" presetID="2" presetClass="entr" presetSubtype="1" fill="hold" nodeType="withEffect" p14:presetBounceEnd="48000">
                                      <p:stCondLst>
                                        <p:cond delay="1750"/>
                                      </p:stCondLst>
                                      <p:childTnLst>
                                        <p:set>
                                          <p:cBhvr>
                                            <p:cTn id="54" dur="1" fill="hold">
                                              <p:stCondLst>
                                                <p:cond delay="0"/>
                                              </p:stCondLst>
                                            </p:cTn>
                                            <p:tgtEl>
                                              <p:spTgt spid="97"/>
                                            </p:tgtEl>
                                            <p:attrNameLst>
                                              <p:attrName>style.visibility</p:attrName>
                                            </p:attrNameLst>
                                          </p:cBhvr>
                                          <p:to>
                                            <p:strVal val="visible"/>
                                          </p:to>
                                        </p:set>
                                        <p:anim calcmode="lin" valueType="num" p14:bounceEnd="48000">
                                          <p:cBhvr additive="base">
                                            <p:cTn id="55" dur="1500" fill="hold"/>
                                            <p:tgtEl>
                                              <p:spTgt spid="97"/>
                                            </p:tgtEl>
                                            <p:attrNameLst>
                                              <p:attrName>ppt_x</p:attrName>
                                            </p:attrNameLst>
                                          </p:cBhvr>
                                          <p:tavLst>
                                            <p:tav tm="0">
                                              <p:val>
                                                <p:strVal val="#ppt_x"/>
                                              </p:val>
                                            </p:tav>
                                            <p:tav tm="100000">
                                              <p:val>
                                                <p:strVal val="#ppt_x"/>
                                              </p:val>
                                            </p:tav>
                                          </p:tavLst>
                                        </p:anim>
                                        <p:anim calcmode="lin" valueType="num" p14:bounceEnd="48000">
                                          <p:cBhvr additive="base">
                                            <p:cTn id="56" dur="1500" fill="hold"/>
                                            <p:tgtEl>
                                              <p:spTgt spid="97"/>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3250"/>
                                      </p:stCondLst>
                                      <p:childTnLst>
                                        <p:set>
                                          <p:cBhvr>
                                            <p:cTn id="58" dur="1" fill="hold">
                                              <p:stCondLst>
                                                <p:cond delay="0"/>
                                              </p:stCondLst>
                                            </p:cTn>
                                            <p:tgtEl>
                                              <p:spTgt spid="102"/>
                                            </p:tgtEl>
                                            <p:attrNameLst>
                                              <p:attrName>style.visibility</p:attrName>
                                            </p:attrNameLst>
                                          </p:cBhvr>
                                          <p:to>
                                            <p:strVal val="visible"/>
                                          </p:to>
                                        </p:set>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fltVal val="0"/>
                                              </p:val>
                                            </p:tav>
                                            <p:tav tm="100000">
                                              <p:val>
                                                <p:strVal val="#ppt_h"/>
                                              </p:val>
                                            </p:tav>
                                          </p:tavLst>
                                        </p:anim>
                                        <p:animEffect transition="in" filter="fade">
                                          <p:cBhvr>
                                            <p:cTn id="61" dur="500"/>
                                            <p:tgtEl>
                                              <p:spTgt spid="102"/>
                                            </p:tgtEl>
                                          </p:cBhvr>
                                        </p:animEffect>
                                      </p:childTnLst>
                                    </p:cTn>
                                  </p:par>
                                  <p:par>
                                    <p:cTn id="62" presetID="53" presetClass="entr" presetSubtype="16" fill="hold" grpId="0" nodeType="withEffect">
                                      <p:stCondLst>
                                        <p:cond delay="3750"/>
                                      </p:stCondLst>
                                      <p:childTnLst>
                                        <p:set>
                                          <p:cBhvr>
                                            <p:cTn id="63" dur="1" fill="hold">
                                              <p:stCondLst>
                                                <p:cond delay="0"/>
                                              </p:stCondLst>
                                            </p:cTn>
                                            <p:tgtEl>
                                              <p:spTgt spid="104"/>
                                            </p:tgtEl>
                                            <p:attrNameLst>
                                              <p:attrName>style.visibility</p:attrName>
                                            </p:attrNameLst>
                                          </p:cBhvr>
                                          <p:to>
                                            <p:strVal val="visible"/>
                                          </p:to>
                                        </p:set>
                                        <p:anim calcmode="lin" valueType="num">
                                          <p:cBhvr>
                                            <p:cTn id="64" dur="500" fill="hold"/>
                                            <p:tgtEl>
                                              <p:spTgt spid="104"/>
                                            </p:tgtEl>
                                            <p:attrNameLst>
                                              <p:attrName>ppt_w</p:attrName>
                                            </p:attrNameLst>
                                          </p:cBhvr>
                                          <p:tavLst>
                                            <p:tav tm="0">
                                              <p:val>
                                                <p:fltVal val="0"/>
                                              </p:val>
                                            </p:tav>
                                            <p:tav tm="100000">
                                              <p:val>
                                                <p:strVal val="#ppt_w"/>
                                              </p:val>
                                            </p:tav>
                                          </p:tavLst>
                                        </p:anim>
                                        <p:anim calcmode="lin" valueType="num">
                                          <p:cBhvr>
                                            <p:cTn id="65" dur="500" fill="hold"/>
                                            <p:tgtEl>
                                              <p:spTgt spid="104"/>
                                            </p:tgtEl>
                                            <p:attrNameLst>
                                              <p:attrName>ppt_h</p:attrName>
                                            </p:attrNameLst>
                                          </p:cBhvr>
                                          <p:tavLst>
                                            <p:tav tm="0">
                                              <p:val>
                                                <p:fltVal val="0"/>
                                              </p:val>
                                            </p:tav>
                                            <p:tav tm="100000">
                                              <p:val>
                                                <p:strVal val="#ppt_h"/>
                                              </p:val>
                                            </p:tav>
                                          </p:tavLst>
                                        </p:anim>
                                        <p:animEffect transition="in" filter="fade">
                                          <p:cBhvr>
                                            <p:cTn id="66" dur="500"/>
                                            <p:tgtEl>
                                              <p:spTgt spid="104"/>
                                            </p:tgtEl>
                                          </p:cBhvr>
                                        </p:animEffect>
                                      </p:childTnLst>
                                    </p:cTn>
                                  </p:par>
                                  <p:par>
                                    <p:cTn id="67" presetID="53" presetClass="entr" presetSubtype="16" fill="hold" grpId="0" nodeType="withEffect">
                                      <p:stCondLst>
                                        <p:cond delay="425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par>
                                    <p:cTn id="72" presetID="53" presetClass="entr" presetSubtype="16" fill="hold" grpId="0" nodeType="withEffect">
                                      <p:stCondLst>
                                        <p:cond delay="4750"/>
                                      </p:stCondLst>
                                      <p:childTnLst>
                                        <p:set>
                                          <p:cBhvr>
                                            <p:cTn id="73" dur="1" fill="hold">
                                              <p:stCondLst>
                                                <p:cond delay="0"/>
                                              </p:stCondLst>
                                            </p:cTn>
                                            <p:tgtEl>
                                              <p:spTgt spid="96"/>
                                            </p:tgtEl>
                                            <p:attrNameLst>
                                              <p:attrName>style.visibility</p:attrName>
                                            </p:attrNameLst>
                                          </p:cBhvr>
                                          <p:to>
                                            <p:strVal val="visible"/>
                                          </p:to>
                                        </p:set>
                                        <p:anim calcmode="lin" valueType="num">
                                          <p:cBhvr>
                                            <p:cTn id="74" dur="750" fill="hold"/>
                                            <p:tgtEl>
                                              <p:spTgt spid="96"/>
                                            </p:tgtEl>
                                            <p:attrNameLst>
                                              <p:attrName>ppt_w</p:attrName>
                                            </p:attrNameLst>
                                          </p:cBhvr>
                                          <p:tavLst>
                                            <p:tav tm="0">
                                              <p:val>
                                                <p:fltVal val="0"/>
                                              </p:val>
                                            </p:tav>
                                            <p:tav tm="100000">
                                              <p:val>
                                                <p:strVal val="#ppt_w"/>
                                              </p:val>
                                            </p:tav>
                                          </p:tavLst>
                                        </p:anim>
                                        <p:anim calcmode="lin" valueType="num">
                                          <p:cBhvr>
                                            <p:cTn id="75" dur="750" fill="hold"/>
                                            <p:tgtEl>
                                              <p:spTgt spid="96"/>
                                            </p:tgtEl>
                                            <p:attrNameLst>
                                              <p:attrName>ppt_h</p:attrName>
                                            </p:attrNameLst>
                                          </p:cBhvr>
                                          <p:tavLst>
                                            <p:tav tm="0">
                                              <p:val>
                                                <p:fltVal val="0"/>
                                              </p:val>
                                            </p:tav>
                                            <p:tav tm="100000">
                                              <p:val>
                                                <p:strVal val="#ppt_h"/>
                                              </p:val>
                                            </p:tav>
                                          </p:tavLst>
                                        </p:anim>
                                        <p:animEffect transition="in" filter="fade">
                                          <p:cBhvr>
                                            <p:cTn id="76" dur="750"/>
                                            <p:tgtEl>
                                              <p:spTgt spid="96"/>
                                            </p:tgtEl>
                                          </p:cBhvr>
                                        </p:animEffect>
                                      </p:childTnLst>
                                    </p:cTn>
                                  </p:par>
                                  <p:par>
                                    <p:cTn id="77" presetID="8" presetClass="emph" presetSubtype="0" fill="hold" grpId="1" nodeType="withEffect">
                                      <p:stCondLst>
                                        <p:cond delay="5250"/>
                                      </p:stCondLst>
                                      <p:childTnLst>
                                        <p:animRot by="10800000">
                                          <p:cBhvr>
                                            <p:cTn id="78" dur="8750" fill="hold"/>
                                            <p:tgtEl>
                                              <p:spTgt spid="96"/>
                                            </p:tgtEl>
                                            <p:attrNameLst>
                                              <p:attrName>r</p:attrName>
                                            </p:attrNameLst>
                                          </p:cBhvr>
                                        </p:animRot>
                                      </p:childTnLst>
                                    </p:cTn>
                                  </p:par>
                                  <p:par>
                                    <p:cTn id="79" presetID="22" presetClass="entr" presetSubtype="8" fill="hold" grpId="0" nodeType="withEffect">
                                      <p:stCondLst>
                                        <p:cond delay="6250"/>
                                      </p:stCondLst>
                                      <p:childTnLst>
                                        <p:set>
                                          <p:cBhvr>
                                            <p:cTn id="80" dur="1" fill="hold">
                                              <p:stCondLst>
                                                <p:cond delay="0"/>
                                              </p:stCondLst>
                                            </p:cTn>
                                            <p:tgtEl>
                                              <p:spTgt spid="111"/>
                                            </p:tgtEl>
                                            <p:attrNameLst>
                                              <p:attrName>style.visibility</p:attrName>
                                            </p:attrNameLst>
                                          </p:cBhvr>
                                          <p:to>
                                            <p:strVal val="visible"/>
                                          </p:to>
                                        </p:set>
                                        <p:animEffect transition="in" filter="wipe(left)">
                                          <p:cBhvr>
                                            <p:cTn id="81" dur="1250"/>
                                            <p:tgtEl>
                                              <p:spTgt spid="111"/>
                                            </p:tgtEl>
                                          </p:cBhvr>
                                        </p:animEffect>
                                      </p:childTnLst>
                                    </p:cTn>
                                  </p:par>
                                  <p:par>
                                    <p:cTn id="82" presetID="10" presetClass="entr" presetSubtype="0" fill="hold" grpId="0" nodeType="withEffect">
                                      <p:stCondLst>
                                        <p:cond delay="750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par>
                                    <p:cTn id="85" presetID="10" presetClass="entr" presetSubtype="0" fill="hold" grpId="0" nodeType="withEffect">
                                      <p:stCondLst>
                                        <p:cond delay="800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10" presetClass="entr" presetSubtype="0" fill="hold" grpId="0" nodeType="withEffect">
                                      <p:stCondLst>
                                        <p:cond delay="850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par>
                                    <p:cTn id="91" presetID="42" presetClass="entr" presetSubtype="0" fill="hold" grpId="0" nodeType="withEffect">
                                      <p:stCondLst>
                                        <p:cond delay="9000"/>
                                      </p:stCondLst>
                                      <p:childTnLst>
                                        <p:set>
                                          <p:cBhvr>
                                            <p:cTn id="92" dur="1" fill="hold">
                                              <p:stCondLst>
                                                <p:cond delay="0"/>
                                              </p:stCondLst>
                                            </p:cTn>
                                            <p:tgtEl>
                                              <p:spTgt spid="106"/>
                                            </p:tgtEl>
                                            <p:attrNameLst>
                                              <p:attrName>style.visibility</p:attrName>
                                            </p:attrNameLst>
                                          </p:cBhvr>
                                          <p:to>
                                            <p:strVal val="visible"/>
                                          </p:to>
                                        </p:set>
                                        <p:animEffect transition="in" filter="fade">
                                          <p:cBhvr>
                                            <p:cTn id="93" dur="1000"/>
                                            <p:tgtEl>
                                              <p:spTgt spid="106"/>
                                            </p:tgtEl>
                                          </p:cBhvr>
                                        </p:animEffect>
                                        <p:anim calcmode="lin" valueType="num">
                                          <p:cBhvr>
                                            <p:cTn id="94" dur="1000" fill="hold"/>
                                            <p:tgtEl>
                                              <p:spTgt spid="106"/>
                                            </p:tgtEl>
                                            <p:attrNameLst>
                                              <p:attrName>ppt_x</p:attrName>
                                            </p:attrNameLst>
                                          </p:cBhvr>
                                          <p:tavLst>
                                            <p:tav tm="0">
                                              <p:val>
                                                <p:strVal val="#ppt_x"/>
                                              </p:val>
                                            </p:tav>
                                            <p:tav tm="100000">
                                              <p:val>
                                                <p:strVal val="#ppt_x"/>
                                              </p:val>
                                            </p:tav>
                                          </p:tavLst>
                                        </p:anim>
                                        <p:anim calcmode="lin" valueType="num">
                                          <p:cBhvr>
                                            <p:cTn id="95" dur="1000" fill="hold"/>
                                            <p:tgtEl>
                                              <p:spTgt spid="106"/>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9000"/>
                                      </p:stCondLst>
                                      <p:childTnLst>
                                        <p:set>
                                          <p:cBhvr>
                                            <p:cTn id="97" dur="1" fill="hold">
                                              <p:stCondLst>
                                                <p:cond delay="0"/>
                                              </p:stCondLst>
                                            </p:cTn>
                                            <p:tgtEl>
                                              <p:spTgt spid="115"/>
                                            </p:tgtEl>
                                            <p:attrNameLst>
                                              <p:attrName>style.visibility</p:attrName>
                                            </p:attrNameLst>
                                          </p:cBhvr>
                                          <p:to>
                                            <p:strVal val="visible"/>
                                          </p:to>
                                        </p:set>
                                        <p:animEffect transition="in" filter="fade">
                                          <p:cBhvr>
                                            <p:cTn id="98" dur="1000"/>
                                            <p:tgtEl>
                                              <p:spTgt spid="115"/>
                                            </p:tgtEl>
                                          </p:cBhvr>
                                        </p:animEffect>
                                        <p:anim calcmode="lin" valueType="num">
                                          <p:cBhvr>
                                            <p:cTn id="99" dur="1000" fill="hold"/>
                                            <p:tgtEl>
                                              <p:spTgt spid="115"/>
                                            </p:tgtEl>
                                            <p:attrNameLst>
                                              <p:attrName>ppt_x</p:attrName>
                                            </p:attrNameLst>
                                          </p:cBhvr>
                                          <p:tavLst>
                                            <p:tav tm="0">
                                              <p:val>
                                                <p:strVal val="#ppt_x"/>
                                              </p:val>
                                            </p:tav>
                                            <p:tav tm="100000">
                                              <p:val>
                                                <p:strVal val="#ppt_x"/>
                                              </p:val>
                                            </p:tav>
                                          </p:tavLst>
                                        </p:anim>
                                        <p:anim calcmode="lin" valueType="num">
                                          <p:cBhvr>
                                            <p:cTn id="100" dur="1000" fill="hold"/>
                                            <p:tgtEl>
                                              <p:spTgt spid="11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9750"/>
                                      </p:stCondLst>
                                      <p:childTnLst>
                                        <p:set>
                                          <p:cBhvr>
                                            <p:cTn id="102" dur="1" fill="hold">
                                              <p:stCondLst>
                                                <p:cond delay="0"/>
                                              </p:stCondLst>
                                            </p:cTn>
                                            <p:tgtEl>
                                              <p:spTgt spid="105"/>
                                            </p:tgtEl>
                                            <p:attrNameLst>
                                              <p:attrName>style.visibility</p:attrName>
                                            </p:attrNameLst>
                                          </p:cBhvr>
                                          <p:to>
                                            <p:strVal val="visible"/>
                                          </p:to>
                                        </p:set>
                                        <p:animEffect transition="in" filter="fade">
                                          <p:cBhvr>
                                            <p:cTn id="103" dur="1000"/>
                                            <p:tgtEl>
                                              <p:spTgt spid="105"/>
                                            </p:tgtEl>
                                          </p:cBhvr>
                                        </p:animEffect>
                                        <p:anim calcmode="lin" valueType="num">
                                          <p:cBhvr>
                                            <p:cTn id="104" dur="1000" fill="hold"/>
                                            <p:tgtEl>
                                              <p:spTgt spid="105"/>
                                            </p:tgtEl>
                                            <p:attrNameLst>
                                              <p:attrName>ppt_x</p:attrName>
                                            </p:attrNameLst>
                                          </p:cBhvr>
                                          <p:tavLst>
                                            <p:tav tm="0">
                                              <p:val>
                                                <p:strVal val="#ppt_x"/>
                                              </p:val>
                                            </p:tav>
                                            <p:tav tm="100000">
                                              <p:val>
                                                <p:strVal val="#ppt_x"/>
                                              </p:val>
                                            </p:tav>
                                          </p:tavLst>
                                        </p:anim>
                                        <p:anim calcmode="lin" valueType="num">
                                          <p:cBhvr>
                                            <p:cTn id="105" dur="1000" fill="hold"/>
                                            <p:tgtEl>
                                              <p:spTgt spid="10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9750"/>
                                      </p:stCondLst>
                                      <p:childTnLst>
                                        <p:set>
                                          <p:cBhvr>
                                            <p:cTn id="107" dur="1" fill="hold">
                                              <p:stCondLst>
                                                <p:cond delay="0"/>
                                              </p:stCondLst>
                                            </p:cTn>
                                            <p:tgtEl>
                                              <p:spTgt spid="116"/>
                                            </p:tgtEl>
                                            <p:attrNameLst>
                                              <p:attrName>style.visibility</p:attrName>
                                            </p:attrNameLst>
                                          </p:cBhvr>
                                          <p:to>
                                            <p:strVal val="visible"/>
                                          </p:to>
                                        </p:set>
                                        <p:animEffect transition="in" filter="fade">
                                          <p:cBhvr>
                                            <p:cTn id="108" dur="1000"/>
                                            <p:tgtEl>
                                              <p:spTgt spid="116"/>
                                            </p:tgtEl>
                                          </p:cBhvr>
                                        </p:animEffect>
                                        <p:anim calcmode="lin" valueType="num">
                                          <p:cBhvr>
                                            <p:cTn id="109" dur="1000" fill="hold"/>
                                            <p:tgtEl>
                                              <p:spTgt spid="116"/>
                                            </p:tgtEl>
                                            <p:attrNameLst>
                                              <p:attrName>ppt_x</p:attrName>
                                            </p:attrNameLst>
                                          </p:cBhvr>
                                          <p:tavLst>
                                            <p:tav tm="0">
                                              <p:val>
                                                <p:strVal val="#ppt_x"/>
                                              </p:val>
                                            </p:tav>
                                            <p:tav tm="100000">
                                              <p:val>
                                                <p:strVal val="#ppt_x"/>
                                              </p:val>
                                            </p:tav>
                                          </p:tavLst>
                                        </p:anim>
                                        <p:anim calcmode="lin" valueType="num">
                                          <p:cBhvr>
                                            <p:cTn id="110" dur="1000" fill="hold"/>
                                            <p:tgtEl>
                                              <p:spTgt spid="11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1050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1000"/>
                                            <p:tgtEl>
                                              <p:spTgt spid="107"/>
                                            </p:tgtEl>
                                          </p:cBhvr>
                                        </p:animEffect>
                                        <p:anim calcmode="lin" valueType="num">
                                          <p:cBhvr>
                                            <p:cTn id="114" dur="1000" fill="hold"/>
                                            <p:tgtEl>
                                              <p:spTgt spid="107"/>
                                            </p:tgtEl>
                                            <p:attrNameLst>
                                              <p:attrName>ppt_x</p:attrName>
                                            </p:attrNameLst>
                                          </p:cBhvr>
                                          <p:tavLst>
                                            <p:tav tm="0">
                                              <p:val>
                                                <p:strVal val="#ppt_x"/>
                                              </p:val>
                                            </p:tav>
                                            <p:tav tm="100000">
                                              <p:val>
                                                <p:strVal val="#ppt_x"/>
                                              </p:val>
                                            </p:tav>
                                          </p:tavLst>
                                        </p:anim>
                                        <p:anim calcmode="lin" valueType="num">
                                          <p:cBhvr>
                                            <p:cTn id="115" dur="1000" fill="hold"/>
                                            <p:tgtEl>
                                              <p:spTgt spid="107"/>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10500"/>
                                      </p:stCondLst>
                                      <p:childTnLst>
                                        <p:set>
                                          <p:cBhvr>
                                            <p:cTn id="117" dur="1" fill="hold">
                                              <p:stCondLst>
                                                <p:cond delay="0"/>
                                              </p:stCondLst>
                                            </p:cTn>
                                            <p:tgtEl>
                                              <p:spTgt spid="117"/>
                                            </p:tgtEl>
                                            <p:attrNameLst>
                                              <p:attrName>style.visibility</p:attrName>
                                            </p:attrNameLst>
                                          </p:cBhvr>
                                          <p:to>
                                            <p:strVal val="visible"/>
                                          </p:to>
                                        </p:set>
                                        <p:animEffect transition="in" filter="fade">
                                          <p:cBhvr>
                                            <p:cTn id="118" dur="1000"/>
                                            <p:tgtEl>
                                              <p:spTgt spid="117"/>
                                            </p:tgtEl>
                                          </p:cBhvr>
                                        </p:animEffect>
                                        <p:anim calcmode="lin" valueType="num">
                                          <p:cBhvr>
                                            <p:cTn id="119" dur="1000" fill="hold"/>
                                            <p:tgtEl>
                                              <p:spTgt spid="117"/>
                                            </p:tgtEl>
                                            <p:attrNameLst>
                                              <p:attrName>ppt_x</p:attrName>
                                            </p:attrNameLst>
                                          </p:cBhvr>
                                          <p:tavLst>
                                            <p:tav tm="0">
                                              <p:val>
                                                <p:strVal val="#ppt_x"/>
                                              </p:val>
                                            </p:tav>
                                            <p:tav tm="100000">
                                              <p:val>
                                                <p:strVal val="#ppt_x"/>
                                              </p:val>
                                            </p:tav>
                                          </p:tavLst>
                                        </p:anim>
                                        <p:anim calcmode="lin" valueType="num">
                                          <p:cBhvr>
                                            <p:cTn id="120" dur="1000" fill="hold"/>
                                            <p:tgtEl>
                                              <p:spTgt spid="11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1500"/>
                                      </p:stCondLst>
                                      <p:childTnLst>
                                        <p:set>
                                          <p:cBhvr>
                                            <p:cTn id="122" dur="1" fill="hold">
                                              <p:stCondLst>
                                                <p:cond delay="0"/>
                                              </p:stCondLst>
                                            </p:cTn>
                                            <p:tgtEl>
                                              <p:spTgt spid="112"/>
                                            </p:tgtEl>
                                            <p:attrNameLst>
                                              <p:attrName>style.visibility</p:attrName>
                                            </p:attrNameLst>
                                          </p:cBhvr>
                                          <p:to>
                                            <p:strVal val="visible"/>
                                          </p:to>
                                        </p:set>
                                        <p:animEffect transition="in" filter="fade">
                                          <p:cBhvr>
                                            <p:cTn id="123" dur="1000"/>
                                            <p:tgtEl>
                                              <p:spTgt spid="112"/>
                                            </p:tgtEl>
                                          </p:cBhvr>
                                        </p:animEffect>
                                        <p:anim calcmode="lin" valueType="num">
                                          <p:cBhvr>
                                            <p:cTn id="124" dur="1000" fill="hold"/>
                                            <p:tgtEl>
                                              <p:spTgt spid="112"/>
                                            </p:tgtEl>
                                            <p:attrNameLst>
                                              <p:attrName>ppt_x</p:attrName>
                                            </p:attrNameLst>
                                          </p:cBhvr>
                                          <p:tavLst>
                                            <p:tav tm="0">
                                              <p:val>
                                                <p:strVal val="#ppt_x"/>
                                              </p:val>
                                            </p:tav>
                                            <p:tav tm="100000">
                                              <p:val>
                                                <p:strVal val="#ppt_x"/>
                                              </p:val>
                                            </p:tav>
                                          </p:tavLst>
                                        </p:anim>
                                        <p:anim calcmode="lin" valueType="num">
                                          <p:cBhvr>
                                            <p:cTn id="125"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5" grpId="0" animBg="1"/>
          <p:bldP spid="146" grpId="0" animBg="1"/>
          <p:bldP spid="147" grpId="0" animBg="1"/>
          <p:bldP spid="161" grpId="0"/>
          <p:bldP spid="96" grpId="0" animBg="1"/>
          <p:bldP spid="96" grpId="1" animBg="1"/>
          <p:bldP spid="102" grpId="0"/>
          <p:bldP spid="103" grpId="0"/>
          <p:bldP spid="104" grpId="0"/>
          <p:bldP spid="105" grpId="0"/>
          <p:bldP spid="106" grpId="0"/>
          <p:bldP spid="107" grpId="0"/>
          <p:bldP spid="108" grpId="0" animBg="1"/>
          <p:bldP spid="109" grpId="0" animBg="1"/>
          <p:bldP spid="110" grpId="0" animBg="1"/>
          <p:bldP spid="111"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1900"/>
                                      </p:stCondLst>
                                      <p:childTnLst>
                                        <p:set>
                                          <p:cBhvr>
                                            <p:cTn id="10" dur="1" fill="hold">
                                              <p:stCondLst>
                                                <p:cond delay="0"/>
                                              </p:stCondLst>
                                            </p:cTn>
                                            <p:tgtEl>
                                              <p:spTgt spid="152"/>
                                            </p:tgtEl>
                                            <p:attrNameLst>
                                              <p:attrName>style.visibility</p:attrName>
                                            </p:attrNameLst>
                                          </p:cBhvr>
                                          <p:to>
                                            <p:strVal val="visible"/>
                                          </p:to>
                                        </p:set>
                                        <p:anim calcmode="lin" valueType="num">
                                          <p:cBhvr>
                                            <p:cTn id="11" dur="2000" fill="hold"/>
                                            <p:tgtEl>
                                              <p:spTgt spid="152"/>
                                            </p:tgtEl>
                                            <p:attrNameLst>
                                              <p:attrName>ppt_w</p:attrName>
                                            </p:attrNameLst>
                                          </p:cBhvr>
                                          <p:tavLst>
                                            <p:tav tm="0">
                                              <p:val>
                                                <p:fltVal val="0"/>
                                              </p:val>
                                            </p:tav>
                                            <p:tav tm="100000">
                                              <p:val>
                                                <p:strVal val="#ppt_w"/>
                                              </p:val>
                                            </p:tav>
                                          </p:tavLst>
                                        </p:anim>
                                        <p:anim calcmode="lin" valueType="num">
                                          <p:cBhvr>
                                            <p:cTn id="12" dur="2000" fill="hold"/>
                                            <p:tgtEl>
                                              <p:spTgt spid="152"/>
                                            </p:tgtEl>
                                            <p:attrNameLst>
                                              <p:attrName>ppt_h</p:attrName>
                                            </p:attrNameLst>
                                          </p:cBhvr>
                                          <p:tavLst>
                                            <p:tav tm="0">
                                              <p:val>
                                                <p:fltVal val="0"/>
                                              </p:val>
                                            </p:tav>
                                            <p:tav tm="100000">
                                              <p:val>
                                                <p:strVal val="#ppt_h"/>
                                              </p:val>
                                            </p:tav>
                                          </p:tavLst>
                                        </p:anim>
                                        <p:animEffect transition="in" filter="fade">
                                          <p:cBhvr>
                                            <p:cTn id="13" dur="2000"/>
                                            <p:tgtEl>
                                              <p:spTgt spid="152"/>
                                            </p:tgtEl>
                                          </p:cBhvr>
                                        </p:animEffect>
                                      </p:childTnLst>
                                    </p:cTn>
                                  </p:par>
                                  <p:par>
                                    <p:cTn id="14" presetID="8" presetClass="emph" presetSubtype="0" repeatCount="indefinite" fill="hold" nodeType="withEffect">
                                      <p:stCondLst>
                                        <p:cond delay="3900"/>
                                      </p:stCondLst>
                                      <p:childTnLst>
                                        <p:animRot by="21600000">
                                          <p:cBhvr>
                                            <p:cTn id="15" dur="5000" fill="hold"/>
                                            <p:tgtEl>
                                              <p:spTgt spid="152"/>
                                            </p:tgtEl>
                                            <p:attrNameLst>
                                              <p:attrName>r</p:attrName>
                                            </p:attrNameLst>
                                          </p:cBhvr>
                                        </p:animRot>
                                      </p:childTnLst>
                                    </p:cTn>
                                  </p:par>
                                  <p:par>
                                    <p:cTn id="16" presetID="53" presetClass="entr" presetSubtype="16" fill="hold" nodeType="withEffect">
                                      <p:stCondLst>
                                        <p:cond delay="3900"/>
                                      </p:stCondLst>
                                      <p:childTnLst>
                                        <p:set>
                                          <p:cBhvr>
                                            <p:cTn id="17" dur="1" fill="hold">
                                              <p:stCondLst>
                                                <p:cond delay="0"/>
                                              </p:stCondLst>
                                            </p:cTn>
                                            <p:tgtEl>
                                              <p:spTgt spid="58"/>
                                            </p:tgtEl>
                                            <p:attrNameLst>
                                              <p:attrName>style.visibility</p:attrName>
                                            </p:attrNameLst>
                                          </p:cBhvr>
                                          <p:to>
                                            <p:strVal val="visible"/>
                                          </p:to>
                                        </p:set>
                                        <p:anim calcmode="lin" valueType="num">
                                          <p:cBhvr>
                                            <p:cTn id="18" dur="750" fill="hold"/>
                                            <p:tgtEl>
                                              <p:spTgt spid="58"/>
                                            </p:tgtEl>
                                            <p:attrNameLst>
                                              <p:attrName>ppt_w</p:attrName>
                                            </p:attrNameLst>
                                          </p:cBhvr>
                                          <p:tavLst>
                                            <p:tav tm="0">
                                              <p:val>
                                                <p:fltVal val="0"/>
                                              </p:val>
                                            </p:tav>
                                            <p:tav tm="100000">
                                              <p:val>
                                                <p:strVal val="#ppt_w"/>
                                              </p:val>
                                            </p:tav>
                                          </p:tavLst>
                                        </p:anim>
                                        <p:anim calcmode="lin" valueType="num">
                                          <p:cBhvr>
                                            <p:cTn id="19" dur="750" fill="hold"/>
                                            <p:tgtEl>
                                              <p:spTgt spid="58"/>
                                            </p:tgtEl>
                                            <p:attrNameLst>
                                              <p:attrName>ppt_h</p:attrName>
                                            </p:attrNameLst>
                                          </p:cBhvr>
                                          <p:tavLst>
                                            <p:tav tm="0">
                                              <p:val>
                                                <p:fltVal val="0"/>
                                              </p:val>
                                            </p:tav>
                                            <p:tav tm="100000">
                                              <p:val>
                                                <p:strVal val="#ppt_h"/>
                                              </p:val>
                                            </p:tav>
                                          </p:tavLst>
                                        </p:anim>
                                        <p:animEffect transition="in" filter="fade">
                                          <p:cBhvr>
                                            <p:cTn id="20" dur="750"/>
                                            <p:tgtEl>
                                              <p:spTgt spid="58"/>
                                            </p:tgtEl>
                                          </p:cBhvr>
                                        </p:animEffect>
                                      </p:childTnLst>
                                    </p:cTn>
                                  </p:par>
                                  <p:par>
                                    <p:cTn id="21" presetID="42" presetClass="entr" presetSubtype="0" fill="hold" grpId="0" nodeType="withEffect">
                                      <p:stCondLst>
                                        <p:cond delay="5250"/>
                                      </p:stCondLst>
                                      <p:childTnLst>
                                        <p:set>
                                          <p:cBhvr>
                                            <p:cTn id="22" dur="1" fill="hold">
                                              <p:stCondLst>
                                                <p:cond delay="0"/>
                                              </p:stCondLst>
                                            </p:cTn>
                                            <p:tgtEl>
                                              <p:spTgt spid="146"/>
                                            </p:tgtEl>
                                            <p:attrNameLst>
                                              <p:attrName>style.visibility</p:attrName>
                                            </p:attrNameLst>
                                          </p:cBhvr>
                                          <p:to>
                                            <p:strVal val="visible"/>
                                          </p:to>
                                        </p:set>
                                        <p:animEffect transition="in" filter="fade">
                                          <p:cBhvr>
                                            <p:cTn id="23" dur="1000"/>
                                            <p:tgtEl>
                                              <p:spTgt spid="146"/>
                                            </p:tgtEl>
                                          </p:cBhvr>
                                        </p:animEffect>
                                        <p:anim calcmode="lin" valueType="num">
                                          <p:cBhvr>
                                            <p:cTn id="24" dur="1000" fill="hold"/>
                                            <p:tgtEl>
                                              <p:spTgt spid="146"/>
                                            </p:tgtEl>
                                            <p:attrNameLst>
                                              <p:attrName>ppt_x</p:attrName>
                                            </p:attrNameLst>
                                          </p:cBhvr>
                                          <p:tavLst>
                                            <p:tav tm="0">
                                              <p:val>
                                                <p:strVal val="#ppt_x"/>
                                              </p:val>
                                            </p:tav>
                                            <p:tav tm="100000">
                                              <p:val>
                                                <p:strVal val="#ppt_x"/>
                                              </p:val>
                                            </p:tav>
                                          </p:tavLst>
                                        </p:anim>
                                        <p:anim calcmode="lin" valueType="num">
                                          <p:cBhvr>
                                            <p:cTn id="25" dur="1000" fill="hold"/>
                                            <p:tgtEl>
                                              <p:spTgt spid="14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750"/>
                                      </p:stCondLst>
                                      <p:childTnLst>
                                        <p:set>
                                          <p:cBhvr>
                                            <p:cTn id="27" dur="1" fill="hold">
                                              <p:stCondLst>
                                                <p:cond delay="0"/>
                                              </p:stCondLst>
                                            </p:cTn>
                                            <p:tgtEl>
                                              <p:spTgt spid="147"/>
                                            </p:tgtEl>
                                            <p:attrNameLst>
                                              <p:attrName>style.visibility</p:attrName>
                                            </p:attrNameLst>
                                          </p:cBhvr>
                                          <p:to>
                                            <p:strVal val="visible"/>
                                          </p:to>
                                        </p:set>
                                        <p:animEffect transition="in" filter="fade">
                                          <p:cBhvr>
                                            <p:cTn id="28" dur="1000"/>
                                            <p:tgtEl>
                                              <p:spTgt spid="147"/>
                                            </p:tgtEl>
                                          </p:cBhvr>
                                        </p:animEffect>
                                        <p:anim calcmode="lin" valueType="num">
                                          <p:cBhvr>
                                            <p:cTn id="29" dur="1000" fill="hold"/>
                                            <p:tgtEl>
                                              <p:spTgt spid="147"/>
                                            </p:tgtEl>
                                            <p:attrNameLst>
                                              <p:attrName>ppt_x</p:attrName>
                                            </p:attrNameLst>
                                          </p:cBhvr>
                                          <p:tavLst>
                                            <p:tav tm="0">
                                              <p:val>
                                                <p:strVal val="#ppt_x"/>
                                              </p:val>
                                            </p:tav>
                                            <p:tav tm="100000">
                                              <p:val>
                                                <p:strVal val="#ppt_x"/>
                                              </p:val>
                                            </p:tav>
                                          </p:tavLst>
                                        </p:anim>
                                        <p:anim calcmode="lin" valueType="num">
                                          <p:cBhvr>
                                            <p:cTn id="30" dur="1000" fill="hold"/>
                                            <p:tgtEl>
                                              <p:spTgt spid="14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6250"/>
                                      </p:stCondLst>
                                      <p:childTnLst>
                                        <p:set>
                                          <p:cBhvr>
                                            <p:cTn id="32" dur="1" fill="hold">
                                              <p:stCondLst>
                                                <p:cond delay="0"/>
                                              </p:stCondLst>
                                            </p:cTn>
                                            <p:tgtEl>
                                              <p:spTgt spid="148"/>
                                            </p:tgtEl>
                                            <p:attrNameLst>
                                              <p:attrName>style.visibility</p:attrName>
                                            </p:attrNameLst>
                                          </p:cBhvr>
                                          <p:to>
                                            <p:strVal val="visible"/>
                                          </p:to>
                                        </p:set>
                                        <p:animEffect transition="in" filter="fade">
                                          <p:cBhvr>
                                            <p:cTn id="33" dur="1000"/>
                                            <p:tgtEl>
                                              <p:spTgt spid="148"/>
                                            </p:tgtEl>
                                          </p:cBhvr>
                                        </p:animEffect>
                                        <p:anim calcmode="lin" valueType="num">
                                          <p:cBhvr>
                                            <p:cTn id="34" dur="1000" fill="hold"/>
                                            <p:tgtEl>
                                              <p:spTgt spid="148"/>
                                            </p:tgtEl>
                                            <p:attrNameLst>
                                              <p:attrName>ppt_x</p:attrName>
                                            </p:attrNameLst>
                                          </p:cBhvr>
                                          <p:tavLst>
                                            <p:tav tm="0">
                                              <p:val>
                                                <p:strVal val="#ppt_x"/>
                                              </p:val>
                                            </p:tav>
                                            <p:tav tm="100000">
                                              <p:val>
                                                <p:strVal val="#ppt_x"/>
                                              </p:val>
                                            </p:tav>
                                          </p:tavLst>
                                        </p:anim>
                                        <p:anim calcmode="lin" valueType="num">
                                          <p:cBhvr>
                                            <p:cTn id="35" dur="1000" fill="hold"/>
                                            <p:tgtEl>
                                              <p:spTgt spid="14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6750"/>
                                      </p:stCondLst>
                                      <p:childTnLst>
                                        <p:set>
                                          <p:cBhvr>
                                            <p:cTn id="37" dur="1" fill="hold">
                                              <p:stCondLst>
                                                <p:cond delay="0"/>
                                              </p:stCondLst>
                                            </p:cTn>
                                            <p:tgtEl>
                                              <p:spTgt spid="145"/>
                                            </p:tgtEl>
                                            <p:attrNameLst>
                                              <p:attrName>style.visibility</p:attrName>
                                            </p:attrNameLst>
                                          </p:cBhvr>
                                          <p:to>
                                            <p:strVal val="visible"/>
                                          </p:to>
                                        </p:set>
                                        <p:animEffect transition="in" filter="fade">
                                          <p:cBhvr>
                                            <p:cTn id="38" dur="1000"/>
                                            <p:tgtEl>
                                              <p:spTgt spid="145"/>
                                            </p:tgtEl>
                                          </p:cBhvr>
                                        </p:animEffect>
                                        <p:anim calcmode="lin" valueType="num">
                                          <p:cBhvr>
                                            <p:cTn id="39" dur="1000" fill="hold"/>
                                            <p:tgtEl>
                                              <p:spTgt spid="145"/>
                                            </p:tgtEl>
                                            <p:attrNameLst>
                                              <p:attrName>ppt_x</p:attrName>
                                            </p:attrNameLst>
                                          </p:cBhvr>
                                          <p:tavLst>
                                            <p:tav tm="0">
                                              <p:val>
                                                <p:strVal val="#ppt_x"/>
                                              </p:val>
                                            </p:tav>
                                            <p:tav tm="100000">
                                              <p:val>
                                                <p:strVal val="#ppt_x"/>
                                              </p:val>
                                            </p:tav>
                                          </p:tavLst>
                                        </p:anim>
                                        <p:anim calcmode="lin" valueType="num">
                                          <p:cBhvr>
                                            <p:cTn id="40" dur="1000" fill="hold"/>
                                            <p:tgtEl>
                                              <p:spTgt spid="145"/>
                                            </p:tgtEl>
                                            <p:attrNameLst>
                                              <p:attrName>ppt_y</p:attrName>
                                            </p:attrNameLst>
                                          </p:cBhvr>
                                          <p:tavLst>
                                            <p:tav tm="0">
                                              <p:val>
                                                <p:strVal val="#ppt_y+.1"/>
                                              </p:val>
                                            </p:tav>
                                            <p:tav tm="100000">
                                              <p:val>
                                                <p:strVal val="#ppt_y"/>
                                              </p:val>
                                            </p:tav>
                                          </p:tavLst>
                                        </p:anim>
                                      </p:childTnLst>
                                    </p:cTn>
                                  </p:par>
                                  <p:par>
                                    <p:cTn id="41" presetID="22" presetClass="entr" presetSubtype="1" fill="hold" grpId="0" nodeType="withEffect">
                                      <p:stCondLst>
                                        <p:cond delay="6750"/>
                                      </p:stCondLst>
                                      <p:childTnLst>
                                        <p:set>
                                          <p:cBhvr>
                                            <p:cTn id="42" dur="1" fill="hold">
                                              <p:stCondLst>
                                                <p:cond delay="0"/>
                                              </p:stCondLst>
                                            </p:cTn>
                                            <p:tgtEl>
                                              <p:spTgt spid="161"/>
                                            </p:tgtEl>
                                            <p:attrNameLst>
                                              <p:attrName>style.visibility</p:attrName>
                                            </p:attrNameLst>
                                          </p:cBhvr>
                                          <p:to>
                                            <p:strVal val="visible"/>
                                          </p:to>
                                        </p:set>
                                        <p:animEffect transition="in" filter="wipe(up)">
                                          <p:cBhvr>
                                            <p:cTn id="43" dur="1500"/>
                                            <p:tgtEl>
                                              <p:spTgt spid="161"/>
                                            </p:tgtEl>
                                          </p:cBhvr>
                                        </p:animEffect>
                                      </p:childTnLst>
                                    </p:cTn>
                                  </p:par>
                                  <p:par>
                                    <p:cTn id="44" presetID="2" presetClass="entr" presetSubtype="4" fill="hold" nodeType="with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2000" fill="hold"/>
                                            <p:tgtEl>
                                              <p:spTgt spid="70"/>
                                            </p:tgtEl>
                                            <p:attrNameLst>
                                              <p:attrName>ppt_x</p:attrName>
                                            </p:attrNameLst>
                                          </p:cBhvr>
                                          <p:tavLst>
                                            <p:tav tm="0">
                                              <p:val>
                                                <p:strVal val="#ppt_x"/>
                                              </p:val>
                                            </p:tav>
                                            <p:tav tm="100000">
                                              <p:val>
                                                <p:strVal val="#ppt_x"/>
                                              </p:val>
                                            </p:tav>
                                          </p:tavLst>
                                        </p:anim>
                                        <p:anim calcmode="lin" valueType="num">
                                          <p:cBhvr additive="base">
                                            <p:cTn id="47" dur="2000" fill="hold"/>
                                            <p:tgtEl>
                                              <p:spTgt spid="70"/>
                                            </p:tgtEl>
                                            <p:attrNameLst>
                                              <p:attrName>ppt_y</p:attrName>
                                            </p:attrNameLst>
                                          </p:cBhvr>
                                          <p:tavLst>
                                            <p:tav tm="0">
                                              <p:val>
                                                <p:strVal val="1+#ppt_h/2"/>
                                              </p:val>
                                            </p:tav>
                                            <p:tav tm="100000">
                                              <p:val>
                                                <p:strVal val="#ppt_y"/>
                                              </p:val>
                                            </p:tav>
                                          </p:tavLst>
                                        </p:anim>
                                      </p:childTnLst>
                                    </p:cTn>
                                  </p:par>
                                  <p:par>
                                    <p:cTn id="48" presetID="42" presetClass="entr" presetSubtype="0" fill="hold" nodeType="withEffect">
                                      <p:stCondLst>
                                        <p:cond delay="1800"/>
                                      </p:stCondLst>
                                      <p:childTnLst>
                                        <p:set>
                                          <p:cBhvr>
                                            <p:cTn id="49" dur="1" fill="hold">
                                              <p:stCondLst>
                                                <p:cond delay="0"/>
                                              </p:stCondLst>
                                            </p:cTn>
                                            <p:tgtEl>
                                              <p:spTgt spid="69"/>
                                            </p:tgtEl>
                                            <p:attrNameLst>
                                              <p:attrName>style.visibility</p:attrName>
                                            </p:attrNameLst>
                                          </p:cBhvr>
                                          <p:to>
                                            <p:strVal val="visible"/>
                                          </p:to>
                                        </p:set>
                                        <p:animEffect transition="in" filter="fade">
                                          <p:cBhvr>
                                            <p:cTn id="50" dur="1000"/>
                                            <p:tgtEl>
                                              <p:spTgt spid="69"/>
                                            </p:tgtEl>
                                          </p:cBhvr>
                                        </p:animEffect>
                                        <p:anim calcmode="lin" valueType="num">
                                          <p:cBhvr>
                                            <p:cTn id="51" dur="1000" fill="hold"/>
                                            <p:tgtEl>
                                              <p:spTgt spid="69"/>
                                            </p:tgtEl>
                                            <p:attrNameLst>
                                              <p:attrName>ppt_x</p:attrName>
                                            </p:attrNameLst>
                                          </p:cBhvr>
                                          <p:tavLst>
                                            <p:tav tm="0">
                                              <p:val>
                                                <p:strVal val="#ppt_x"/>
                                              </p:val>
                                            </p:tav>
                                            <p:tav tm="100000">
                                              <p:val>
                                                <p:strVal val="#ppt_x"/>
                                              </p:val>
                                            </p:tav>
                                          </p:tavLst>
                                        </p:anim>
                                        <p:anim calcmode="lin" valueType="num">
                                          <p:cBhvr>
                                            <p:cTn id="52" dur="1000" fill="hold"/>
                                            <p:tgtEl>
                                              <p:spTgt spid="69"/>
                                            </p:tgtEl>
                                            <p:attrNameLst>
                                              <p:attrName>ppt_y</p:attrName>
                                            </p:attrNameLst>
                                          </p:cBhvr>
                                          <p:tavLst>
                                            <p:tav tm="0">
                                              <p:val>
                                                <p:strVal val="#ppt_y+.1"/>
                                              </p:val>
                                            </p:tav>
                                            <p:tav tm="100000">
                                              <p:val>
                                                <p:strVal val="#ppt_y"/>
                                              </p:val>
                                            </p:tav>
                                          </p:tavLst>
                                        </p:anim>
                                      </p:childTnLst>
                                    </p:cTn>
                                  </p:par>
                                  <p:par>
                                    <p:cTn id="53" presetID="2" presetClass="entr" presetSubtype="1" fill="hold" nodeType="withEffect">
                                      <p:stCondLst>
                                        <p:cond delay="1750"/>
                                      </p:stCondLst>
                                      <p:childTnLst>
                                        <p:set>
                                          <p:cBhvr>
                                            <p:cTn id="54" dur="1" fill="hold">
                                              <p:stCondLst>
                                                <p:cond delay="0"/>
                                              </p:stCondLst>
                                            </p:cTn>
                                            <p:tgtEl>
                                              <p:spTgt spid="97"/>
                                            </p:tgtEl>
                                            <p:attrNameLst>
                                              <p:attrName>style.visibility</p:attrName>
                                            </p:attrNameLst>
                                          </p:cBhvr>
                                          <p:to>
                                            <p:strVal val="visible"/>
                                          </p:to>
                                        </p:set>
                                        <p:anim calcmode="lin" valueType="num">
                                          <p:cBhvr additive="base">
                                            <p:cTn id="55" dur="1500" fill="hold"/>
                                            <p:tgtEl>
                                              <p:spTgt spid="97"/>
                                            </p:tgtEl>
                                            <p:attrNameLst>
                                              <p:attrName>ppt_x</p:attrName>
                                            </p:attrNameLst>
                                          </p:cBhvr>
                                          <p:tavLst>
                                            <p:tav tm="0">
                                              <p:val>
                                                <p:strVal val="#ppt_x"/>
                                              </p:val>
                                            </p:tav>
                                            <p:tav tm="100000">
                                              <p:val>
                                                <p:strVal val="#ppt_x"/>
                                              </p:val>
                                            </p:tav>
                                          </p:tavLst>
                                        </p:anim>
                                        <p:anim calcmode="lin" valueType="num">
                                          <p:cBhvr additive="base">
                                            <p:cTn id="56" dur="1500" fill="hold"/>
                                            <p:tgtEl>
                                              <p:spTgt spid="97"/>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3250"/>
                                      </p:stCondLst>
                                      <p:childTnLst>
                                        <p:set>
                                          <p:cBhvr>
                                            <p:cTn id="58" dur="1" fill="hold">
                                              <p:stCondLst>
                                                <p:cond delay="0"/>
                                              </p:stCondLst>
                                            </p:cTn>
                                            <p:tgtEl>
                                              <p:spTgt spid="102"/>
                                            </p:tgtEl>
                                            <p:attrNameLst>
                                              <p:attrName>style.visibility</p:attrName>
                                            </p:attrNameLst>
                                          </p:cBhvr>
                                          <p:to>
                                            <p:strVal val="visible"/>
                                          </p:to>
                                        </p:set>
                                        <p:anim calcmode="lin" valueType="num">
                                          <p:cBhvr>
                                            <p:cTn id="59" dur="500" fill="hold"/>
                                            <p:tgtEl>
                                              <p:spTgt spid="102"/>
                                            </p:tgtEl>
                                            <p:attrNameLst>
                                              <p:attrName>ppt_w</p:attrName>
                                            </p:attrNameLst>
                                          </p:cBhvr>
                                          <p:tavLst>
                                            <p:tav tm="0">
                                              <p:val>
                                                <p:fltVal val="0"/>
                                              </p:val>
                                            </p:tav>
                                            <p:tav tm="100000">
                                              <p:val>
                                                <p:strVal val="#ppt_w"/>
                                              </p:val>
                                            </p:tav>
                                          </p:tavLst>
                                        </p:anim>
                                        <p:anim calcmode="lin" valueType="num">
                                          <p:cBhvr>
                                            <p:cTn id="60" dur="500" fill="hold"/>
                                            <p:tgtEl>
                                              <p:spTgt spid="102"/>
                                            </p:tgtEl>
                                            <p:attrNameLst>
                                              <p:attrName>ppt_h</p:attrName>
                                            </p:attrNameLst>
                                          </p:cBhvr>
                                          <p:tavLst>
                                            <p:tav tm="0">
                                              <p:val>
                                                <p:fltVal val="0"/>
                                              </p:val>
                                            </p:tav>
                                            <p:tav tm="100000">
                                              <p:val>
                                                <p:strVal val="#ppt_h"/>
                                              </p:val>
                                            </p:tav>
                                          </p:tavLst>
                                        </p:anim>
                                        <p:animEffect transition="in" filter="fade">
                                          <p:cBhvr>
                                            <p:cTn id="61" dur="500"/>
                                            <p:tgtEl>
                                              <p:spTgt spid="102"/>
                                            </p:tgtEl>
                                          </p:cBhvr>
                                        </p:animEffect>
                                      </p:childTnLst>
                                    </p:cTn>
                                  </p:par>
                                  <p:par>
                                    <p:cTn id="62" presetID="53" presetClass="entr" presetSubtype="16" fill="hold" grpId="0" nodeType="withEffect">
                                      <p:stCondLst>
                                        <p:cond delay="3750"/>
                                      </p:stCondLst>
                                      <p:childTnLst>
                                        <p:set>
                                          <p:cBhvr>
                                            <p:cTn id="63" dur="1" fill="hold">
                                              <p:stCondLst>
                                                <p:cond delay="0"/>
                                              </p:stCondLst>
                                            </p:cTn>
                                            <p:tgtEl>
                                              <p:spTgt spid="104"/>
                                            </p:tgtEl>
                                            <p:attrNameLst>
                                              <p:attrName>style.visibility</p:attrName>
                                            </p:attrNameLst>
                                          </p:cBhvr>
                                          <p:to>
                                            <p:strVal val="visible"/>
                                          </p:to>
                                        </p:set>
                                        <p:anim calcmode="lin" valueType="num">
                                          <p:cBhvr>
                                            <p:cTn id="64" dur="500" fill="hold"/>
                                            <p:tgtEl>
                                              <p:spTgt spid="104"/>
                                            </p:tgtEl>
                                            <p:attrNameLst>
                                              <p:attrName>ppt_w</p:attrName>
                                            </p:attrNameLst>
                                          </p:cBhvr>
                                          <p:tavLst>
                                            <p:tav tm="0">
                                              <p:val>
                                                <p:fltVal val="0"/>
                                              </p:val>
                                            </p:tav>
                                            <p:tav tm="100000">
                                              <p:val>
                                                <p:strVal val="#ppt_w"/>
                                              </p:val>
                                            </p:tav>
                                          </p:tavLst>
                                        </p:anim>
                                        <p:anim calcmode="lin" valueType="num">
                                          <p:cBhvr>
                                            <p:cTn id="65" dur="500" fill="hold"/>
                                            <p:tgtEl>
                                              <p:spTgt spid="104"/>
                                            </p:tgtEl>
                                            <p:attrNameLst>
                                              <p:attrName>ppt_h</p:attrName>
                                            </p:attrNameLst>
                                          </p:cBhvr>
                                          <p:tavLst>
                                            <p:tav tm="0">
                                              <p:val>
                                                <p:fltVal val="0"/>
                                              </p:val>
                                            </p:tav>
                                            <p:tav tm="100000">
                                              <p:val>
                                                <p:strVal val="#ppt_h"/>
                                              </p:val>
                                            </p:tav>
                                          </p:tavLst>
                                        </p:anim>
                                        <p:animEffect transition="in" filter="fade">
                                          <p:cBhvr>
                                            <p:cTn id="66" dur="500"/>
                                            <p:tgtEl>
                                              <p:spTgt spid="104"/>
                                            </p:tgtEl>
                                          </p:cBhvr>
                                        </p:animEffect>
                                      </p:childTnLst>
                                    </p:cTn>
                                  </p:par>
                                  <p:par>
                                    <p:cTn id="67" presetID="53" presetClass="entr" presetSubtype="16" fill="hold" grpId="0" nodeType="withEffect">
                                      <p:stCondLst>
                                        <p:cond delay="4250"/>
                                      </p:stCondLst>
                                      <p:childTnLst>
                                        <p:set>
                                          <p:cBhvr>
                                            <p:cTn id="68" dur="1" fill="hold">
                                              <p:stCondLst>
                                                <p:cond delay="0"/>
                                              </p:stCondLst>
                                            </p:cTn>
                                            <p:tgtEl>
                                              <p:spTgt spid="103"/>
                                            </p:tgtEl>
                                            <p:attrNameLst>
                                              <p:attrName>style.visibility</p:attrName>
                                            </p:attrNameLst>
                                          </p:cBhvr>
                                          <p:to>
                                            <p:strVal val="visible"/>
                                          </p:to>
                                        </p:set>
                                        <p:anim calcmode="lin" valueType="num">
                                          <p:cBhvr>
                                            <p:cTn id="69" dur="500" fill="hold"/>
                                            <p:tgtEl>
                                              <p:spTgt spid="103"/>
                                            </p:tgtEl>
                                            <p:attrNameLst>
                                              <p:attrName>ppt_w</p:attrName>
                                            </p:attrNameLst>
                                          </p:cBhvr>
                                          <p:tavLst>
                                            <p:tav tm="0">
                                              <p:val>
                                                <p:fltVal val="0"/>
                                              </p:val>
                                            </p:tav>
                                            <p:tav tm="100000">
                                              <p:val>
                                                <p:strVal val="#ppt_w"/>
                                              </p:val>
                                            </p:tav>
                                          </p:tavLst>
                                        </p:anim>
                                        <p:anim calcmode="lin" valueType="num">
                                          <p:cBhvr>
                                            <p:cTn id="70" dur="500" fill="hold"/>
                                            <p:tgtEl>
                                              <p:spTgt spid="103"/>
                                            </p:tgtEl>
                                            <p:attrNameLst>
                                              <p:attrName>ppt_h</p:attrName>
                                            </p:attrNameLst>
                                          </p:cBhvr>
                                          <p:tavLst>
                                            <p:tav tm="0">
                                              <p:val>
                                                <p:fltVal val="0"/>
                                              </p:val>
                                            </p:tav>
                                            <p:tav tm="100000">
                                              <p:val>
                                                <p:strVal val="#ppt_h"/>
                                              </p:val>
                                            </p:tav>
                                          </p:tavLst>
                                        </p:anim>
                                        <p:animEffect transition="in" filter="fade">
                                          <p:cBhvr>
                                            <p:cTn id="71" dur="500"/>
                                            <p:tgtEl>
                                              <p:spTgt spid="103"/>
                                            </p:tgtEl>
                                          </p:cBhvr>
                                        </p:animEffect>
                                      </p:childTnLst>
                                    </p:cTn>
                                  </p:par>
                                  <p:par>
                                    <p:cTn id="72" presetID="53" presetClass="entr" presetSubtype="16" fill="hold" grpId="0" nodeType="withEffect">
                                      <p:stCondLst>
                                        <p:cond delay="4750"/>
                                      </p:stCondLst>
                                      <p:childTnLst>
                                        <p:set>
                                          <p:cBhvr>
                                            <p:cTn id="73" dur="1" fill="hold">
                                              <p:stCondLst>
                                                <p:cond delay="0"/>
                                              </p:stCondLst>
                                            </p:cTn>
                                            <p:tgtEl>
                                              <p:spTgt spid="96"/>
                                            </p:tgtEl>
                                            <p:attrNameLst>
                                              <p:attrName>style.visibility</p:attrName>
                                            </p:attrNameLst>
                                          </p:cBhvr>
                                          <p:to>
                                            <p:strVal val="visible"/>
                                          </p:to>
                                        </p:set>
                                        <p:anim calcmode="lin" valueType="num">
                                          <p:cBhvr>
                                            <p:cTn id="74" dur="750" fill="hold"/>
                                            <p:tgtEl>
                                              <p:spTgt spid="96"/>
                                            </p:tgtEl>
                                            <p:attrNameLst>
                                              <p:attrName>ppt_w</p:attrName>
                                            </p:attrNameLst>
                                          </p:cBhvr>
                                          <p:tavLst>
                                            <p:tav tm="0">
                                              <p:val>
                                                <p:fltVal val="0"/>
                                              </p:val>
                                            </p:tav>
                                            <p:tav tm="100000">
                                              <p:val>
                                                <p:strVal val="#ppt_w"/>
                                              </p:val>
                                            </p:tav>
                                          </p:tavLst>
                                        </p:anim>
                                        <p:anim calcmode="lin" valueType="num">
                                          <p:cBhvr>
                                            <p:cTn id="75" dur="750" fill="hold"/>
                                            <p:tgtEl>
                                              <p:spTgt spid="96"/>
                                            </p:tgtEl>
                                            <p:attrNameLst>
                                              <p:attrName>ppt_h</p:attrName>
                                            </p:attrNameLst>
                                          </p:cBhvr>
                                          <p:tavLst>
                                            <p:tav tm="0">
                                              <p:val>
                                                <p:fltVal val="0"/>
                                              </p:val>
                                            </p:tav>
                                            <p:tav tm="100000">
                                              <p:val>
                                                <p:strVal val="#ppt_h"/>
                                              </p:val>
                                            </p:tav>
                                          </p:tavLst>
                                        </p:anim>
                                        <p:animEffect transition="in" filter="fade">
                                          <p:cBhvr>
                                            <p:cTn id="76" dur="750"/>
                                            <p:tgtEl>
                                              <p:spTgt spid="96"/>
                                            </p:tgtEl>
                                          </p:cBhvr>
                                        </p:animEffect>
                                      </p:childTnLst>
                                    </p:cTn>
                                  </p:par>
                                  <p:par>
                                    <p:cTn id="77" presetID="8" presetClass="emph" presetSubtype="0" fill="hold" grpId="1" nodeType="withEffect">
                                      <p:stCondLst>
                                        <p:cond delay="5250"/>
                                      </p:stCondLst>
                                      <p:childTnLst>
                                        <p:animRot by="10800000">
                                          <p:cBhvr>
                                            <p:cTn id="78" dur="8750" fill="hold"/>
                                            <p:tgtEl>
                                              <p:spTgt spid="96"/>
                                            </p:tgtEl>
                                            <p:attrNameLst>
                                              <p:attrName>r</p:attrName>
                                            </p:attrNameLst>
                                          </p:cBhvr>
                                        </p:animRot>
                                      </p:childTnLst>
                                    </p:cTn>
                                  </p:par>
                                  <p:par>
                                    <p:cTn id="79" presetID="22" presetClass="entr" presetSubtype="8" fill="hold" grpId="0" nodeType="withEffect">
                                      <p:stCondLst>
                                        <p:cond delay="6250"/>
                                      </p:stCondLst>
                                      <p:childTnLst>
                                        <p:set>
                                          <p:cBhvr>
                                            <p:cTn id="80" dur="1" fill="hold">
                                              <p:stCondLst>
                                                <p:cond delay="0"/>
                                              </p:stCondLst>
                                            </p:cTn>
                                            <p:tgtEl>
                                              <p:spTgt spid="111"/>
                                            </p:tgtEl>
                                            <p:attrNameLst>
                                              <p:attrName>style.visibility</p:attrName>
                                            </p:attrNameLst>
                                          </p:cBhvr>
                                          <p:to>
                                            <p:strVal val="visible"/>
                                          </p:to>
                                        </p:set>
                                        <p:animEffect transition="in" filter="wipe(left)">
                                          <p:cBhvr>
                                            <p:cTn id="81" dur="1250"/>
                                            <p:tgtEl>
                                              <p:spTgt spid="111"/>
                                            </p:tgtEl>
                                          </p:cBhvr>
                                        </p:animEffect>
                                      </p:childTnLst>
                                    </p:cTn>
                                  </p:par>
                                  <p:par>
                                    <p:cTn id="82" presetID="10" presetClass="entr" presetSubtype="0" fill="hold" grpId="0" nodeType="withEffect">
                                      <p:stCondLst>
                                        <p:cond delay="7500"/>
                                      </p:stCondLst>
                                      <p:childTnLst>
                                        <p:set>
                                          <p:cBhvr>
                                            <p:cTn id="83" dur="1" fill="hold">
                                              <p:stCondLst>
                                                <p:cond delay="0"/>
                                              </p:stCondLst>
                                            </p:cTn>
                                            <p:tgtEl>
                                              <p:spTgt spid="108"/>
                                            </p:tgtEl>
                                            <p:attrNameLst>
                                              <p:attrName>style.visibility</p:attrName>
                                            </p:attrNameLst>
                                          </p:cBhvr>
                                          <p:to>
                                            <p:strVal val="visible"/>
                                          </p:to>
                                        </p:set>
                                        <p:animEffect transition="in" filter="fade">
                                          <p:cBhvr>
                                            <p:cTn id="84" dur="500"/>
                                            <p:tgtEl>
                                              <p:spTgt spid="108"/>
                                            </p:tgtEl>
                                          </p:cBhvr>
                                        </p:animEffect>
                                      </p:childTnLst>
                                    </p:cTn>
                                  </p:par>
                                  <p:par>
                                    <p:cTn id="85" presetID="10" presetClass="entr" presetSubtype="0" fill="hold" grpId="0" nodeType="withEffect">
                                      <p:stCondLst>
                                        <p:cond delay="8000"/>
                                      </p:stCondLst>
                                      <p:childTnLst>
                                        <p:set>
                                          <p:cBhvr>
                                            <p:cTn id="86" dur="1" fill="hold">
                                              <p:stCondLst>
                                                <p:cond delay="0"/>
                                              </p:stCondLst>
                                            </p:cTn>
                                            <p:tgtEl>
                                              <p:spTgt spid="109"/>
                                            </p:tgtEl>
                                            <p:attrNameLst>
                                              <p:attrName>style.visibility</p:attrName>
                                            </p:attrNameLst>
                                          </p:cBhvr>
                                          <p:to>
                                            <p:strVal val="visible"/>
                                          </p:to>
                                        </p:set>
                                        <p:animEffect transition="in" filter="fade">
                                          <p:cBhvr>
                                            <p:cTn id="87" dur="500"/>
                                            <p:tgtEl>
                                              <p:spTgt spid="109"/>
                                            </p:tgtEl>
                                          </p:cBhvr>
                                        </p:animEffect>
                                      </p:childTnLst>
                                    </p:cTn>
                                  </p:par>
                                  <p:par>
                                    <p:cTn id="88" presetID="10" presetClass="entr" presetSubtype="0" fill="hold" grpId="0" nodeType="withEffect">
                                      <p:stCondLst>
                                        <p:cond delay="8500"/>
                                      </p:stCondLst>
                                      <p:childTnLst>
                                        <p:set>
                                          <p:cBhvr>
                                            <p:cTn id="89" dur="1" fill="hold">
                                              <p:stCondLst>
                                                <p:cond delay="0"/>
                                              </p:stCondLst>
                                            </p:cTn>
                                            <p:tgtEl>
                                              <p:spTgt spid="110"/>
                                            </p:tgtEl>
                                            <p:attrNameLst>
                                              <p:attrName>style.visibility</p:attrName>
                                            </p:attrNameLst>
                                          </p:cBhvr>
                                          <p:to>
                                            <p:strVal val="visible"/>
                                          </p:to>
                                        </p:set>
                                        <p:animEffect transition="in" filter="fade">
                                          <p:cBhvr>
                                            <p:cTn id="90" dur="500"/>
                                            <p:tgtEl>
                                              <p:spTgt spid="110"/>
                                            </p:tgtEl>
                                          </p:cBhvr>
                                        </p:animEffect>
                                      </p:childTnLst>
                                    </p:cTn>
                                  </p:par>
                                  <p:par>
                                    <p:cTn id="91" presetID="42" presetClass="entr" presetSubtype="0" fill="hold" grpId="0" nodeType="withEffect">
                                      <p:stCondLst>
                                        <p:cond delay="9000"/>
                                      </p:stCondLst>
                                      <p:childTnLst>
                                        <p:set>
                                          <p:cBhvr>
                                            <p:cTn id="92" dur="1" fill="hold">
                                              <p:stCondLst>
                                                <p:cond delay="0"/>
                                              </p:stCondLst>
                                            </p:cTn>
                                            <p:tgtEl>
                                              <p:spTgt spid="106"/>
                                            </p:tgtEl>
                                            <p:attrNameLst>
                                              <p:attrName>style.visibility</p:attrName>
                                            </p:attrNameLst>
                                          </p:cBhvr>
                                          <p:to>
                                            <p:strVal val="visible"/>
                                          </p:to>
                                        </p:set>
                                        <p:animEffect transition="in" filter="fade">
                                          <p:cBhvr>
                                            <p:cTn id="93" dur="1000"/>
                                            <p:tgtEl>
                                              <p:spTgt spid="106"/>
                                            </p:tgtEl>
                                          </p:cBhvr>
                                        </p:animEffect>
                                        <p:anim calcmode="lin" valueType="num">
                                          <p:cBhvr>
                                            <p:cTn id="94" dur="1000" fill="hold"/>
                                            <p:tgtEl>
                                              <p:spTgt spid="106"/>
                                            </p:tgtEl>
                                            <p:attrNameLst>
                                              <p:attrName>ppt_x</p:attrName>
                                            </p:attrNameLst>
                                          </p:cBhvr>
                                          <p:tavLst>
                                            <p:tav tm="0">
                                              <p:val>
                                                <p:strVal val="#ppt_x"/>
                                              </p:val>
                                            </p:tav>
                                            <p:tav tm="100000">
                                              <p:val>
                                                <p:strVal val="#ppt_x"/>
                                              </p:val>
                                            </p:tav>
                                          </p:tavLst>
                                        </p:anim>
                                        <p:anim calcmode="lin" valueType="num">
                                          <p:cBhvr>
                                            <p:cTn id="95" dur="1000" fill="hold"/>
                                            <p:tgtEl>
                                              <p:spTgt spid="106"/>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9000"/>
                                      </p:stCondLst>
                                      <p:childTnLst>
                                        <p:set>
                                          <p:cBhvr>
                                            <p:cTn id="97" dur="1" fill="hold">
                                              <p:stCondLst>
                                                <p:cond delay="0"/>
                                              </p:stCondLst>
                                            </p:cTn>
                                            <p:tgtEl>
                                              <p:spTgt spid="115"/>
                                            </p:tgtEl>
                                            <p:attrNameLst>
                                              <p:attrName>style.visibility</p:attrName>
                                            </p:attrNameLst>
                                          </p:cBhvr>
                                          <p:to>
                                            <p:strVal val="visible"/>
                                          </p:to>
                                        </p:set>
                                        <p:animEffect transition="in" filter="fade">
                                          <p:cBhvr>
                                            <p:cTn id="98" dur="1000"/>
                                            <p:tgtEl>
                                              <p:spTgt spid="115"/>
                                            </p:tgtEl>
                                          </p:cBhvr>
                                        </p:animEffect>
                                        <p:anim calcmode="lin" valueType="num">
                                          <p:cBhvr>
                                            <p:cTn id="99" dur="1000" fill="hold"/>
                                            <p:tgtEl>
                                              <p:spTgt spid="115"/>
                                            </p:tgtEl>
                                            <p:attrNameLst>
                                              <p:attrName>ppt_x</p:attrName>
                                            </p:attrNameLst>
                                          </p:cBhvr>
                                          <p:tavLst>
                                            <p:tav tm="0">
                                              <p:val>
                                                <p:strVal val="#ppt_x"/>
                                              </p:val>
                                            </p:tav>
                                            <p:tav tm="100000">
                                              <p:val>
                                                <p:strVal val="#ppt_x"/>
                                              </p:val>
                                            </p:tav>
                                          </p:tavLst>
                                        </p:anim>
                                        <p:anim calcmode="lin" valueType="num">
                                          <p:cBhvr>
                                            <p:cTn id="100" dur="1000" fill="hold"/>
                                            <p:tgtEl>
                                              <p:spTgt spid="11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9750"/>
                                      </p:stCondLst>
                                      <p:childTnLst>
                                        <p:set>
                                          <p:cBhvr>
                                            <p:cTn id="102" dur="1" fill="hold">
                                              <p:stCondLst>
                                                <p:cond delay="0"/>
                                              </p:stCondLst>
                                            </p:cTn>
                                            <p:tgtEl>
                                              <p:spTgt spid="105"/>
                                            </p:tgtEl>
                                            <p:attrNameLst>
                                              <p:attrName>style.visibility</p:attrName>
                                            </p:attrNameLst>
                                          </p:cBhvr>
                                          <p:to>
                                            <p:strVal val="visible"/>
                                          </p:to>
                                        </p:set>
                                        <p:animEffect transition="in" filter="fade">
                                          <p:cBhvr>
                                            <p:cTn id="103" dur="1000"/>
                                            <p:tgtEl>
                                              <p:spTgt spid="105"/>
                                            </p:tgtEl>
                                          </p:cBhvr>
                                        </p:animEffect>
                                        <p:anim calcmode="lin" valueType="num">
                                          <p:cBhvr>
                                            <p:cTn id="104" dur="1000" fill="hold"/>
                                            <p:tgtEl>
                                              <p:spTgt spid="105"/>
                                            </p:tgtEl>
                                            <p:attrNameLst>
                                              <p:attrName>ppt_x</p:attrName>
                                            </p:attrNameLst>
                                          </p:cBhvr>
                                          <p:tavLst>
                                            <p:tav tm="0">
                                              <p:val>
                                                <p:strVal val="#ppt_x"/>
                                              </p:val>
                                            </p:tav>
                                            <p:tav tm="100000">
                                              <p:val>
                                                <p:strVal val="#ppt_x"/>
                                              </p:val>
                                            </p:tav>
                                          </p:tavLst>
                                        </p:anim>
                                        <p:anim calcmode="lin" valueType="num">
                                          <p:cBhvr>
                                            <p:cTn id="105" dur="1000" fill="hold"/>
                                            <p:tgtEl>
                                              <p:spTgt spid="105"/>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9750"/>
                                      </p:stCondLst>
                                      <p:childTnLst>
                                        <p:set>
                                          <p:cBhvr>
                                            <p:cTn id="107" dur="1" fill="hold">
                                              <p:stCondLst>
                                                <p:cond delay="0"/>
                                              </p:stCondLst>
                                            </p:cTn>
                                            <p:tgtEl>
                                              <p:spTgt spid="116"/>
                                            </p:tgtEl>
                                            <p:attrNameLst>
                                              <p:attrName>style.visibility</p:attrName>
                                            </p:attrNameLst>
                                          </p:cBhvr>
                                          <p:to>
                                            <p:strVal val="visible"/>
                                          </p:to>
                                        </p:set>
                                        <p:animEffect transition="in" filter="fade">
                                          <p:cBhvr>
                                            <p:cTn id="108" dur="1000"/>
                                            <p:tgtEl>
                                              <p:spTgt spid="116"/>
                                            </p:tgtEl>
                                          </p:cBhvr>
                                        </p:animEffect>
                                        <p:anim calcmode="lin" valueType="num">
                                          <p:cBhvr>
                                            <p:cTn id="109" dur="1000" fill="hold"/>
                                            <p:tgtEl>
                                              <p:spTgt spid="116"/>
                                            </p:tgtEl>
                                            <p:attrNameLst>
                                              <p:attrName>ppt_x</p:attrName>
                                            </p:attrNameLst>
                                          </p:cBhvr>
                                          <p:tavLst>
                                            <p:tav tm="0">
                                              <p:val>
                                                <p:strVal val="#ppt_x"/>
                                              </p:val>
                                            </p:tav>
                                            <p:tav tm="100000">
                                              <p:val>
                                                <p:strVal val="#ppt_x"/>
                                              </p:val>
                                            </p:tav>
                                          </p:tavLst>
                                        </p:anim>
                                        <p:anim calcmode="lin" valueType="num">
                                          <p:cBhvr>
                                            <p:cTn id="110" dur="1000" fill="hold"/>
                                            <p:tgtEl>
                                              <p:spTgt spid="116"/>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1050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1000"/>
                                            <p:tgtEl>
                                              <p:spTgt spid="107"/>
                                            </p:tgtEl>
                                          </p:cBhvr>
                                        </p:animEffect>
                                        <p:anim calcmode="lin" valueType="num">
                                          <p:cBhvr>
                                            <p:cTn id="114" dur="1000" fill="hold"/>
                                            <p:tgtEl>
                                              <p:spTgt spid="107"/>
                                            </p:tgtEl>
                                            <p:attrNameLst>
                                              <p:attrName>ppt_x</p:attrName>
                                            </p:attrNameLst>
                                          </p:cBhvr>
                                          <p:tavLst>
                                            <p:tav tm="0">
                                              <p:val>
                                                <p:strVal val="#ppt_x"/>
                                              </p:val>
                                            </p:tav>
                                            <p:tav tm="100000">
                                              <p:val>
                                                <p:strVal val="#ppt_x"/>
                                              </p:val>
                                            </p:tav>
                                          </p:tavLst>
                                        </p:anim>
                                        <p:anim calcmode="lin" valueType="num">
                                          <p:cBhvr>
                                            <p:cTn id="115" dur="1000" fill="hold"/>
                                            <p:tgtEl>
                                              <p:spTgt spid="107"/>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10500"/>
                                      </p:stCondLst>
                                      <p:childTnLst>
                                        <p:set>
                                          <p:cBhvr>
                                            <p:cTn id="117" dur="1" fill="hold">
                                              <p:stCondLst>
                                                <p:cond delay="0"/>
                                              </p:stCondLst>
                                            </p:cTn>
                                            <p:tgtEl>
                                              <p:spTgt spid="117"/>
                                            </p:tgtEl>
                                            <p:attrNameLst>
                                              <p:attrName>style.visibility</p:attrName>
                                            </p:attrNameLst>
                                          </p:cBhvr>
                                          <p:to>
                                            <p:strVal val="visible"/>
                                          </p:to>
                                        </p:set>
                                        <p:animEffect transition="in" filter="fade">
                                          <p:cBhvr>
                                            <p:cTn id="118" dur="1000"/>
                                            <p:tgtEl>
                                              <p:spTgt spid="117"/>
                                            </p:tgtEl>
                                          </p:cBhvr>
                                        </p:animEffect>
                                        <p:anim calcmode="lin" valueType="num">
                                          <p:cBhvr>
                                            <p:cTn id="119" dur="1000" fill="hold"/>
                                            <p:tgtEl>
                                              <p:spTgt spid="117"/>
                                            </p:tgtEl>
                                            <p:attrNameLst>
                                              <p:attrName>ppt_x</p:attrName>
                                            </p:attrNameLst>
                                          </p:cBhvr>
                                          <p:tavLst>
                                            <p:tav tm="0">
                                              <p:val>
                                                <p:strVal val="#ppt_x"/>
                                              </p:val>
                                            </p:tav>
                                            <p:tav tm="100000">
                                              <p:val>
                                                <p:strVal val="#ppt_x"/>
                                              </p:val>
                                            </p:tav>
                                          </p:tavLst>
                                        </p:anim>
                                        <p:anim calcmode="lin" valueType="num">
                                          <p:cBhvr>
                                            <p:cTn id="120" dur="1000" fill="hold"/>
                                            <p:tgtEl>
                                              <p:spTgt spid="117"/>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11500"/>
                                      </p:stCondLst>
                                      <p:childTnLst>
                                        <p:set>
                                          <p:cBhvr>
                                            <p:cTn id="122" dur="1" fill="hold">
                                              <p:stCondLst>
                                                <p:cond delay="0"/>
                                              </p:stCondLst>
                                            </p:cTn>
                                            <p:tgtEl>
                                              <p:spTgt spid="112"/>
                                            </p:tgtEl>
                                            <p:attrNameLst>
                                              <p:attrName>style.visibility</p:attrName>
                                            </p:attrNameLst>
                                          </p:cBhvr>
                                          <p:to>
                                            <p:strVal val="visible"/>
                                          </p:to>
                                        </p:set>
                                        <p:animEffect transition="in" filter="fade">
                                          <p:cBhvr>
                                            <p:cTn id="123" dur="1000"/>
                                            <p:tgtEl>
                                              <p:spTgt spid="112"/>
                                            </p:tgtEl>
                                          </p:cBhvr>
                                        </p:animEffect>
                                        <p:anim calcmode="lin" valueType="num">
                                          <p:cBhvr>
                                            <p:cTn id="124" dur="1000" fill="hold"/>
                                            <p:tgtEl>
                                              <p:spTgt spid="112"/>
                                            </p:tgtEl>
                                            <p:attrNameLst>
                                              <p:attrName>ppt_x</p:attrName>
                                            </p:attrNameLst>
                                          </p:cBhvr>
                                          <p:tavLst>
                                            <p:tav tm="0">
                                              <p:val>
                                                <p:strVal val="#ppt_x"/>
                                              </p:val>
                                            </p:tav>
                                            <p:tav tm="100000">
                                              <p:val>
                                                <p:strVal val="#ppt_x"/>
                                              </p:val>
                                            </p:tav>
                                          </p:tavLst>
                                        </p:anim>
                                        <p:anim calcmode="lin" valueType="num">
                                          <p:cBhvr>
                                            <p:cTn id="125" dur="10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animBg="1"/>
          <p:bldP spid="145" grpId="0" animBg="1"/>
          <p:bldP spid="146" grpId="0" animBg="1"/>
          <p:bldP spid="147" grpId="0" animBg="1"/>
          <p:bldP spid="161" grpId="0"/>
          <p:bldP spid="96" grpId="0" animBg="1"/>
          <p:bldP spid="96" grpId="1" animBg="1"/>
          <p:bldP spid="102" grpId="0"/>
          <p:bldP spid="103" grpId="0"/>
          <p:bldP spid="104" grpId="0"/>
          <p:bldP spid="105" grpId="0"/>
          <p:bldP spid="106" grpId="0"/>
          <p:bldP spid="107" grpId="0"/>
          <p:bldP spid="108" grpId="0" animBg="1"/>
          <p:bldP spid="109" grpId="0" animBg="1"/>
          <p:bldP spid="110" grpId="0" animBg="1"/>
          <p:bldP spid="111" grpId="0"/>
          <p:bldP spid="115" grpId="0"/>
          <p:bldP spid="116" grpId="0"/>
          <p:bldP spid="11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smCheck">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7877" y="4826880"/>
            <a:ext cx="1321220" cy="2897414"/>
          </a:xfrm>
          <a:prstGeom prst="rect">
            <a:avLst/>
          </a:prstGeom>
        </p:spPr>
      </p:pic>
      <p:pic>
        <p:nvPicPr>
          <p:cNvPr id="2056" name="Picture 8" descr="F:\我图网产品\设计中的\家长会\PNG\10-10.p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514669" y="5733791"/>
            <a:ext cx="12967922" cy="1135153"/>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组合 31"/>
          <p:cNvGrpSpPr/>
          <p:nvPr/>
        </p:nvGrpSpPr>
        <p:grpSpPr>
          <a:xfrm rot="691748">
            <a:off x="10446750" y="368499"/>
            <a:ext cx="698375" cy="685533"/>
            <a:chOff x="10646778" y="4753862"/>
            <a:chExt cx="751521" cy="737702"/>
          </a:xfrm>
        </p:grpSpPr>
        <p:sp>
          <p:nvSpPr>
            <p:cNvPr id="3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0646778" y="4762829"/>
              <a:ext cx="749726" cy="728735"/>
              <a:chOff x="11012539" y="4493889"/>
              <a:chExt cx="749726" cy="728735"/>
            </a:xfrm>
          </p:grpSpPr>
          <p:sp>
            <p:nvSpPr>
              <p:cNvPr id="3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rot="691748">
            <a:off x="9516891" y="1499348"/>
            <a:ext cx="470817" cy="462160"/>
            <a:chOff x="10646778" y="4753862"/>
            <a:chExt cx="751521" cy="737702"/>
          </a:xfrm>
        </p:grpSpPr>
        <p:sp>
          <p:nvSpPr>
            <p:cNvPr id="3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10646778" y="4762829"/>
              <a:ext cx="749726" cy="728735"/>
              <a:chOff x="11012539" y="4493889"/>
              <a:chExt cx="749726" cy="728735"/>
            </a:xfrm>
          </p:grpSpPr>
          <p:sp>
            <p:nvSpPr>
              <p:cNvPr id="4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4" name="组合 43"/>
          <p:cNvGrpSpPr/>
          <p:nvPr/>
        </p:nvGrpSpPr>
        <p:grpSpPr>
          <a:xfrm rot="691748">
            <a:off x="10208451" y="1220151"/>
            <a:ext cx="400052" cy="392696"/>
            <a:chOff x="10646778" y="4753862"/>
            <a:chExt cx="751521" cy="737702"/>
          </a:xfrm>
        </p:grpSpPr>
        <p:sp>
          <p:nvSpPr>
            <p:cNvPr id="4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646778" y="4762829"/>
              <a:ext cx="749726" cy="728735"/>
              <a:chOff x="11012539" y="4493889"/>
              <a:chExt cx="749726" cy="728735"/>
            </a:xfrm>
          </p:grpSpPr>
          <p:sp>
            <p:nvSpPr>
              <p:cNvPr id="4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0" name="组合 49"/>
          <p:cNvGrpSpPr/>
          <p:nvPr/>
        </p:nvGrpSpPr>
        <p:grpSpPr>
          <a:xfrm rot="691748">
            <a:off x="10899446" y="1323355"/>
            <a:ext cx="698375" cy="685533"/>
            <a:chOff x="10646778" y="4753862"/>
            <a:chExt cx="751521" cy="737702"/>
          </a:xfrm>
        </p:grpSpPr>
        <p:sp>
          <p:nvSpPr>
            <p:cNvPr id="5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10646778" y="4762829"/>
              <a:ext cx="749726" cy="728735"/>
              <a:chOff x="11012539" y="4493889"/>
              <a:chExt cx="749726" cy="728735"/>
            </a:xfrm>
          </p:grpSpPr>
          <p:sp>
            <p:nvSpPr>
              <p:cNvPr id="5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074" name="Picture 2" descr="F:\我图网产品\设计中的\家长会\PNG\2-1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82" y="5791847"/>
            <a:ext cx="2780027" cy="1294807"/>
          </a:xfrm>
          <a:prstGeom prst="rect">
            <a:avLst/>
          </a:prstGeom>
          <a:noFill/>
          <a:extLst>
            <a:ext uri="{909E8E84-426E-40DD-AFC4-6F175D3DCCD1}">
              <a14:hiddenFill xmlns:a14="http://schemas.microsoft.com/office/drawing/2010/main">
                <a:solidFill>
                  <a:srgbClr val="FFFFFF"/>
                </a:solidFill>
              </a14:hiddenFill>
            </a:ext>
          </a:extLst>
        </p:spPr>
      </p:pic>
      <p:pic>
        <p:nvPicPr>
          <p:cNvPr id="56" name="Picture 26" descr="F:\我图网产品\设计中的\家长会\PNG\11-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12211049" y="5471173"/>
            <a:ext cx="1175658" cy="674777"/>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0" descr="F:\我图网产品\设计中的\家长会\PNG\7-3.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853317">
            <a:off x="7469769" y="760751"/>
            <a:ext cx="1749425" cy="1369029"/>
          </a:xfrm>
          <a:prstGeom prst="rect">
            <a:avLst/>
          </a:prstGeom>
          <a:noFill/>
          <a:extLst>
            <a:ext uri="{909E8E84-426E-40DD-AFC4-6F175D3DCCD1}">
              <a14:hiddenFill xmlns:a14="http://schemas.microsoft.com/office/drawing/2010/main">
                <a:solidFill>
                  <a:srgbClr val="FFFFFF"/>
                </a:solidFill>
              </a14:hiddenFill>
            </a:ext>
          </a:extLst>
        </p:spPr>
      </p:pic>
      <p:sp>
        <p:nvSpPr>
          <p:cNvPr id="59" name="文本框 36"/>
          <p:cNvSpPr txBox="1"/>
          <p:nvPr/>
        </p:nvSpPr>
        <p:spPr>
          <a:xfrm>
            <a:off x="2339935" y="1004185"/>
            <a:ext cx="4747484" cy="830997"/>
          </a:xfrm>
          <a:prstGeom prst="rect">
            <a:avLst/>
          </a:prstGeom>
          <a:noFill/>
        </p:spPr>
        <p:txBody>
          <a:bodyPr vert="horz" wrap="square" rtlCol="0">
            <a:spAutoFit/>
          </a:bodyPr>
          <a:lstStyle/>
          <a:p>
            <a:pPr algn="dist"/>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新学期教学安排</a:t>
            </a:r>
            <a:r>
              <a:rPr lang="en-US" altLang="zh-CN"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zh-CN" altLang="en-US" sz="4800" b="1" dirty="0">
              <a:solidFill>
                <a:srgbClr val="F8027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71" name="组合 70"/>
          <p:cNvGrpSpPr/>
          <p:nvPr/>
        </p:nvGrpSpPr>
        <p:grpSpPr>
          <a:xfrm>
            <a:off x="2382410" y="3857518"/>
            <a:ext cx="1177219" cy="1194956"/>
            <a:chOff x="9272337" y="-1404832"/>
            <a:chExt cx="1597009" cy="1621072"/>
          </a:xfrm>
        </p:grpSpPr>
        <p:sp>
          <p:nvSpPr>
            <p:cNvPr id="72" name="椭圆 71"/>
            <p:cNvSpPr/>
            <p:nvPr/>
          </p:nvSpPr>
          <p:spPr>
            <a:xfrm>
              <a:off x="9272337" y="-1377658"/>
              <a:ext cx="1593898" cy="1593898"/>
            </a:xfrm>
            <a:prstGeom prst="ellipse">
              <a:avLst/>
            </a:prstGeom>
            <a:solidFill>
              <a:srgbClr val="20B6BE"/>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272337" y="-1404832"/>
              <a:ext cx="1597009" cy="1597009"/>
              <a:chOff x="9437178" y="1562958"/>
              <a:chExt cx="1597009" cy="1597009"/>
            </a:xfrm>
          </p:grpSpPr>
          <p:sp>
            <p:nvSpPr>
              <p:cNvPr id="102" name="椭圆 10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p:cNvSpPr/>
              <p:nvPr/>
            </p:nvSpPr>
            <p:spPr>
              <a:xfrm>
                <a:off x="9440289" y="1562958"/>
                <a:ext cx="1593898" cy="1593898"/>
              </a:xfrm>
              <a:prstGeom prst="ellipse">
                <a:avLst/>
              </a:prstGeom>
              <a:gradFill flip="none" rotWithShape="1">
                <a:gsLst>
                  <a:gs pos="0">
                    <a:srgbClr val="22F1F6"/>
                  </a:gs>
                  <a:gs pos="40000">
                    <a:srgbClr val="22F1F6"/>
                  </a:gs>
                  <a:gs pos="100000">
                    <a:srgbClr val="20B6BE">
                      <a:alpha val="0"/>
                    </a:srgbClr>
                  </a:gs>
                </a:gsLst>
                <a:path path="circle">
                  <a:fillToRect l="50000" t="-80000" r="50000" b="180000"/>
                </a:path>
                <a:tileRect/>
              </a:gradFill>
              <a:ln w="31750">
                <a:solidFill>
                  <a:srgbClr val="22F1F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弧形 104"/>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6" name="弧形 105"/>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74" name="TextBox 1"/>
            <p:cNvSpPr txBox="1"/>
            <p:nvPr/>
          </p:nvSpPr>
          <p:spPr>
            <a:xfrm>
              <a:off x="9558999" y="-1138752"/>
              <a:ext cx="1286735" cy="1127327"/>
            </a:xfrm>
            <a:prstGeom prst="rect">
              <a:avLst/>
            </a:prstGeom>
            <a:noFill/>
            <a:effectLst/>
          </p:spPr>
          <p:txBody>
            <a:bodyPr wrap="square" rtlCol="0">
              <a:spAutoFit/>
            </a:bodyPr>
            <a:lstStyle/>
            <a:p>
              <a:r>
                <a:rPr lang="zh-CN" altLang="en-US" sz="2400" b="1" dirty="0">
                  <a:solidFill>
                    <a:schemeClr val="bg1"/>
                  </a:solidFill>
                  <a:effectLst>
                    <a:outerShdw blurRad="177800" dist="50800" dir="16620000" sx="93000" sy="93000" rotWithShape="0">
                      <a:srgbClr val="20B6BE"/>
                    </a:outerShdw>
                  </a:effectLst>
                  <a:latin typeface="微软雅黑" panose="020B0503020204020204" pitchFamily="34" charset="-122"/>
                  <a:ea typeface="微软雅黑" panose="020B0503020204020204" pitchFamily="34" charset="-122"/>
                </a:rPr>
                <a:t>输入标题</a:t>
              </a:r>
              <a:endParaRPr lang="zh-CN" altLang="en-US" sz="2400" dirty="0">
                <a:solidFill>
                  <a:schemeClr val="bg1"/>
                </a:solidFill>
                <a:effectLst>
                  <a:outerShdw blurRad="177800" dist="50800" dir="16620000" sx="93000" sy="93000" rotWithShape="0">
                    <a:srgbClr val="20B6BE"/>
                  </a:outerShdw>
                </a:effectLst>
              </a:endParaRPr>
            </a:p>
          </p:txBody>
        </p:sp>
      </p:grpSp>
      <p:grpSp>
        <p:nvGrpSpPr>
          <p:cNvPr id="107" name="组合 106"/>
          <p:cNvGrpSpPr/>
          <p:nvPr/>
        </p:nvGrpSpPr>
        <p:grpSpPr>
          <a:xfrm>
            <a:off x="2382411" y="2265550"/>
            <a:ext cx="1180837" cy="1183131"/>
            <a:chOff x="11934016" y="4450536"/>
            <a:chExt cx="1601919" cy="1605030"/>
          </a:xfrm>
        </p:grpSpPr>
        <p:sp>
          <p:nvSpPr>
            <p:cNvPr id="108" name="椭圆 107"/>
            <p:cNvSpPr/>
            <p:nvPr/>
          </p:nvSpPr>
          <p:spPr>
            <a:xfrm>
              <a:off x="11934016" y="4450536"/>
              <a:ext cx="1593898" cy="1593898"/>
            </a:xfrm>
            <a:prstGeom prst="ellipse">
              <a:avLst/>
            </a:prstGeom>
            <a:solidFill>
              <a:srgbClr val="FF97B8"/>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1938926" y="4458557"/>
              <a:ext cx="1597009" cy="1597009"/>
              <a:chOff x="9437178" y="1562958"/>
              <a:chExt cx="1597009" cy="1597009"/>
            </a:xfrm>
          </p:grpSpPr>
          <p:sp>
            <p:nvSpPr>
              <p:cNvPr id="111" name="椭圆 110"/>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椭圆 111"/>
              <p:cNvSpPr/>
              <p:nvPr/>
            </p:nvSpPr>
            <p:spPr>
              <a:xfrm>
                <a:off x="9440289" y="1562958"/>
                <a:ext cx="1593898" cy="1593898"/>
              </a:xfrm>
              <a:prstGeom prst="ellipse">
                <a:avLst/>
              </a:prstGeom>
              <a:gradFill flip="none" rotWithShape="1">
                <a:gsLst>
                  <a:gs pos="0">
                    <a:schemeClr val="bg1"/>
                  </a:gs>
                  <a:gs pos="40000">
                    <a:srgbClr val="FFA3C4"/>
                  </a:gs>
                  <a:gs pos="100000">
                    <a:srgbClr val="FF7593"/>
                  </a:gs>
                </a:gsLst>
                <a:path path="circle">
                  <a:fillToRect l="50000" t="-80000" r="50000" b="180000"/>
                </a:path>
                <a:tileRect/>
              </a:gradFill>
              <a:ln w="31750">
                <a:solidFill>
                  <a:srgbClr val="FFD1E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弧形 112"/>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4" name="弧形 113"/>
              <p:cNvSpPr/>
              <p:nvPr/>
            </p:nvSpPr>
            <p:spPr>
              <a:xfrm rot="17283909">
                <a:off x="9629644" y="1685173"/>
                <a:ext cx="1382557" cy="1382557"/>
              </a:xfrm>
              <a:prstGeom prst="arc">
                <a:avLst>
                  <a:gd name="adj1" fmla="val 18582933"/>
                  <a:gd name="adj2" fmla="val 19067742"/>
                </a:avLst>
              </a:prstGeom>
              <a:ln w="127000" cap="rnd">
                <a:solidFill>
                  <a:schemeClr val="bg1">
                    <a:alpha val="84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0" name="TextBox 10"/>
            <p:cNvSpPr txBox="1"/>
            <p:nvPr/>
          </p:nvSpPr>
          <p:spPr>
            <a:xfrm>
              <a:off x="12208270" y="4735539"/>
              <a:ext cx="1085574" cy="1127327"/>
            </a:xfrm>
            <a:prstGeom prst="rect">
              <a:avLst/>
            </a:prstGeom>
            <a:noFill/>
            <a:effectLst>
              <a:glow rad="139700">
                <a:schemeClr val="bg1">
                  <a:alpha val="40000"/>
                </a:schemeClr>
              </a:glow>
              <a:outerShdw blurRad="152400" dist="152400" sx="102000" sy="102000" algn="ctr" rotWithShape="0">
                <a:prstClr val="black">
                  <a:alpha val="53000"/>
                </a:prstClr>
              </a:outerShdw>
            </a:effectLst>
          </p:spPr>
          <p:txBody>
            <a:bodyPr wrap="none">
              <a:spAutoFit/>
            </a:bodyPr>
            <a:lstStyle/>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输入</a:t>
              </a:r>
              <a:endParaRPr lang="en-US" altLang="zh-CN"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endParaRPr>
            </a:p>
            <a:p>
              <a:pPr algn="ctr" fontAlgn="auto">
                <a:spcBef>
                  <a:spcPts val="0"/>
                </a:spcBef>
                <a:spcAft>
                  <a:spcPts val="0"/>
                </a:spcAft>
                <a:defRPr/>
              </a:pPr>
              <a:r>
                <a:rPr lang="zh-CN" altLang="en-US" sz="2400" b="1" dirty="0">
                  <a:solidFill>
                    <a:schemeClr val="bg1"/>
                  </a:solidFill>
                  <a:effectLst>
                    <a:outerShdw blurRad="50800" dist="38100" algn="l" rotWithShape="0">
                      <a:prstClr val="black">
                        <a:alpha val="40000"/>
                      </a:prstClr>
                    </a:outerShdw>
                  </a:effectLst>
                  <a:latin typeface="微软雅黑" pitchFamily="34" charset="-122"/>
                  <a:ea typeface="微软雅黑" pitchFamily="34" charset="-122"/>
                </a:rPr>
                <a:t>标题</a:t>
              </a:r>
            </a:p>
          </p:txBody>
        </p:sp>
      </p:grpSp>
      <p:grpSp>
        <p:nvGrpSpPr>
          <p:cNvPr id="115" name="组合 114"/>
          <p:cNvGrpSpPr/>
          <p:nvPr/>
        </p:nvGrpSpPr>
        <p:grpSpPr>
          <a:xfrm>
            <a:off x="6877852" y="3815420"/>
            <a:ext cx="1267930" cy="1177947"/>
            <a:chOff x="7953284" y="6299301"/>
            <a:chExt cx="1720069" cy="1597996"/>
          </a:xfrm>
        </p:grpSpPr>
        <p:sp>
          <p:nvSpPr>
            <p:cNvPr id="116" name="椭圆 115"/>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7" name="组合 116"/>
            <p:cNvGrpSpPr/>
            <p:nvPr/>
          </p:nvGrpSpPr>
          <p:grpSpPr>
            <a:xfrm>
              <a:off x="7953284" y="6299301"/>
              <a:ext cx="1720069" cy="1597009"/>
              <a:chOff x="8402463" y="4859938"/>
              <a:chExt cx="1720069" cy="1597009"/>
            </a:xfrm>
          </p:grpSpPr>
          <p:grpSp>
            <p:nvGrpSpPr>
              <p:cNvPr id="118" name="组合 117"/>
              <p:cNvGrpSpPr/>
              <p:nvPr/>
            </p:nvGrpSpPr>
            <p:grpSpPr>
              <a:xfrm>
                <a:off x="8402463" y="4859938"/>
                <a:ext cx="1597009" cy="1597009"/>
                <a:chOff x="9437178" y="1562958"/>
                <a:chExt cx="1597009" cy="1597009"/>
              </a:xfrm>
            </p:grpSpPr>
            <p:sp>
              <p:nvSpPr>
                <p:cNvPr id="120" name="椭圆 119"/>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9440289" y="1562958"/>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弧形 121"/>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3" name="弧形 122"/>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19" name="矩形 118"/>
              <p:cNvSpPr/>
              <p:nvPr/>
            </p:nvSpPr>
            <p:spPr>
              <a:xfrm>
                <a:off x="8686761" y="5121127"/>
                <a:ext cx="1435771" cy="1127325"/>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输入标题</a:t>
                </a:r>
                <a:endParaRPr lang="zh-CN" altLang="en-US" sz="2400" dirty="0">
                  <a:solidFill>
                    <a:schemeClr val="bg1"/>
                  </a:solidFill>
                </a:endParaRPr>
              </a:p>
            </p:txBody>
          </p:sp>
        </p:grpSp>
      </p:grpSp>
      <p:grpSp>
        <p:nvGrpSpPr>
          <p:cNvPr id="124" name="组合 123"/>
          <p:cNvGrpSpPr/>
          <p:nvPr/>
        </p:nvGrpSpPr>
        <p:grpSpPr>
          <a:xfrm>
            <a:off x="6877855" y="2265547"/>
            <a:ext cx="1220671" cy="1183132"/>
            <a:chOff x="6204695" y="728767"/>
            <a:chExt cx="1655955" cy="1605031"/>
          </a:xfrm>
        </p:grpSpPr>
        <p:sp>
          <p:nvSpPr>
            <p:cNvPr id="125" name="椭圆 124"/>
            <p:cNvSpPr/>
            <p:nvPr/>
          </p:nvSpPr>
          <p:spPr>
            <a:xfrm>
              <a:off x="6206985" y="728767"/>
              <a:ext cx="1593898" cy="1593898"/>
            </a:xfrm>
            <a:prstGeom prst="ellipse">
              <a:avLst/>
            </a:prstGeom>
            <a:solidFill>
              <a:srgbClr val="9FB70D"/>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6" name="组合 125"/>
            <p:cNvGrpSpPr/>
            <p:nvPr/>
          </p:nvGrpSpPr>
          <p:grpSpPr>
            <a:xfrm>
              <a:off x="6204695" y="736789"/>
              <a:ext cx="1655955" cy="1597009"/>
              <a:chOff x="6092400" y="4779400"/>
              <a:chExt cx="1655955" cy="1597009"/>
            </a:xfrm>
          </p:grpSpPr>
          <p:grpSp>
            <p:nvGrpSpPr>
              <p:cNvPr id="127" name="组合 126"/>
              <p:cNvGrpSpPr/>
              <p:nvPr/>
            </p:nvGrpSpPr>
            <p:grpSpPr>
              <a:xfrm>
                <a:off x="6092400" y="4779400"/>
                <a:ext cx="1597009" cy="1597009"/>
                <a:chOff x="9437178" y="1562958"/>
                <a:chExt cx="1597009" cy="1597009"/>
              </a:xfrm>
            </p:grpSpPr>
            <p:sp>
              <p:nvSpPr>
                <p:cNvPr id="129" name="椭圆 128"/>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p:cNvSpPr/>
                <p:nvPr/>
              </p:nvSpPr>
              <p:spPr>
                <a:xfrm>
                  <a:off x="9440289" y="1562958"/>
                  <a:ext cx="1593898" cy="1593898"/>
                </a:xfrm>
                <a:prstGeom prst="ellipse">
                  <a:avLst/>
                </a:prstGeom>
                <a:gradFill flip="none" rotWithShape="1">
                  <a:gsLst>
                    <a:gs pos="0">
                      <a:schemeClr val="accent3"/>
                    </a:gs>
                    <a:gs pos="40000">
                      <a:srgbClr val="D6F133"/>
                    </a:gs>
                    <a:gs pos="100000">
                      <a:srgbClr val="92D050"/>
                    </a:gs>
                  </a:gsLst>
                  <a:path path="circle">
                    <a:fillToRect l="50000" t="-80000" r="50000" b="180000"/>
                  </a:path>
                  <a:tileRect/>
                </a:gradFill>
                <a:ln w="31750">
                  <a:solidFill>
                    <a:srgbClr val="D6F13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弧形 130"/>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2" name="弧形 131"/>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28" name="TextBox 322"/>
              <p:cNvSpPr txBox="1"/>
              <p:nvPr/>
            </p:nvSpPr>
            <p:spPr>
              <a:xfrm>
                <a:off x="6385481" y="5036848"/>
                <a:ext cx="1362874" cy="1127326"/>
              </a:xfrm>
              <a:prstGeom prst="rect">
                <a:avLst/>
              </a:prstGeom>
              <a:effectLst>
                <a:outerShdw blurRad="50800" dist="38100" dir="5400000" algn="t" rotWithShape="0">
                  <a:srgbClr val="9FB70D">
                    <a:alpha val="93000"/>
                  </a:srgbClr>
                </a:outerShdw>
              </a:effectLst>
            </p:spPr>
            <p:txBody>
              <a:bodyPr wrap="square">
                <a:spAutoFit/>
              </a:bodyPr>
              <a:lstStyle>
                <a:defPPr>
                  <a:defRPr lang="zh-CN"/>
                </a:defPPr>
                <a:lvl1pPr>
                  <a:defRPr sz="4000" b="1">
                    <a:solidFill>
                      <a:srgbClr val="22F1F6"/>
                    </a:solidFill>
                    <a:latin typeface="微软雅黑" panose="020B0503020204020204" pitchFamily="34" charset="-122"/>
                    <a:ea typeface="微软雅黑" panose="020B0503020204020204" pitchFamily="34" charset="-122"/>
                  </a:defRPr>
                </a:lvl1pPr>
              </a:lstStyle>
              <a:p>
                <a:r>
                  <a:rPr lang="zh-CN" altLang="en-US" sz="2400" dirty="0">
                    <a:solidFill>
                      <a:schemeClr val="bg1"/>
                    </a:solidFill>
                  </a:rPr>
                  <a:t>输入标题</a:t>
                </a:r>
              </a:p>
            </p:txBody>
          </p:sp>
        </p:grpSp>
      </p:grpSp>
      <p:sp>
        <p:nvSpPr>
          <p:cNvPr id="133" name="矩形 132"/>
          <p:cNvSpPr/>
          <p:nvPr/>
        </p:nvSpPr>
        <p:spPr>
          <a:xfrm>
            <a:off x="3735406"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4" name="矩形 133"/>
          <p:cNvSpPr/>
          <p:nvPr/>
        </p:nvSpPr>
        <p:spPr>
          <a:xfrm>
            <a:off x="8219232" y="2550266"/>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5" name="矩形 134"/>
          <p:cNvSpPr/>
          <p:nvPr/>
        </p:nvSpPr>
        <p:spPr>
          <a:xfrm>
            <a:off x="3735406"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6" name="矩形 135"/>
          <p:cNvSpPr/>
          <p:nvPr/>
        </p:nvSpPr>
        <p:spPr>
          <a:xfrm>
            <a:off x="8219232" y="4148149"/>
            <a:ext cx="2665642" cy="613694"/>
          </a:xfrm>
          <a:prstGeom prst="rect">
            <a:avLst/>
          </a:prstGeom>
        </p:spPr>
        <p:txBody>
          <a:bodyPr wrap="square">
            <a:spAutoFit/>
          </a:bodyPr>
          <a:lstStyle/>
          <a:p>
            <a:pPr>
              <a:lnSpc>
                <a:spcPct val="150000"/>
              </a:lnSpc>
            </a:pPr>
            <a:r>
              <a:rPr lang="zh-CN" altLang="en-US" sz="12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rgbClr val="663300"/>
                </a:solidFill>
                <a:latin typeface="微软雅黑" panose="020B0503020204020204" pitchFamily="34" charset="-122"/>
                <a:ea typeface="微软雅黑" panose="020B0503020204020204" pitchFamily="34" charset="-122"/>
              </a:rPr>
              <a:t>……</a:t>
            </a:r>
          </a:p>
        </p:txBody>
      </p:sp>
      <p:sp>
        <p:nvSpPr>
          <p:cNvPr id="137" name="TextBox 3"/>
          <p:cNvSpPr txBox="1"/>
          <p:nvPr/>
        </p:nvSpPr>
        <p:spPr>
          <a:xfrm>
            <a:off x="3514602" y="5572541"/>
            <a:ext cx="5952278" cy="1015663"/>
          </a:xfrm>
          <a:prstGeom prst="rect">
            <a:avLst/>
          </a:prstGeom>
          <a:noFill/>
        </p:spPr>
        <p:txBody>
          <a:bodyPr wrap="square" rtlCol="0">
            <a:spAutoFit/>
          </a:bodyPr>
          <a:lstStyle/>
          <a:p>
            <a:r>
              <a:rPr lang="zh-CN" altLang="en-US" sz="3000" dirty="0">
                <a:solidFill>
                  <a:srgbClr val="19B4C9"/>
                </a:solidFill>
                <a:effectLst/>
                <a:latin typeface="华康海报体W12(P)" panose="040B0C00000000000000" pitchFamily="82" charset="-122"/>
                <a:ea typeface="华康海报体W12(P)" panose="040B0C00000000000000" pitchFamily="82" charset="-122"/>
              </a:rPr>
              <a:t>促进</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交流</a:t>
            </a:r>
            <a:r>
              <a:rPr lang="zh-CN" altLang="en-US" sz="3000" dirty="0">
                <a:solidFill>
                  <a:srgbClr val="19B4C9"/>
                </a:solidFill>
                <a:effectLst/>
                <a:latin typeface="华康海报体W12(P)" panose="040B0C00000000000000" pitchFamily="82" charset="-122"/>
                <a:ea typeface="华康海报体W12(P)" panose="040B0C00000000000000" pitchFamily="82" charset="-122"/>
              </a:rPr>
              <a:t>与</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合作</a:t>
            </a:r>
            <a:r>
              <a:rPr lang="zh-CN" altLang="en-US" sz="3000" dirty="0">
                <a:solidFill>
                  <a:srgbClr val="19B4C9"/>
                </a:solidFill>
                <a:effectLst/>
                <a:latin typeface="华康海报体W12(P)" panose="040B0C00000000000000" pitchFamily="82" charset="-122"/>
                <a:ea typeface="华康海报体W12(P)" panose="040B0C00000000000000" pitchFamily="82" charset="-122"/>
              </a:rPr>
              <a:t>，达成教育</a:t>
            </a:r>
            <a:r>
              <a:rPr lang="zh-CN" altLang="en-US" sz="3000" b="1" dirty="0">
                <a:solidFill>
                  <a:srgbClr val="19B4C9"/>
                </a:solidFill>
                <a:effectLst/>
                <a:latin typeface="华康海报体W12(P)" panose="040B0C00000000000000" pitchFamily="82" charset="-122"/>
                <a:ea typeface="华康海报体W12(P)" panose="040B0C00000000000000" pitchFamily="82" charset="-122"/>
              </a:rPr>
              <a:t>共识</a:t>
            </a:r>
            <a:r>
              <a:rPr lang="zh-CN" altLang="en-US" sz="3000" dirty="0">
                <a:solidFill>
                  <a:srgbClr val="19B4C9"/>
                </a:solidFill>
                <a:effectLst>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rPr>
              <a:t>。</a:t>
            </a:r>
          </a:p>
          <a:p>
            <a:endParaRPr lang="zh-CN" altLang="en-US" sz="3000" dirty="0">
              <a:solidFill>
                <a:srgbClr val="19B4C9"/>
              </a:solidFill>
              <a:effectLst>
                <a:outerShdw blurRad="50800" dist="38100" dir="5400000" algn="t" rotWithShape="0">
                  <a:prstClr val="black">
                    <a:alpha val="40000"/>
                  </a:prstClr>
                </a:outerShdw>
                <a:reflection blurRad="6350" stA="25000" endPos="66000" dist="63500" dir="5400000" sy="-100000" algn="bl" rotWithShape="0"/>
              </a:effectLst>
              <a:latin typeface="华康海报体W12(P)" panose="040B0C00000000000000" pitchFamily="82" charset="-122"/>
              <a:ea typeface="华康海报体W12(P)" panose="040B0C00000000000000" pitchFamily="82" charset="-122"/>
            </a:endParaRPr>
          </a:p>
        </p:txBody>
      </p:sp>
      <p:sp>
        <p:nvSpPr>
          <p:cNvPr id="77" name="十字星 76"/>
          <p:cNvSpPr/>
          <p:nvPr/>
        </p:nvSpPr>
        <p:spPr>
          <a:xfrm>
            <a:off x="1625113" y="1244461"/>
            <a:ext cx="296167" cy="296167"/>
          </a:xfrm>
          <a:prstGeom prst="star4">
            <a:avLst/>
          </a:prstGeom>
          <a:solidFill>
            <a:srgbClr val="D6F1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6F133"/>
              </a:solidFill>
            </a:endParaRPr>
          </a:p>
        </p:txBody>
      </p:sp>
      <p:sp>
        <p:nvSpPr>
          <p:cNvPr id="81" name="椭圆 80"/>
          <p:cNvSpPr/>
          <p:nvPr/>
        </p:nvSpPr>
        <p:spPr>
          <a:xfrm>
            <a:off x="615257" y="636570"/>
            <a:ext cx="1533029" cy="1533029"/>
          </a:xfrm>
          <a:prstGeom prst="ellipse">
            <a:avLst/>
          </a:prstGeom>
          <a:noFill/>
          <a:ln>
            <a:solidFill>
              <a:srgbClr val="6633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a:grpSpLocks noChangeAspect="1"/>
          </p:cNvGrpSpPr>
          <p:nvPr/>
        </p:nvGrpSpPr>
        <p:grpSpPr>
          <a:xfrm>
            <a:off x="852215" y="844646"/>
            <a:ext cx="1055813" cy="1062000"/>
            <a:chOff x="7103746" y="2312031"/>
            <a:chExt cx="1172591" cy="1179462"/>
          </a:xfrm>
        </p:grpSpPr>
        <p:sp>
          <p:nvSpPr>
            <p:cNvPr id="83" name="五角星 2"/>
            <p:cNvSpPr/>
            <p:nvPr/>
          </p:nvSpPr>
          <p:spPr>
            <a:xfrm rot="21134272">
              <a:off x="7103746" y="2312031"/>
              <a:ext cx="1172591" cy="1179462"/>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C000"/>
            </a:solidFill>
            <a:ln w="63500">
              <a:noFill/>
            </a:ln>
            <a:effectLst>
              <a:outerShdw blurRad="190500" dist="63500" dir="5400000" algn="t" rotWithShape="0">
                <a:prstClr val="black">
                  <a:alpha val="20000"/>
                </a:prstClr>
              </a:outerShdw>
            </a:effectLst>
            <a:scene3d>
              <a:camera prst="orthographicFront"/>
              <a:lightRig rig="threePt" dir="t"/>
            </a:scene3d>
            <a:sp3d extrusionH="76200" contourW="31750" prstMaterial="plastic">
              <a:bevelT w="438150" h="158750" prst="angle"/>
              <a:bevelB w="88900"/>
              <a:extrusionClr>
                <a:srgbClr val="0DDBF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23"/>
            <p:cNvSpPr txBox="1"/>
            <p:nvPr/>
          </p:nvSpPr>
          <p:spPr>
            <a:xfrm>
              <a:off x="7342314" y="2649400"/>
              <a:ext cx="729687" cy="584775"/>
            </a:xfrm>
            <a:prstGeom prst="rect">
              <a:avLst/>
            </a:prstGeom>
            <a:noFill/>
            <a:ln>
              <a:noFill/>
            </a:ln>
          </p:spPr>
          <p:txBody>
            <a:bodyPr wrap="none" rtlCol="0">
              <a:spAutoFit/>
            </a:bodyPr>
            <a:lstStyle/>
            <a:p>
              <a:r>
                <a:rPr lang="en-US" altLang="zh-CN"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rPr>
                <a:t>03</a:t>
              </a:r>
              <a:endParaRPr lang="zh-CN" altLang="en-US" sz="3200" dirty="0">
                <a:ln w="25400">
                  <a:solidFill>
                    <a:schemeClr val="bg1"/>
                  </a:solidFill>
                </a:ln>
                <a:solidFill>
                  <a:srgbClr val="76CE0C"/>
                </a:solidFill>
                <a:latin typeface="方正超粗黑简体" panose="03000509000000000000" pitchFamily="65" charset="-122"/>
                <a:ea typeface="方正超粗黑简体" panose="03000509000000000000" pitchFamily="65" charset="-122"/>
              </a:endParaRPr>
            </a:p>
          </p:txBody>
        </p:sp>
      </p:grpSp>
      <p:pic>
        <p:nvPicPr>
          <p:cNvPr id="70" name="图片 69"/>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1580332" y="378600"/>
            <a:ext cx="677842" cy="1174927"/>
          </a:xfrm>
          <a:prstGeom prst="rect">
            <a:avLst/>
          </a:prstGeom>
        </p:spPr>
      </p:pic>
    </p:spTree>
    <p:extLst>
      <p:ext uri="{BB962C8B-B14F-4D97-AF65-F5344CB8AC3E}">
        <p14:creationId xmlns:p14="http://schemas.microsoft.com/office/powerpoint/2010/main" val="281653030"/>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44000">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14:bounceEnd="44000">
                                          <p:cBhvr additive="base">
                                            <p:cTn id="7" dur="2000" fill="hold"/>
                                            <p:tgtEl>
                                              <p:spTgt spid="2056"/>
                                            </p:tgtEl>
                                            <p:attrNameLst>
                                              <p:attrName>ppt_x</p:attrName>
                                            </p:attrNameLst>
                                          </p:cBhvr>
                                          <p:tavLst>
                                            <p:tav tm="0">
                                              <p:val>
                                                <p:strVal val="#ppt_x"/>
                                              </p:val>
                                            </p:tav>
                                            <p:tav tm="100000">
                                              <p:val>
                                                <p:strVal val="#ppt_x"/>
                                              </p:val>
                                            </p:tav>
                                          </p:tavLst>
                                        </p:anim>
                                        <p:anim calcmode="lin" valueType="num" p14:bounceEnd="44000">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14:bounceEnd="44000">
                                          <p:cBhvr additive="base">
                                            <p:cTn id="11" dur="2000" fill="hold"/>
                                            <p:tgtEl>
                                              <p:spTgt spid="3074"/>
                                            </p:tgtEl>
                                            <p:attrNameLst>
                                              <p:attrName>ppt_x</p:attrName>
                                            </p:attrNameLst>
                                          </p:cBhvr>
                                          <p:tavLst>
                                            <p:tav tm="0">
                                              <p:val>
                                                <p:strVal val="#ppt_x"/>
                                              </p:val>
                                            </p:tav>
                                            <p:tav tm="100000">
                                              <p:val>
                                                <p:strVal val="#ppt_x"/>
                                              </p:val>
                                            </p:tav>
                                          </p:tavLst>
                                        </p:anim>
                                        <p:anim calcmode="lin" valueType="num" p14:bounceEnd="44000">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22" presetClass="entr" presetSubtype="4" fill="hold" nodeType="withEffect">
                                      <p:stCondLst>
                                        <p:cond delay="3000"/>
                                      </p:stCondLst>
                                      <p:childTnLst>
                                        <p:set>
                                          <p:cBhvr>
                                            <p:cTn id="54" dur="1" fill="hold">
                                              <p:stCondLst>
                                                <p:cond delay="0"/>
                                              </p:stCondLst>
                                            </p:cTn>
                                            <p:tgtEl>
                                              <p:spTgt spid="70"/>
                                            </p:tgtEl>
                                            <p:attrNameLst>
                                              <p:attrName>style.visibility</p:attrName>
                                            </p:attrNameLst>
                                          </p:cBhvr>
                                          <p:to>
                                            <p:strVal val="visible"/>
                                          </p:to>
                                        </p:set>
                                        <p:animEffect transition="in" filter="wipe(down)">
                                          <p:cBhvr>
                                            <p:cTn id="55" dur="1000"/>
                                            <p:tgtEl>
                                              <p:spTgt spid="70"/>
                                            </p:tgtEl>
                                          </p:cBhvr>
                                        </p:animEffect>
                                      </p:childTnLst>
                                    </p:cTn>
                                  </p:par>
                                  <p:par>
                                    <p:cTn id="56" presetID="53" presetClass="entr" presetSubtype="16" fill="hold" grpId="0" nodeType="withEffect">
                                      <p:stCondLst>
                                        <p:cond delay="3500"/>
                                      </p:stCondLst>
                                      <p:childTnLst>
                                        <p:set>
                                          <p:cBhvr>
                                            <p:cTn id="57" dur="1" fill="hold">
                                              <p:stCondLst>
                                                <p:cond delay="0"/>
                                              </p:stCondLst>
                                            </p:cTn>
                                            <p:tgtEl>
                                              <p:spTgt spid="81"/>
                                            </p:tgtEl>
                                            <p:attrNameLst>
                                              <p:attrName>style.visibility</p:attrName>
                                            </p:attrNameLst>
                                          </p:cBhvr>
                                          <p:to>
                                            <p:strVal val="visible"/>
                                          </p:to>
                                        </p:set>
                                        <p:anim calcmode="lin" valueType="num">
                                          <p:cBhvr>
                                            <p:cTn id="58" dur="500" fill="hold"/>
                                            <p:tgtEl>
                                              <p:spTgt spid="81"/>
                                            </p:tgtEl>
                                            <p:attrNameLst>
                                              <p:attrName>ppt_w</p:attrName>
                                            </p:attrNameLst>
                                          </p:cBhvr>
                                          <p:tavLst>
                                            <p:tav tm="0">
                                              <p:val>
                                                <p:fltVal val="0"/>
                                              </p:val>
                                            </p:tav>
                                            <p:tav tm="100000">
                                              <p:val>
                                                <p:strVal val="#ppt_w"/>
                                              </p:val>
                                            </p:tav>
                                          </p:tavLst>
                                        </p:anim>
                                        <p:anim calcmode="lin" valueType="num">
                                          <p:cBhvr>
                                            <p:cTn id="59" dur="500" fill="hold"/>
                                            <p:tgtEl>
                                              <p:spTgt spid="81"/>
                                            </p:tgtEl>
                                            <p:attrNameLst>
                                              <p:attrName>ppt_h</p:attrName>
                                            </p:attrNameLst>
                                          </p:cBhvr>
                                          <p:tavLst>
                                            <p:tav tm="0">
                                              <p:val>
                                                <p:fltVal val="0"/>
                                              </p:val>
                                            </p:tav>
                                            <p:tav tm="100000">
                                              <p:val>
                                                <p:strVal val="#ppt_h"/>
                                              </p:val>
                                            </p:tav>
                                          </p:tavLst>
                                        </p:anim>
                                        <p:animEffect transition="in" filter="fade">
                                          <p:cBhvr>
                                            <p:cTn id="60" dur="500"/>
                                            <p:tgtEl>
                                              <p:spTgt spid="81"/>
                                            </p:tgtEl>
                                          </p:cBhvr>
                                        </p:animEffect>
                                      </p:childTnLst>
                                    </p:cTn>
                                  </p:par>
                                  <p:par>
                                    <p:cTn id="61" presetID="8" presetClass="emph" presetSubtype="0" fill="hold" grpId="1" nodeType="withEffect">
                                      <p:stCondLst>
                                        <p:cond delay="3950"/>
                                      </p:stCondLst>
                                      <p:childTnLst>
                                        <p:animRot by="21600000">
                                          <p:cBhvr>
                                            <p:cTn id="62" dur="12200" fill="hold"/>
                                            <p:tgtEl>
                                              <p:spTgt spid="81"/>
                                            </p:tgtEl>
                                            <p:attrNameLst>
                                              <p:attrName>r</p:attrName>
                                            </p:attrNameLst>
                                          </p:cBhvr>
                                        </p:animRot>
                                      </p:childTnLst>
                                    </p:cTn>
                                  </p:par>
                                  <p:par>
                                    <p:cTn id="63" presetID="53" presetClass="entr" presetSubtype="16" fill="hold" nodeType="withEffect">
                                      <p:stCondLst>
                                        <p:cond delay="395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14:presetBounceEnd="46000">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14:bounceEnd="46000">
                                          <p:cBhvr additive="base">
                                            <p:cTn id="75" dur="750" fill="hold"/>
                                            <p:tgtEl>
                                              <p:spTgt spid="133"/>
                                            </p:tgtEl>
                                            <p:attrNameLst>
                                              <p:attrName>ppt_x</p:attrName>
                                            </p:attrNameLst>
                                          </p:cBhvr>
                                          <p:tavLst>
                                            <p:tav tm="0">
                                              <p:val>
                                                <p:strVal val="1+#ppt_w/2"/>
                                              </p:val>
                                            </p:tav>
                                            <p:tav tm="100000">
                                              <p:val>
                                                <p:strVal val="#ppt_x"/>
                                              </p:val>
                                            </p:tav>
                                          </p:tavLst>
                                        </p:anim>
                                        <p:anim calcmode="lin" valueType="num" p14:bounceEnd="46000">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14:presetBounceEnd="46000">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14:bounceEnd="46000">
                                          <p:cBhvr additive="base">
                                            <p:cTn id="84" dur="750" fill="hold"/>
                                            <p:tgtEl>
                                              <p:spTgt spid="134"/>
                                            </p:tgtEl>
                                            <p:attrNameLst>
                                              <p:attrName>ppt_x</p:attrName>
                                            </p:attrNameLst>
                                          </p:cBhvr>
                                          <p:tavLst>
                                            <p:tav tm="0">
                                              <p:val>
                                                <p:strVal val="1+#ppt_w/2"/>
                                              </p:val>
                                            </p:tav>
                                            <p:tav tm="100000">
                                              <p:val>
                                                <p:strVal val="#ppt_x"/>
                                              </p:val>
                                            </p:tav>
                                          </p:tavLst>
                                        </p:anim>
                                        <p:anim calcmode="lin" valueType="num" p14:bounceEnd="46000">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14:presetBounceEnd="46000">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14:bounceEnd="46000">
                                          <p:cBhvr additive="base">
                                            <p:cTn id="93" dur="750" fill="hold"/>
                                            <p:tgtEl>
                                              <p:spTgt spid="135"/>
                                            </p:tgtEl>
                                            <p:attrNameLst>
                                              <p:attrName>ppt_x</p:attrName>
                                            </p:attrNameLst>
                                          </p:cBhvr>
                                          <p:tavLst>
                                            <p:tav tm="0">
                                              <p:val>
                                                <p:strVal val="1+#ppt_w/2"/>
                                              </p:val>
                                            </p:tav>
                                            <p:tav tm="100000">
                                              <p:val>
                                                <p:strVal val="#ppt_x"/>
                                              </p:val>
                                            </p:tav>
                                          </p:tavLst>
                                        </p:anim>
                                        <p:anim calcmode="lin" valueType="num" p14:bounceEnd="46000">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14:presetBounceEnd="46000">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14:bounceEnd="46000">
                                          <p:cBhvr additive="base">
                                            <p:cTn id="102" dur="750" fill="hold"/>
                                            <p:tgtEl>
                                              <p:spTgt spid="136"/>
                                            </p:tgtEl>
                                            <p:attrNameLst>
                                              <p:attrName>ppt_x</p:attrName>
                                            </p:attrNameLst>
                                          </p:cBhvr>
                                          <p:tavLst>
                                            <p:tav tm="0">
                                              <p:val>
                                                <p:strVal val="1+#ppt_w/2"/>
                                              </p:val>
                                            </p:tav>
                                            <p:tav tm="100000">
                                              <p:val>
                                                <p:strVal val="#ppt_x"/>
                                              </p:val>
                                            </p:tav>
                                          </p:tavLst>
                                        </p:anim>
                                        <p:anim calcmode="lin" valueType="num" p14:bounceEnd="46000">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par>
                                    <p:cTn id="111" presetID="31" presetClass="entr" presetSubtype="0" fill="hold" grpId="0" nodeType="withEffect">
                                      <p:stCondLst>
                                        <p:cond delay="775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1000" fill="hold"/>
                                            <p:tgtEl>
                                              <p:spTgt spid="77"/>
                                            </p:tgtEl>
                                            <p:attrNameLst>
                                              <p:attrName>ppt_w</p:attrName>
                                            </p:attrNameLst>
                                          </p:cBhvr>
                                          <p:tavLst>
                                            <p:tav tm="0">
                                              <p:val>
                                                <p:fltVal val="0"/>
                                              </p:val>
                                            </p:tav>
                                            <p:tav tm="100000">
                                              <p:val>
                                                <p:strVal val="#ppt_w"/>
                                              </p:val>
                                            </p:tav>
                                          </p:tavLst>
                                        </p:anim>
                                        <p:anim calcmode="lin" valueType="num">
                                          <p:cBhvr>
                                            <p:cTn id="114" dur="1000" fill="hold"/>
                                            <p:tgtEl>
                                              <p:spTgt spid="77"/>
                                            </p:tgtEl>
                                            <p:attrNameLst>
                                              <p:attrName>ppt_h</p:attrName>
                                            </p:attrNameLst>
                                          </p:cBhvr>
                                          <p:tavLst>
                                            <p:tav tm="0">
                                              <p:val>
                                                <p:fltVal val="0"/>
                                              </p:val>
                                            </p:tav>
                                            <p:tav tm="100000">
                                              <p:val>
                                                <p:strVal val="#ppt_h"/>
                                              </p:val>
                                            </p:tav>
                                          </p:tavLst>
                                        </p:anim>
                                        <p:anim calcmode="lin" valueType="num">
                                          <p:cBhvr>
                                            <p:cTn id="115" dur="1000" fill="hold"/>
                                            <p:tgtEl>
                                              <p:spTgt spid="77"/>
                                            </p:tgtEl>
                                            <p:attrNameLst>
                                              <p:attrName>style.rotation</p:attrName>
                                            </p:attrNameLst>
                                          </p:cBhvr>
                                          <p:tavLst>
                                            <p:tav tm="0">
                                              <p:val>
                                                <p:fltVal val="90"/>
                                              </p:val>
                                            </p:tav>
                                            <p:tav tm="100000">
                                              <p:val>
                                                <p:fltVal val="0"/>
                                              </p:val>
                                            </p:tav>
                                          </p:tavLst>
                                        </p:anim>
                                        <p:animEffect transition="in" filter="fade">
                                          <p:cBhvr>
                                            <p:cTn id="1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33" grpId="0"/>
          <p:bldP spid="134" grpId="0"/>
          <p:bldP spid="135" grpId="0"/>
          <p:bldP spid="136" grpId="0"/>
          <p:bldP spid="137" grpId="0"/>
          <p:bldP spid="77" grpId="0" animBg="1"/>
          <p:bldP spid="81" grpId="0" animBg="1"/>
          <p:bldP spid="8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56"/>
                                            </p:tgtEl>
                                            <p:attrNameLst>
                                              <p:attrName>style.visibility</p:attrName>
                                            </p:attrNameLst>
                                          </p:cBhvr>
                                          <p:to>
                                            <p:strVal val="visible"/>
                                          </p:to>
                                        </p:set>
                                        <p:anim calcmode="lin" valueType="num">
                                          <p:cBhvr additive="base">
                                            <p:cTn id="7" dur="2000" fill="hold"/>
                                            <p:tgtEl>
                                              <p:spTgt spid="2056"/>
                                            </p:tgtEl>
                                            <p:attrNameLst>
                                              <p:attrName>ppt_x</p:attrName>
                                            </p:attrNameLst>
                                          </p:cBhvr>
                                          <p:tavLst>
                                            <p:tav tm="0">
                                              <p:val>
                                                <p:strVal val="#ppt_x"/>
                                              </p:val>
                                            </p:tav>
                                            <p:tav tm="100000">
                                              <p:val>
                                                <p:strVal val="#ppt_x"/>
                                              </p:val>
                                            </p:tav>
                                          </p:tavLst>
                                        </p:anim>
                                        <p:anim calcmode="lin" valueType="num">
                                          <p:cBhvr additive="base">
                                            <p:cTn id="8" dur="2000" fill="hold"/>
                                            <p:tgtEl>
                                              <p:spTgt spid="205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2000" fill="hold"/>
                                            <p:tgtEl>
                                              <p:spTgt spid="3074"/>
                                            </p:tgtEl>
                                            <p:attrNameLst>
                                              <p:attrName>ppt_x</p:attrName>
                                            </p:attrNameLst>
                                          </p:cBhvr>
                                          <p:tavLst>
                                            <p:tav tm="0">
                                              <p:val>
                                                <p:strVal val="#ppt_x"/>
                                              </p:val>
                                            </p:tav>
                                            <p:tav tm="100000">
                                              <p:val>
                                                <p:strVal val="#ppt_x"/>
                                              </p:val>
                                            </p:tav>
                                          </p:tavLst>
                                        </p:anim>
                                        <p:anim calcmode="lin" valueType="num">
                                          <p:cBhvr additive="base">
                                            <p:cTn id="12" dur="2000" fill="hold"/>
                                            <p:tgtEl>
                                              <p:spTgt spid="3074"/>
                                            </p:tgtEl>
                                            <p:attrNameLst>
                                              <p:attrName>ppt_y</p:attrName>
                                            </p:attrNameLst>
                                          </p:cBhvr>
                                          <p:tavLst>
                                            <p:tav tm="0">
                                              <p:val>
                                                <p:strVal val="1+#ppt_h/2"/>
                                              </p:val>
                                            </p:tav>
                                            <p:tav tm="100000">
                                              <p:val>
                                                <p:strVal val="#ppt_y"/>
                                              </p:val>
                                            </p:tav>
                                          </p:tavLst>
                                        </p:anim>
                                      </p:childTnLst>
                                    </p:cTn>
                                  </p:par>
                                  <p:par>
                                    <p:cTn id="13" presetID="42" presetClass="entr" presetSubtype="0" fill="hold" nodeType="withEffect">
                                      <p:stCondLst>
                                        <p:cond delay="180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1000"/>
                                            <p:tgtEl>
                                              <p:spTgt spid="21"/>
                                            </p:tgtEl>
                                          </p:cBhvr>
                                        </p:animEffect>
                                        <p:anim calcmode="lin" valueType="num">
                                          <p:cBhvr>
                                            <p:cTn id="16" dur="1000" fill="hold"/>
                                            <p:tgtEl>
                                              <p:spTgt spid="21"/>
                                            </p:tgtEl>
                                            <p:attrNameLst>
                                              <p:attrName>ppt_x</p:attrName>
                                            </p:attrNameLst>
                                          </p:cBhvr>
                                          <p:tavLst>
                                            <p:tav tm="0">
                                              <p:val>
                                                <p:strVal val="#ppt_x"/>
                                              </p:val>
                                            </p:tav>
                                            <p:tav tm="100000">
                                              <p:val>
                                                <p:strVal val="#ppt_x"/>
                                              </p:val>
                                            </p:tav>
                                          </p:tavLst>
                                        </p:anim>
                                        <p:anim calcmode="lin" valueType="num">
                                          <p:cBhvr>
                                            <p:cTn id="17" dur="1000" fill="hold"/>
                                            <p:tgtEl>
                                              <p:spTgt spid="21"/>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5500"/>
                                      </p:stCondLst>
                                      <p:childTnLst>
                                        <p:set>
                                          <p:cBhvr>
                                            <p:cTn id="19" dur="1" fill="hold">
                                              <p:stCondLst>
                                                <p:cond delay="0"/>
                                              </p:stCondLst>
                                            </p:cTn>
                                            <p:tgtEl>
                                              <p:spTgt spid="32"/>
                                            </p:tgtEl>
                                            <p:attrNameLst>
                                              <p:attrName>style.visibility</p:attrName>
                                            </p:attrNameLst>
                                          </p:cBhvr>
                                          <p:to>
                                            <p:strVal val="visible"/>
                                          </p:to>
                                        </p:set>
                                        <p:anim calcmode="lin" valueType="num">
                                          <p:cBhvr>
                                            <p:cTn id="20" dur="500" fill="hold"/>
                                            <p:tgtEl>
                                              <p:spTgt spid="32"/>
                                            </p:tgtEl>
                                            <p:attrNameLst>
                                              <p:attrName>ppt_w</p:attrName>
                                            </p:attrNameLst>
                                          </p:cBhvr>
                                          <p:tavLst>
                                            <p:tav tm="0">
                                              <p:val>
                                                <p:fltVal val="0"/>
                                              </p:val>
                                            </p:tav>
                                            <p:tav tm="100000">
                                              <p:val>
                                                <p:strVal val="#ppt_w"/>
                                              </p:val>
                                            </p:tav>
                                          </p:tavLst>
                                        </p:anim>
                                        <p:anim calcmode="lin" valueType="num">
                                          <p:cBhvr>
                                            <p:cTn id="21" dur="500" fill="hold"/>
                                            <p:tgtEl>
                                              <p:spTgt spid="32"/>
                                            </p:tgtEl>
                                            <p:attrNameLst>
                                              <p:attrName>ppt_h</p:attrName>
                                            </p:attrNameLst>
                                          </p:cBhvr>
                                          <p:tavLst>
                                            <p:tav tm="0">
                                              <p:val>
                                                <p:fltVal val="0"/>
                                              </p:val>
                                            </p:tav>
                                            <p:tav tm="100000">
                                              <p:val>
                                                <p:strVal val="#ppt_h"/>
                                              </p:val>
                                            </p:tav>
                                          </p:tavLst>
                                        </p:anim>
                                        <p:animEffect transition="in" filter="fade">
                                          <p:cBhvr>
                                            <p:cTn id="22" dur="500"/>
                                            <p:tgtEl>
                                              <p:spTgt spid="32"/>
                                            </p:tgtEl>
                                          </p:cBhvr>
                                        </p:animEffect>
                                      </p:childTnLst>
                                    </p:cTn>
                                  </p:par>
                                  <p:par>
                                    <p:cTn id="23" presetID="8" presetClass="emph" presetSubtype="0" repeatCount="indefinite" fill="hold" nodeType="withEffect">
                                      <p:stCondLst>
                                        <p:cond delay="5500"/>
                                      </p:stCondLst>
                                      <p:childTnLst>
                                        <p:animRot by="5400000">
                                          <p:cBhvr>
                                            <p:cTn id="24" dur="2000" fill="hold"/>
                                            <p:tgtEl>
                                              <p:spTgt spid="32"/>
                                            </p:tgtEl>
                                            <p:attrNameLst>
                                              <p:attrName>r</p:attrName>
                                            </p:attrNameLst>
                                          </p:cBhvr>
                                        </p:animRot>
                                      </p:childTnLst>
                                    </p:cTn>
                                  </p:par>
                                  <p:par>
                                    <p:cTn id="25" presetID="53" presetClass="entr" presetSubtype="16" fill="hold" nodeType="withEffect">
                                      <p:stCondLst>
                                        <p:cond delay="550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8" presetClass="emph" presetSubtype="0" repeatCount="indefinite" fill="hold" nodeType="withEffect">
                                      <p:stCondLst>
                                        <p:cond delay="5500"/>
                                      </p:stCondLst>
                                      <p:childTnLst>
                                        <p:animRot by="5400000">
                                          <p:cBhvr>
                                            <p:cTn id="31" dur="2000" fill="hold"/>
                                            <p:tgtEl>
                                              <p:spTgt spid="38"/>
                                            </p:tgtEl>
                                            <p:attrNameLst>
                                              <p:attrName>r</p:attrName>
                                            </p:attrNameLst>
                                          </p:cBhvr>
                                        </p:animRot>
                                      </p:childTnLst>
                                    </p:cTn>
                                  </p:par>
                                  <p:par>
                                    <p:cTn id="32" presetID="53" presetClass="entr" presetSubtype="16" fill="hold" nodeType="withEffect">
                                      <p:stCondLst>
                                        <p:cond delay="550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8" presetClass="emph" presetSubtype="0" repeatCount="indefinite" fill="hold" nodeType="withEffect">
                                      <p:stCondLst>
                                        <p:cond delay="5500"/>
                                      </p:stCondLst>
                                      <p:childTnLst>
                                        <p:animRot by="5400000">
                                          <p:cBhvr>
                                            <p:cTn id="38" dur="2000" fill="hold"/>
                                            <p:tgtEl>
                                              <p:spTgt spid="44"/>
                                            </p:tgtEl>
                                            <p:attrNameLst>
                                              <p:attrName>r</p:attrName>
                                            </p:attrNameLst>
                                          </p:cBhvr>
                                        </p:animRot>
                                      </p:childTnLst>
                                    </p:cTn>
                                  </p:par>
                                  <p:par>
                                    <p:cTn id="39" presetID="53" presetClass="entr" presetSubtype="16" fill="hold" nodeType="withEffect">
                                      <p:stCondLst>
                                        <p:cond delay="550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Effect transition="in" filter="fade">
                                          <p:cBhvr>
                                            <p:cTn id="43" dur="500"/>
                                            <p:tgtEl>
                                              <p:spTgt spid="50"/>
                                            </p:tgtEl>
                                          </p:cBhvr>
                                        </p:animEffect>
                                      </p:childTnLst>
                                    </p:cTn>
                                  </p:par>
                                  <p:par>
                                    <p:cTn id="44" presetID="8" presetClass="emph" presetSubtype="0" repeatCount="indefinite" fill="hold" nodeType="withEffect">
                                      <p:stCondLst>
                                        <p:cond delay="5500"/>
                                      </p:stCondLst>
                                      <p:childTnLst>
                                        <p:animRot by="5400000">
                                          <p:cBhvr>
                                            <p:cTn id="45" dur="2000" fill="hold"/>
                                            <p:tgtEl>
                                              <p:spTgt spid="50"/>
                                            </p:tgtEl>
                                            <p:attrNameLst>
                                              <p:attrName>r</p:attrName>
                                            </p:attrNameLst>
                                          </p:cBhvr>
                                        </p:animRot>
                                      </p:childTnLst>
                                    </p:cTn>
                                  </p:par>
                                  <p:par>
                                    <p:cTn id="46" presetID="2" presetClass="entr" presetSubtype="8" fill="hold" nodeType="withEffect">
                                      <p:stCondLst>
                                        <p:cond delay="350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2000" fill="hold"/>
                                            <p:tgtEl>
                                              <p:spTgt spid="58"/>
                                            </p:tgtEl>
                                            <p:attrNameLst>
                                              <p:attrName>ppt_x</p:attrName>
                                            </p:attrNameLst>
                                          </p:cBhvr>
                                          <p:tavLst>
                                            <p:tav tm="0">
                                              <p:val>
                                                <p:strVal val="0-#ppt_w/2"/>
                                              </p:val>
                                            </p:tav>
                                            <p:tav tm="100000">
                                              <p:val>
                                                <p:strVal val="#ppt_x"/>
                                              </p:val>
                                            </p:tav>
                                          </p:tavLst>
                                        </p:anim>
                                        <p:anim calcmode="lin" valueType="num">
                                          <p:cBhvr additive="base">
                                            <p:cTn id="49" dur="2000" fill="hold"/>
                                            <p:tgtEl>
                                              <p:spTgt spid="58"/>
                                            </p:tgtEl>
                                            <p:attrNameLst>
                                              <p:attrName>ppt_y</p:attrName>
                                            </p:attrNameLst>
                                          </p:cBhvr>
                                          <p:tavLst>
                                            <p:tav tm="0">
                                              <p:val>
                                                <p:strVal val="#ppt_y"/>
                                              </p:val>
                                            </p:tav>
                                            <p:tav tm="100000">
                                              <p:val>
                                                <p:strVal val="#ppt_y"/>
                                              </p:val>
                                            </p:tav>
                                          </p:tavLst>
                                        </p:anim>
                                      </p:childTnLst>
                                    </p:cTn>
                                  </p:par>
                                  <p:par>
                                    <p:cTn id="50" presetID="22" presetClass="entr" presetSubtype="8" fill="hold" grpId="0" nodeType="withEffect">
                                      <p:stCondLst>
                                        <p:cond delay="400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3000"/>
                                            <p:tgtEl>
                                              <p:spTgt spid="59"/>
                                            </p:tgtEl>
                                          </p:cBhvr>
                                        </p:animEffect>
                                      </p:childTnLst>
                                    </p:cTn>
                                  </p:par>
                                  <p:par>
                                    <p:cTn id="53" presetID="22" presetClass="entr" presetSubtype="4" fill="hold" nodeType="withEffect">
                                      <p:stCondLst>
                                        <p:cond delay="3000"/>
                                      </p:stCondLst>
                                      <p:childTnLst>
                                        <p:set>
                                          <p:cBhvr>
                                            <p:cTn id="54" dur="1" fill="hold">
                                              <p:stCondLst>
                                                <p:cond delay="0"/>
                                              </p:stCondLst>
                                            </p:cTn>
                                            <p:tgtEl>
                                              <p:spTgt spid="70"/>
                                            </p:tgtEl>
                                            <p:attrNameLst>
                                              <p:attrName>style.visibility</p:attrName>
                                            </p:attrNameLst>
                                          </p:cBhvr>
                                          <p:to>
                                            <p:strVal val="visible"/>
                                          </p:to>
                                        </p:set>
                                        <p:animEffect transition="in" filter="wipe(down)">
                                          <p:cBhvr>
                                            <p:cTn id="55" dur="1000"/>
                                            <p:tgtEl>
                                              <p:spTgt spid="70"/>
                                            </p:tgtEl>
                                          </p:cBhvr>
                                        </p:animEffect>
                                      </p:childTnLst>
                                    </p:cTn>
                                  </p:par>
                                  <p:par>
                                    <p:cTn id="56" presetID="53" presetClass="entr" presetSubtype="16" fill="hold" grpId="0" nodeType="withEffect">
                                      <p:stCondLst>
                                        <p:cond delay="3500"/>
                                      </p:stCondLst>
                                      <p:childTnLst>
                                        <p:set>
                                          <p:cBhvr>
                                            <p:cTn id="57" dur="1" fill="hold">
                                              <p:stCondLst>
                                                <p:cond delay="0"/>
                                              </p:stCondLst>
                                            </p:cTn>
                                            <p:tgtEl>
                                              <p:spTgt spid="81"/>
                                            </p:tgtEl>
                                            <p:attrNameLst>
                                              <p:attrName>style.visibility</p:attrName>
                                            </p:attrNameLst>
                                          </p:cBhvr>
                                          <p:to>
                                            <p:strVal val="visible"/>
                                          </p:to>
                                        </p:set>
                                        <p:anim calcmode="lin" valueType="num">
                                          <p:cBhvr>
                                            <p:cTn id="58" dur="500" fill="hold"/>
                                            <p:tgtEl>
                                              <p:spTgt spid="81"/>
                                            </p:tgtEl>
                                            <p:attrNameLst>
                                              <p:attrName>ppt_w</p:attrName>
                                            </p:attrNameLst>
                                          </p:cBhvr>
                                          <p:tavLst>
                                            <p:tav tm="0">
                                              <p:val>
                                                <p:fltVal val="0"/>
                                              </p:val>
                                            </p:tav>
                                            <p:tav tm="100000">
                                              <p:val>
                                                <p:strVal val="#ppt_w"/>
                                              </p:val>
                                            </p:tav>
                                          </p:tavLst>
                                        </p:anim>
                                        <p:anim calcmode="lin" valueType="num">
                                          <p:cBhvr>
                                            <p:cTn id="59" dur="500" fill="hold"/>
                                            <p:tgtEl>
                                              <p:spTgt spid="81"/>
                                            </p:tgtEl>
                                            <p:attrNameLst>
                                              <p:attrName>ppt_h</p:attrName>
                                            </p:attrNameLst>
                                          </p:cBhvr>
                                          <p:tavLst>
                                            <p:tav tm="0">
                                              <p:val>
                                                <p:fltVal val="0"/>
                                              </p:val>
                                            </p:tav>
                                            <p:tav tm="100000">
                                              <p:val>
                                                <p:strVal val="#ppt_h"/>
                                              </p:val>
                                            </p:tav>
                                          </p:tavLst>
                                        </p:anim>
                                        <p:animEffect transition="in" filter="fade">
                                          <p:cBhvr>
                                            <p:cTn id="60" dur="500"/>
                                            <p:tgtEl>
                                              <p:spTgt spid="81"/>
                                            </p:tgtEl>
                                          </p:cBhvr>
                                        </p:animEffect>
                                      </p:childTnLst>
                                    </p:cTn>
                                  </p:par>
                                  <p:par>
                                    <p:cTn id="61" presetID="8" presetClass="emph" presetSubtype="0" fill="hold" grpId="1" nodeType="withEffect">
                                      <p:stCondLst>
                                        <p:cond delay="3950"/>
                                      </p:stCondLst>
                                      <p:childTnLst>
                                        <p:animRot by="21600000">
                                          <p:cBhvr>
                                            <p:cTn id="62" dur="12200" fill="hold"/>
                                            <p:tgtEl>
                                              <p:spTgt spid="81"/>
                                            </p:tgtEl>
                                            <p:attrNameLst>
                                              <p:attrName>r</p:attrName>
                                            </p:attrNameLst>
                                          </p:cBhvr>
                                        </p:animRot>
                                      </p:childTnLst>
                                    </p:cTn>
                                  </p:par>
                                  <p:par>
                                    <p:cTn id="63" presetID="53" presetClass="entr" presetSubtype="16" fill="hold" nodeType="withEffect">
                                      <p:stCondLst>
                                        <p:cond delay="3950"/>
                                      </p:stCondLst>
                                      <p:childTnLst>
                                        <p:set>
                                          <p:cBhvr>
                                            <p:cTn id="64" dur="1" fill="hold">
                                              <p:stCondLst>
                                                <p:cond delay="0"/>
                                              </p:stCondLst>
                                            </p:cTn>
                                            <p:tgtEl>
                                              <p:spTgt spid="82"/>
                                            </p:tgtEl>
                                            <p:attrNameLst>
                                              <p:attrName>style.visibility</p:attrName>
                                            </p:attrNameLst>
                                          </p:cBhvr>
                                          <p:to>
                                            <p:strVal val="visible"/>
                                          </p:to>
                                        </p:set>
                                        <p:anim calcmode="lin" valueType="num">
                                          <p:cBhvr>
                                            <p:cTn id="65" dur="500" fill="hold"/>
                                            <p:tgtEl>
                                              <p:spTgt spid="82"/>
                                            </p:tgtEl>
                                            <p:attrNameLst>
                                              <p:attrName>ppt_w</p:attrName>
                                            </p:attrNameLst>
                                          </p:cBhvr>
                                          <p:tavLst>
                                            <p:tav tm="0">
                                              <p:val>
                                                <p:fltVal val="0"/>
                                              </p:val>
                                            </p:tav>
                                            <p:tav tm="100000">
                                              <p:val>
                                                <p:strVal val="#ppt_w"/>
                                              </p:val>
                                            </p:tav>
                                          </p:tavLst>
                                        </p:anim>
                                        <p:anim calcmode="lin" valueType="num">
                                          <p:cBhvr>
                                            <p:cTn id="66" dur="500" fill="hold"/>
                                            <p:tgtEl>
                                              <p:spTgt spid="82"/>
                                            </p:tgtEl>
                                            <p:attrNameLst>
                                              <p:attrName>ppt_h</p:attrName>
                                            </p:attrNameLst>
                                          </p:cBhvr>
                                          <p:tavLst>
                                            <p:tav tm="0">
                                              <p:val>
                                                <p:fltVal val="0"/>
                                              </p:val>
                                            </p:tav>
                                            <p:tav tm="100000">
                                              <p:val>
                                                <p:strVal val="#ppt_h"/>
                                              </p:val>
                                            </p:tav>
                                          </p:tavLst>
                                        </p:anim>
                                        <p:animEffect transition="in" filter="fade">
                                          <p:cBhvr>
                                            <p:cTn id="67" dur="500"/>
                                            <p:tgtEl>
                                              <p:spTgt spid="82"/>
                                            </p:tgtEl>
                                          </p:cBhvr>
                                        </p:animEffect>
                                      </p:childTnLst>
                                    </p:cTn>
                                  </p:par>
                                  <p:par>
                                    <p:cTn id="68" presetID="53" presetClass="entr" presetSubtype="16" fill="hold" nodeType="withEffect">
                                      <p:stCondLst>
                                        <p:cond delay="6000"/>
                                      </p:stCondLst>
                                      <p:childTnLst>
                                        <p:set>
                                          <p:cBhvr>
                                            <p:cTn id="69" dur="1" fill="hold">
                                              <p:stCondLst>
                                                <p:cond delay="0"/>
                                              </p:stCondLst>
                                            </p:cTn>
                                            <p:tgtEl>
                                              <p:spTgt spid="107"/>
                                            </p:tgtEl>
                                            <p:attrNameLst>
                                              <p:attrName>style.visibility</p:attrName>
                                            </p:attrNameLst>
                                          </p:cBhvr>
                                          <p:to>
                                            <p:strVal val="visible"/>
                                          </p:to>
                                        </p:set>
                                        <p:anim calcmode="lin" valueType="num">
                                          <p:cBhvr>
                                            <p:cTn id="70" dur="750" fill="hold"/>
                                            <p:tgtEl>
                                              <p:spTgt spid="107"/>
                                            </p:tgtEl>
                                            <p:attrNameLst>
                                              <p:attrName>ppt_w</p:attrName>
                                            </p:attrNameLst>
                                          </p:cBhvr>
                                          <p:tavLst>
                                            <p:tav tm="0">
                                              <p:val>
                                                <p:fltVal val="0"/>
                                              </p:val>
                                            </p:tav>
                                            <p:tav tm="100000">
                                              <p:val>
                                                <p:strVal val="#ppt_w"/>
                                              </p:val>
                                            </p:tav>
                                          </p:tavLst>
                                        </p:anim>
                                        <p:anim calcmode="lin" valueType="num">
                                          <p:cBhvr>
                                            <p:cTn id="71" dur="750" fill="hold"/>
                                            <p:tgtEl>
                                              <p:spTgt spid="107"/>
                                            </p:tgtEl>
                                            <p:attrNameLst>
                                              <p:attrName>ppt_h</p:attrName>
                                            </p:attrNameLst>
                                          </p:cBhvr>
                                          <p:tavLst>
                                            <p:tav tm="0">
                                              <p:val>
                                                <p:fltVal val="0"/>
                                              </p:val>
                                            </p:tav>
                                            <p:tav tm="100000">
                                              <p:val>
                                                <p:strVal val="#ppt_h"/>
                                              </p:val>
                                            </p:tav>
                                          </p:tavLst>
                                        </p:anim>
                                        <p:animEffect transition="in" filter="fade">
                                          <p:cBhvr>
                                            <p:cTn id="72" dur="750"/>
                                            <p:tgtEl>
                                              <p:spTgt spid="107"/>
                                            </p:tgtEl>
                                          </p:cBhvr>
                                        </p:animEffect>
                                      </p:childTnLst>
                                    </p:cTn>
                                  </p:par>
                                  <p:par>
                                    <p:cTn id="73" presetID="2" presetClass="entr" presetSubtype="2" fill="hold" grpId="0" nodeType="withEffect">
                                      <p:stCondLst>
                                        <p:cond delay="7000"/>
                                      </p:stCondLst>
                                      <p:childTnLst>
                                        <p:set>
                                          <p:cBhvr>
                                            <p:cTn id="74" dur="1" fill="hold">
                                              <p:stCondLst>
                                                <p:cond delay="0"/>
                                              </p:stCondLst>
                                            </p:cTn>
                                            <p:tgtEl>
                                              <p:spTgt spid="133"/>
                                            </p:tgtEl>
                                            <p:attrNameLst>
                                              <p:attrName>style.visibility</p:attrName>
                                            </p:attrNameLst>
                                          </p:cBhvr>
                                          <p:to>
                                            <p:strVal val="visible"/>
                                          </p:to>
                                        </p:set>
                                        <p:anim calcmode="lin" valueType="num">
                                          <p:cBhvr additive="base">
                                            <p:cTn id="75" dur="750" fill="hold"/>
                                            <p:tgtEl>
                                              <p:spTgt spid="133"/>
                                            </p:tgtEl>
                                            <p:attrNameLst>
                                              <p:attrName>ppt_x</p:attrName>
                                            </p:attrNameLst>
                                          </p:cBhvr>
                                          <p:tavLst>
                                            <p:tav tm="0">
                                              <p:val>
                                                <p:strVal val="1+#ppt_w/2"/>
                                              </p:val>
                                            </p:tav>
                                            <p:tav tm="100000">
                                              <p:val>
                                                <p:strVal val="#ppt_x"/>
                                              </p:val>
                                            </p:tav>
                                          </p:tavLst>
                                        </p:anim>
                                        <p:anim calcmode="lin" valueType="num">
                                          <p:cBhvr additive="base">
                                            <p:cTn id="76" dur="750" fill="hold"/>
                                            <p:tgtEl>
                                              <p:spTgt spid="133"/>
                                            </p:tgtEl>
                                            <p:attrNameLst>
                                              <p:attrName>ppt_y</p:attrName>
                                            </p:attrNameLst>
                                          </p:cBhvr>
                                          <p:tavLst>
                                            <p:tav tm="0">
                                              <p:val>
                                                <p:strVal val="#ppt_y"/>
                                              </p:val>
                                            </p:tav>
                                            <p:tav tm="100000">
                                              <p:val>
                                                <p:strVal val="#ppt_y"/>
                                              </p:val>
                                            </p:tav>
                                          </p:tavLst>
                                        </p:anim>
                                      </p:childTnLst>
                                    </p:cTn>
                                  </p:par>
                                  <p:par>
                                    <p:cTn id="77" presetID="53" presetClass="entr" presetSubtype="16" fill="hold" nodeType="withEffect">
                                      <p:stCondLst>
                                        <p:cond delay="8000"/>
                                      </p:stCondLst>
                                      <p:childTnLst>
                                        <p:set>
                                          <p:cBhvr>
                                            <p:cTn id="78" dur="1" fill="hold">
                                              <p:stCondLst>
                                                <p:cond delay="0"/>
                                              </p:stCondLst>
                                            </p:cTn>
                                            <p:tgtEl>
                                              <p:spTgt spid="124"/>
                                            </p:tgtEl>
                                            <p:attrNameLst>
                                              <p:attrName>style.visibility</p:attrName>
                                            </p:attrNameLst>
                                          </p:cBhvr>
                                          <p:to>
                                            <p:strVal val="visible"/>
                                          </p:to>
                                        </p:set>
                                        <p:anim calcmode="lin" valueType="num">
                                          <p:cBhvr>
                                            <p:cTn id="79" dur="750" fill="hold"/>
                                            <p:tgtEl>
                                              <p:spTgt spid="124"/>
                                            </p:tgtEl>
                                            <p:attrNameLst>
                                              <p:attrName>ppt_w</p:attrName>
                                            </p:attrNameLst>
                                          </p:cBhvr>
                                          <p:tavLst>
                                            <p:tav tm="0">
                                              <p:val>
                                                <p:fltVal val="0"/>
                                              </p:val>
                                            </p:tav>
                                            <p:tav tm="100000">
                                              <p:val>
                                                <p:strVal val="#ppt_w"/>
                                              </p:val>
                                            </p:tav>
                                          </p:tavLst>
                                        </p:anim>
                                        <p:anim calcmode="lin" valueType="num">
                                          <p:cBhvr>
                                            <p:cTn id="80" dur="750" fill="hold"/>
                                            <p:tgtEl>
                                              <p:spTgt spid="124"/>
                                            </p:tgtEl>
                                            <p:attrNameLst>
                                              <p:attrName>ppt_h</p:attrName>
                                            </p:attrNameLst>
                                          </p:cBhvr>
                                          <p:tavLst>
                                            <p:tav tm="0">
                                              <p:val>
                                                <p:fltVal val="0"/>
                                              </p:val>
                                            </p:tav>
                                            <p:tav tm="100000">
                                              <p:val>
                                                <p:strVal val="#ppt_h"/>
                                              </p:val>
                                            </p:tav>
                                          </p:tavLst>
                                        </p:anim>
                                        <p:animEffect transition="in" filter="fade">
                                          <p:cBhvr>
                                            <p:cTn id="81" dur="750"/>
                                            <p:tgtEl>
                                              <p:spTgt spid="124"/>
                                            </p:tgtEl>
                                          </p:cBhvr>
                                        </p:animEffect>
                                      </p:childTnLst>
                                    </p:cTn>
                                  </p:par>
                                  <p:par>
                                    <p:cTn id="82" presetID="2" presetClass="entr" presetSubtype="2" fill="hold" grpId="0" nodeType="withEffect">
                                      <p:stCondLst>
                                        <p:cond delay="9000"/>
                                      </p:stCondLst>
                                      <p:childTnLst>
                                        <p:set>
                                          <p:cBhvr>
                                            <p:cTn id="83" dur="1" fill="hold">
                                              <p:stCondLst>
                                                <p:cond delay="0"/>
                                              </p:stCondLst>
                                            </p:cTn>
                                            <p:tgtEl>
                                              <p:spTgt spid="134"/>
                                            </p:tgtEl>
                                            <p:attrNameLst>
                                              <p:attrName>style.visibility</p:attrName>
                                            </p:attrNameLst>
                                          </p:cBhvr>
                                          <p:to>
                                            <p:strVal val="visible"/>
                                          </p:to>
                                        </p:set>
                                        <p:anim calcmode="lin" valueType="num">
                                          <p:cBhvr additive="base">
                                            <p:cTn id="84" dur="750" fill="hold"/>
                                            <p:tgtEl>
                                              <p:spTgt spid="134"/>
                                            </p:tgtEl>
                                            <p:attrNameLst>
                                              <p:attrName>ppt_x</p:attrName>
                                            </p:attrNameLst>
                                          </p:cBhvr>
                                          <p:tavLst>
                                            <p:tav tm="0">
                                              <p:val>
                                                <p:strVal val="1+#ppt_w/2"/>
                                              </p:val>
                                            </p:tav>
                                            <p:tav tm="100000">
                                              <p:val>
                                                <p:strVal val="#ppt_x"/>
                                              </p:val>
                                            </p:tav>
                                          </p:tavLst>
                                        </p:anim>
                                        <p:anim calcmode="lin" valueType="num">
                                          <p:cBhvr additive="base">
                                            <p:cTn id="85" dur="750" fill="hold"/>
                                            <p:tgtEl>
                                              <p:spTgt spid="134"/>
                                            </p:tgtEl>
                                            <p:attrNameLst>
                                              <p:attrName>ppt_y</p:attrName>
                                            </p:attrNameLst>
                                          </p:cBhvr>
                                          <p:tavLst>
                                            <p:tav tm="0">
                                              <p:val>
                                                <p:strVal val="#ppt_y"/>
                                              </p:val>
                                            </p:tav>
                                            <p:tav tm="100000">
                                              <p:val>
                                                <p:strVal val="#ppt_y"/>
                                              </p:val>
                                            </p:tav>
                                          </p:tavLst>
                                        </p:anim>
                                      </p:childTnLst>
                                    </p:cTn>
                                  </p:par>
                                  <p:par>
                                    <p:cTn id="86" presetID="53" presetClass="entr" presetSubtype="16" fill="hold" nodeType="withEffect">
                                      <p:stCondLst>
                                        <p:cond delay="10000"/>
                                      </p:stCondLst>
                                      <p:childTnLst>
                                        <p:set>
                                          <p:cBhvr>
                                            <p:cTn id="87" dur="1" fill="hold">
                                              <p:stCondLst>
                                                <p:cond delay="0"/>
                                              </p:stCondLst>
                                            </p:cTn>
                                            <p:tgtEl>
                                              <p:spTgt spid="71"/>
                                            </p:tgtEl>
                                            <p:attrNameLst>
                                              <p:attrName>style.visibility</p:attrName>
                                            </p:attrNameLst>
                                          </p:cBhvr>
                                          <p:to>
                                            <p:strVal val="visible"/>
                                          </p:to>
                                        </p:set>
                                        <p:anim calcmode="lin" valueType="num">
                                          <p:cBhvr>
                                            <p:cTn id="88" dur="750" fill="hold"/>
                                            <p:tgtEl>
                                              <p:spTgt spid="71"/>
                                            </p:tgtEl>
                                            <p:attrNameLst>
                                              <p:attrName>ppt_w</p:attrName>
                                            </p:attrNameLst>
                                          </p:cBhvr>
                                          <p:tavLst>
                                            <p:tav tm="0">
                                              <p:val>
                                                <p:fltVal val="0"/>
                                              </p:val>
                                            </p:tav>
                                            <p:tav tm="100000">
                                              <p:val>
                                                <p:strVal val="#ppt_w"/>
                                              </p:val>
                                            </p:tav>
                                          </p:tavLst>
                                        </p:anim>
                                        <p:anim calcmode="lin" valueType="num">
                                          <p:cBhvr>
                                            <p:cTn id="89" dur="750" fill="hold"/>
                                            <p:tgtEl>
                                              <p:spTgt spid="71"/>
                                            </p:tgtEl>
                                            <p:attrNameLst>
                                              <p:attrName>ppt_h</p:attrName>
                                            </p:attrNameLst>
                                          </p:cBhvr>
                                          <p:tavLst>
                                            <p:tav tm="0">
                                              <p:val>
                                                <p:fltVal val="0"/>
                                              </p:val>
                                            </p:tav>
                                            <p:tav tm="100000">
                                              <p:val>
                                                <p:strVal val="#ppt_h"/>
                                              </p:val>
                                            </p:tav>
                                          </p:tavLst>
                                        </p:anim>
                                        <p:animEffect transition="in" filter="fade">
                                          <p:cBhvr>
                                            <p:cTn id="90" dur="750"/>
                                            <p:tgtEl>
                                              <p:spTgt spid="71"/>
                                            </p:tgtEl>
                                          </p:cBhvr>
                                        </p:animEffect>
                                      </p:childTnLst>
                                    </p:cTn>
                                  </p:par>
                                  <p:par>
                                    <p:cTn id="91" presetID="2" presetClass="entr" presetSubtype="2" fill="hold" grpId="0" nodeType="withEffect">
                                      <p:stCondLst>
                                        <p:cond delay="11000"/>
                                      </p:stCondLst>
                                      <p:childTnLst>
                                        <p:set>
                                          <p:cBhvr>
                                            <p:cTn id="92" dur="1" fill="hold">
                                              <p:stCondLst>
                                                <p:cond delay="0"/>
                                              </p:stCondLst>
                                            </p:cTn>
                                            <p:tgtEl>
                                              <p:spTgt spid="135"/>
                                            </p:tgtEl>
                                            <p:attrNameLst>
                                              <p:attrName>style.visibility</p:attrName>
                                            </p:attrNameLst>
                                          </p:cBhvr>
                                          <p:to>
                                            <p:strVal val="visible"/>
                                          </p:to>
                                        </p:set>
                                        <p:anim calcmode="lin" valueType="num">
                                          <p:cBhvr additive="base">
                                            <p:cTn id="93" dur="750" fill="hold"/>
                                            <p:tgtEl>
                                              <p:spTgt spid="135"/>
                                            </p:tgtEl>
                                            <p:attrNameLst>
                                              <p:attrName>ppt_x</p:attrName>
                                            </p:attrNameLst>
                                          </p:cBhvr>
                                          <p:tavLst>
                                            <p:tav tm="0">
                                              <p:val>
                                                <p:strVal val="1+#ppt_w/2"/>
                                              </p:val>
                                            </p:tav>
                                            <p:tav tm="100000">
                                              <p:val>
                                                <p:strVal val="#ppt_x"/>
                                              </p:val>
                                            </p:tav>
                                          </p:tavLst>
                                        </p:anim>
                                        <p:anim calcmode="lin" valueType="num">
                                          <p:cBhvr additive="base">
                                            <p:cTn id="94" dur="750" fill="hold"/>
                                            <p:tgtEl>
                                              <p:spTgt spid="135"/>
                                            </p:tgtEl>
                                            <p:attrNameLst>
                                              <p:attrName>ppt_y</p:attrName>
                                            </p:attrNameLst>
                                          </p:cBhvr>
                                          <p:tavLst>
                                            <p:tav tm="0">
                                              <p:val>
                                                <p:strVal val="#ppt_y"/>
                                              </p:val>
                                            </p:tav>
                                            <p:tav tm="100000">
                                              <p:val>
                                                <p:strVal val="#ppt_y"/>
                                              </p:val>
                                            </p:tav>
                                          </p:tavLst>
                                        </p:anim>
                                      </p:childTnLst>
                                    </p:cTn>
                                  </p:par>
                                  <p:par>
                                    <p:cTn id="95" presetID="53" presetClass="entr" presetSubtype="16" fill="hold" nodeType="withEffect">
                                      <p:stCondLst>
                                        <p:cond delay="120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750" fill="hold"/>
                                            <p:tgtEl>
                                              <p:spTgt spid="115"/>
                                            </p:tgtEl>
                                            <p:attrNameLst>
                                              <p:attrName>ppt_w</p:attrName>
                                            </p:attrNameLst>
                                          </p:cBhvr>
                                          <p:tavLst>
                                            <p:tav tm="0">
                                              <p:val>
                                                <p:fltVal val="0"/>
                                              </p:val>
                                            </p:tav>
                                            <p:tav tm="100000">
                                              <p:val>
                                                <p:strVal val="#ppt_w"/>
                                              </p:val>
                                            </p:tav>
                                          </p:tavLst>
                                        </p:anim>
                                        <p:anim calcmode="lin" valueType="num">
                                          <p:cBhvr>
                                            <p:cTn id="98" dur="750" fill="hold"/>
                                            <p:tgtEl>
                                              <p:spTgt spid="115"/>
                                            </p:tgtEl>
                                            <p:attrNameLst>
                                              <p:attrName>ppt_h</p:attrName>
                                            </p:attrNameLst>
                                          </p:cBhvr>
                                          <p:tavLst>
                                            <p:tav tm="0">
                                              <p:val>
                                                <p:fltVal val="0"/>
                                              </p:val>
                                            </p:tav>
                                            <p:tav tm="100000">
                                              <p:val>
                                                <p:strVal val="#ppt_h"/>
                                              </p:val>
                                            </p:tav>
                                          </p:tavLst>
                                        </p:anim>
                                        <p:animEffect transition="in" filter="fade">
                                          <p:cBhvr>
                                            <p:cTn id="99" dur="750"/>
                                            <p:tgtEl>
                                              <p:spTgt spid="115"/>
                                            </p:tgtEl>
                                          </p:cBhvr>
                                        </p:animEffect>
                                      </p:childTnLst>
                                    </p:cTn>
                                  </p:par>
                                  <p:par>
                                    <p:cTn id="100" presetID="2" presetClass="entr" presetSubtype="2" fill="hold" grpId="0" nodeType="withEffect">
                                      <p:stCondLst>
                                        <p:cond delay="13000"/>
                                      </p:stCondLst>
                                      <p:childTnLst>
                                        <p:set>
                                          <p:cBhvr>
                                            <p:cTn id="101" dur="1" fill="hold">
                                              <p:stCondLst>
                                                <p:cond delay="0"/>
                                              </p:stCondLst>
                                            </p:cTn>
                                            <p:tgtEl>
                                              <p:spTgt spid="136"/>
                                            </p:tgtEl>
                                            <p:attrNameLst>
                                              <p:attrName>style.visibility</p:attrName>
                                            </p:attrNameLst>
                                          </p:cBhvr>
                                          <p:to>
                                            <p:strVal val="visible"/>
                                          </p:to>
                                        </p:set>
                                        <p:anim calcmode="lin" valueType="num">
                                          <p:cBhvr additive="base">
                                            <p:cTn id="102" dur="750" fill="hold"/>
                                            <p:tgtEl>
                                              <p:spTgt spid="136"/>
                                            </p:tgtEl>
                                            <p:attrNameLst>
                                              <p:attrName>ppt_x</p:attrName>
                                            </p:attrNameLst>
                                          </p:cBhvr>
                                          <p:tavLst>
                                            <p:tav tm="0">
                                              <p:val>
                                                <p:strVal val="1+#ppt_w/2"/>
                                              </p:val>
                                            </p:tav>
                                            <p:tav tm="100000">
                                              <p:val>
                                                <p:strVal val="#ppt_x"/>
                                              </p:val>
                                            </p:tav>
                                          </p:tavLst>
                                        </p:anim>
                                        <p:anim calcmode="lin" valueType="num">
                                          <p:cBhvr additive="base">
                                            <p:cTn id="103" dur="750" fill="hold"/>
                                            <p:tgtEl>
                                              <p:spTgt spid="136"/>
                                            </p:tgtEl>
                                            <p:attrNameLst>
                                              <p:attrName>ppt_y</p:attrName>
                                            </p:attrNameLst>
                                          </p:cBhvr>
                                          <p:tavLst>
                                            <p:tav tm="0">
                                              <p:val>
                                                <p:strVal val="#ppt_y"/>
                                              </p:val>
                                            </p:tav>
                                            <p:tav tm="100000">
                                              <p:val>
                                                <p:strVal val="#ppt_y"/>
                                              </p:val>
                                            </p:tav>
                                          </p:tavLst>
                                        </p:anim>
                                      </p:childTnLst>
                                    </p:cTn>
                                  </p:par>
                                  <p:par>
                                    <p:cTn id="104" presetID="2" presetClass="entr" presetSubtype="8" fill="hold" nodeType="withEffect">
                                      <p:stCondLst>
                                        <p:cond delay="1400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0" fill="hold"/>
                                            <p:tgtEl>
                                              <p:spTgt spid="56"/>
                                            </p:tgtEl>
                                            <p:attrNameLst>
                                              <p:attrName>ppt_x</p:attrName>
                                            </p:attrNameLst>
                                          </p:cBhvr>
                                          <p:tavLst>
                                            <p:tav tm="0">
                                              <p:val>
                                                <p:strVal val="0-#ppt_w/2"/>
                                              </p:val>
                                            </p:tav>
                                            <p:tav tm="100000">
                                              <p:val>
                                                <p:strVal val="#ppt_x"/>
                                              </p:val>
                                            </p:tav>
                                          </p:tavLst>
                                        </p:anim>
                                        <p:anim calcmode="lin" valueType="num">
                                          <p:cBhvr additive="base">
                                            <p:cTn id="107" dur="5000" fill="hold"/>
                                            <p:tgtEl>
                                              <p:spTgt spid="56"/>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16400"/>
                                      </p:stCondLst>
                                      <p:childTnLst>
                                        <p:set>
                                          <p:cBhvr>
                                            <p:cTn id="109" dur="1" fill="hold">
                                              <p:stCondLst>
                                                <p:cond delay="0"/>
                                              </p:stCondLst>
                                            </p:cTn>
                                            <p:tgtEl>
                                              <p:spTgt spid="137"/>
                                            </p:tgtEl>
                                            <p:attrNameLst>
                                              <p:attrName>style.visibility</p:attrName>
                                            </p:attrNameLst>
                                          </p:cBhvr>
                                          <p:to>
                                            <p:strVal val="visible"/>
                                          </p:to>
                                        </p:set>
                                        <p:animEffect transition="in" filter="wipe(left)">
                                          <p:cBhvr>
                                            <p:cTn id="110" dur="2000"/>
                                            <p:tgtEl>
                                              <p:spTgt spid="137"/>
                                            </p:tgtEl>
                                          </p:cBhvr>
                                        </p:animEffect>
                                      </p:childTnLst>
                                    </p:cTn>
                                  </p:par>
                                  <p:par>
                                    <p:cTn id="111" presetID="31" presetClass="entr" presetSubtype="0" fill="hold" grpId="0" nodeType="withEffect">
                                      <p:stCondLst>
                                        <p:cond delay="7750"/>
                                      </p:stCondLst>
                                      <p:childTnLst>
                                        <p:set>
                                          <p:cBhvr>
                                            <p:cTn id="112" dur="1" fill="hold">
                                              <p:stCondLst>
                                                <p:cond delay="0"/>
                                              </p:stCondLst>
                                            </p:cTn>
                                            <p:tgtEl>
                                              <p:spTgt spid="77"/>
                                            </p:tgtEl>
                                            <p:attrNameLst>
                                              <p:attrName>style.visibility</p:attrName>
                                            </p:attrNameLst>
                                          </p:cBhvr>
                                          <p:to>
                                            <p:strVal val="visible"/>
                                          </p:to>
                                        </p:set>
                                        <p:anim calcmode="lin" valueType="num">
                                          <p:cBhvr>
                                            <p:cTn id="113" dur="1000" fill="hold"/>
                                            <p:tgtEl>
                                              <p:spTgt spid="77"/>
                                            </p:tgtEl>
                                            <p:attrNameLst>
                                              <p:attrName>ppt_w</p:attrName>
                                            </p:attrNameLst>
                                          </p:cBhvr>
                                          <p:tavLst>
                                            <p:tav tm="0">
                                              <p:val>
                                                <p:fltVal val="0"/>
                                              </p:val>
                                            </p:tav>
                                            <p:tav tm="100000">
                                              <p:val>
                                                <p:strVal val="#ppt_w"/>
                                              </p:val>
                                            </p:tav>
                                          </p:tavLst>
                                        </p:anim>
                                        <p:anim calcmode="lin" valueType="num">
                                          <p:cBhvr>
                                            <p:cTn id="114" dur="1000" fill="hold"/>
                                            <p:tgtEl>
                                              <p:spTgt spid="77"/>
                                            </p:tgtEl>
                                            <p:attrNameLst>
                                              <p:attrName>ppt_h</p:attrName>
                                            </p:attrNameLst>
                                          </p:cBhvr>
                                          <p:tavLst>
                                            <p:tav tm="0">
                                              <p:val>
                                                <p:fltVal val="0"/>
                                              </p:val>
                                            </p:tav>
                                            <p:tav tm="100000">
                                              <p:val>
                                                <p:strVal val="#ppt_h"/>
                                              </p:val>
                                            </p:tav>
                                          </p:tavLst>
                                        </p:anim>
                                        <p:anim calcmode="lin" valueType="num">
                                          <p:cBhvr>
                                            <p:cTn id="115" dur="1000" fill="hold"/>
                                            <p:tgtEl>
                                              <p:spTgt spid="77"/>
                                            </p:tgtEl>
                                            <p:attrNameLst>
                                              <p:attrName>style.rotation</p:attrName>
                                            </p:attrNameLst>
                                          </p:cBhvr>
                                          <p:tavLst>
                                            <p:tav tm="0">
                                              <p:val>
                                                <p:fltVal val="90"/>
                                              </p:val>
                                            </p:tav>
                                            <p:tav tm="100000">
                                              <p:val>
                                                <p:fltVal val="0"/>
                                              </p:val>
                                            </p:tav>
                                          </p:tavLst>
                                        </p:anim>
                                        <p:animEffect transition="in" filter="fade">
                                          <p:cBhvr>
                                            <p:cTn id="1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133" grpId="0"/>
          <p:bldP spid="134" grpId="0"/>
          <p:bldP spid="135" grpId="0"/>
          <p:bldP spid="136" grpId="0"/>
          <p:bldP spid="137" grpId="0"/>
          <p:bldP spid="77" grpId="0" animBg="1"/>
          <p:bldP spid="81" grpId="0" animBg="1"/>
          <p:bldP spid="81" grpId="1"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536832" y="679938"/>
            <a:ext cx="1828800" cy="1828800"/>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250617" y="673756"/>
            <a:ext cx="1838947" cy="1838947"/>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9863328" y="623271"/>
            <a:ext cx="1869577" cy="1869577"/>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pic>
        <p:nvPicPr>
          <p:cNvPr id="12" name="图片 11"/>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4576222" y="3806249"/>
            <a:ext cx="1828799" cy="1828799"/>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pic>
        <p:nvPicPr>
          <p:cNvPr id="13" name="图片 12"/>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7252833" y="3810002"/>
            <a:ext cx="1780033" cy="1780033"/>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pic>
        <p:nvPicPr>
          <p:cNvPr id="14" name="图片 13"/>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a:off x="9863329" y="3780995"/>
            <a:ext cx="1802941" cy="1802941"/>
          </a:xfrm>
          <a:prstGeom prst="rect">
            <a:avLst/>
          </a:prstGeom>
          <a:solidFill>
            <a:srgbClr val="10C9D2"/>
          </a:solidFill>
          <a:ln>
            <a:solidFill>
              <a:srgbClr val="EA6310"/>
            </a:solidFill>
          </a:ln>
          <a:effectLst>
            <a:outerShdw blurRad="190500" dist="76200" dir="7200000" algn="t" rotWithShape="0">
              <a:prstClr val="black">
                <a:alpha val="20000"/>
              </a:prstClr>
            </a:outerShdw>
          </a:effectLst>
        </p:spPr>
      </p:pic>
      <p:grpSp>
        <p:nvGrpSpPr>
          <p:cNvPr id="18" name="组合 17"/>
          <p:cNvGrpSpPr/>
          <p:nvPr/>
        </p:nvGrpSpPr>
        <p:grpSpPr>
          <a:xfrm>
            <a:off x="4523702" y="2643319"/>
            <a:ext cx="1865376" cy="731520"/>
            <a:chOff x="5754624" y="2584704"/>
            <a:chExt cx="1865376" cy="731520"/>
          </a:xfrm>
          <a:solidFill>
            <a:srgbClr val="EA6310"/>
          </a:solidFill>
        </p:grpSpPr>
        <p:sp>
          <p:nvSpPr>
            <p:cNvPr id="19" name="矩形 18"/>
            <p:cNvSpPr/>
            <p:nvPr/>
          </p:nvSpPr>
          <p:spPr>
            <a:xfrm>
              <a:off x="5754624" y="2584704"/>
              <a:ext cx="1865376" cy="731520"/>
            </a:xfrm>
            <a:prstGeom prst="rect">
              <a:avLst/>
            </a:prstGeom>
            <a:grp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5979580" y="2782790"/>
              <a:ext cx="1441420"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班主任：晓乐乐</a:t>
              </a:r>
            </a:p>
          </p:txBody>
        </p:sp>
      </p:grpSp>
      <p:grpSp>
        <p:nvGrpSpPr>
          <p:cNvPr id="21" name="组合 20"/>
          <p:cNvGrpSpPr/>
          <p:nvPr/>
        </p:nvGrpSpPr>
        <p:grpSpPr>
          <a:xfrm>
            <a:off x="7222354" y="2595490"/>
            <a:ext cx="1865376" cy="737616"/>
            <a:chOff x="7796784" y="2560320"/>
            <a:chExt cx="1865376" cy="737616"/>
          </a:xfrm>
          <a:solidFill>
            <a:srgbClr val="EA6310"/>
          </a:solidFill>
        </p:grpSpPr>
        <p:sp>
          <p:nvSpPr>
            <p:cNvPr id="22" name="矩形 21"/>
            <p:cNvSpPr/>
            <p:nvPr/>
          </p:nvSpPr>
          <p:spPr>
            <a:xfrm>
              <a:off x="7796784" y="2560320"/>
              <a:ext cx="1865376" cy="737616"/>
            </a:xfrm>
            <a:prstGeom prst="rect">
              <a:avLst/>
            </a:prstGeom>
            <a:grp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8106804" y="2764876"/>
              <a:ext cx="1261884"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数学：晓乐乐</a:t>
              </a:r>
            </a:p>
          </p:txBody>
        </p:sp>
      </p:grpSp>
      <p:grpSp>
        <p:nvGrpSpPr>
          <p:cNvPr id="24" name="组合 23"/>
          <p:cNvGrpSpPr/>
          <p:nvPr/>
        </p:nvGrpSpPr>
        <p:grpSpPr>
          <a:xfrm>
            <a:off x="9863328" y="2560320"/>
            <a:ext cx="1865376" cy="731520"/>
            <a:chOff x="9863328" y="2560320"/>
            <a:chExt cx="1865376" cy="731520"/>
          </a:xfrm>
          <a:solidFill>
            <a:srgbClr val="EA6310"/>
          </a:solidFill>
        </p:grpSpPr>
        <p:sp>
          <p:nvSpPr>
            <p:cNvPr id="25" name="矩形 24"/>
            <p:cNvSpPr/>
            <p:nvPr/>
          </p:nvSpPr>
          <p:spPr>
            <a:xfrm>
              <a:off x="9863328" y="2560320"/>
              <a:ext cx="1865376" cy="731520"/>
            </a:xfrm>
            <a:prstGeom prst="rect">
              <a:avLst/>
            </a:prstGeom>
            <a:grp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0018540" y="2753885"/>
              <a:ext cx="1620957"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生活老师：晓乐乐</a:t>
              </a:r>
            </a:p>
          </p:txBody>
        </p:sp>
      </p:grpSp>
      <p:grpSp>
        <p:nvGrpSpPr>
          <p:cNvPr id="30" name="组合 29"/>
          <p:cNvGrpSpPr/>
          <p:nvPr/>
        </p:nvGrpSpPr>
        <p:grpSpPr>
          <a:xfrm>
            <a:off x="4583900" y="5738563"/>
            <a:ext cx="1833571" cy="731520"/>
            <a:chOff x="5803392" y="5657088"/>
            <a:chExt cx="1833571" cy="731520"/>
          </a:xfrm>
        </p:grpSpPr>
        <p:sp>
          <p:nvSpPr>
            <p:cNvPr id="31" name="矩形 30"/>
            <p:cNvSpPr/>
            <p:nvPr/>
          </p:nvSpPr>
          <p:spPr>
            <a:xfrm>
              <a:off x="5803392" y="5657088"/>
              <a:ext cx="1833571" cy="731520"/>
            </a:xfrm>
            <a:prstGeom prst="rect">
              <a:avLst/>
            </a:prstGeom>
            <a:solidFill>
              <a:srgbClr val="EA6310"/>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072048" y="5843715"/>
              <a:ext cx="1261884"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外教：晓乐乐</a:t>
              </a:r>
            </a:p>
          </p:txBody>
        </p:sp>
      </p:grpSp>
      <p:grpSp>
        <p:nvGrpSpPr>
          <p:cNvPr id="33" name="组合 32"/>
          <p:cNvGrpSpPr/>
          <p:nvPr/>
        </p:nvGrpSpPr>
        <p:grpSpPr>
          <a:xfrm>
            <a:off x="7234546" y="5700474"/>
            <a:ext cx="1833571" cy="723304"/>
            <a:chOff x="7808976" y="5665304"/>
            <a:chExt cx="1833571" cy="723304"/>
          </a:xfrm>
        </p:grpSpPr>
        <p:sp>
          <p:nvSpPr>
            <p:cNvPr id="34" name="矩形 33"/>
            <p:cNvSpPr/>
            <p:nvPr/>
          </p:nvSpPr>
          <p:spPr>
            <a:xfrm>
              <a:off x="7808976" y="5665304"/>
              <a:ext cx="1833571" cy="723304"/>
            </a:xfrm>
            <a:prstGeom prst="rect">
              <a:avLst/>
            </a:prstGeom>
            <a:solidFill>
              <a:srgbClr val="EA6310"/>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7924562" y="5872760"/>
              <a:ext cx="1620957" cy="307777"/>
            </a:xfrm>
            <a:prstGeom prst="rect">
              <a:avLst/>
            </a:prstGeom>
            <a:noFill/>
          </p:spPr>
          <p:txBody>
            <a:bodyPr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保健卫生：晓乐乐</a:t>
              </a:r>
            </a:p>
          </p:txBody>
        </p:sp>
      </p:grpSp>
      <p:grpSp>
        <p:nvGrpSpPr>
          <p:cNvPr id="36" name="组合 35"/>
          <p:cNvGrpSpPr/>
          <p:nvPr/>
        </p:nvGrpSpPr>
        <p:grpSpPr>
          <a:xfrm>
            <a:off x="9851136" y="5683592"/>
            <a:ext cx="1894647" cy="711112"/>
            <a:chOff x="9851136" y="5683592"/>
            <a:chExt cx="1894647" cy="711112"/>
          </a:xfrm>
        </p:grpSpPr>
        <p:sp>
          <p:nvSpPr>
            <p:cNvPr id="37" name="矩形 36"/>
            <p:cNvSpPr/>
            <p:nvPr/>
          </p:nvSpPr>
          <p:spPr>
            <a:xfrm>
              <a:off x="9851136" y="5683592"/>
              <a:ext cx="1833571" cy="711112"/>
            </a:xfrm>
            <a:prstGeom prst="rect">
              <a:avLst/>
            </a:prstGeom>
            <a:solidFill>
              <a:srgbClr val="EA6310"/>
            </a:solidFill>
            <a:ln>
              <a:noFill/>
            </a:ln>
            <a:effectLst>
              <a:outerShdw blurRad="190500" dist="76200" dir="72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9956143" y="5875019"/>
              <a:ext cx="1789640"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心理辅导：晓乐乐</a:t>
              </a:r>
            </a:p>
          </p:txBody>
        </p:sp>
      </p:grpSp>
      <p:sp>
        <p:nvSpPr>
          <p:cNvPr id="39" name="椭圆 38"/>
          <p:cNvSpPr/>
          <p:nvPr/>
        </p:nvSpPr>
        <p:spPr>
          <a:xfrm>
            <a:off x="4391000" y="4934754"/>
            <a:ext cx="331292" cy="331292"/>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714495" y="3708280"/>
            <a:ext cx="319399" cy="319399"/>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11443560" y="5441706"/>
            <a:ext cx="331978" cy="331978"/>
          </a:xfrm>
          <a:prstGeom prst="ellipse">
            <a:avLst/>
          </a:prstGeom>
          <a:solidFill>
            <a:schemeClr val="bg1">
              <a:alpha val="64000"/>
            </a:schemeClr>
          </a:solidFill>
          <a:ln w="50800">
            <a:solidFill>
              <a:srgbClr val="0BC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1034080" y="3629977"/>
            <a:ext cx="2600516" cy="492443"/>
          </a:xfrm>
          <a:prstGeom prst="rect">
            <a:avLst/>
          </a:prstGeom>
          <a:noFill/>
        </p:spPr>
        <p:txBody>
          <a:bodyPr wrap="square" rtlCol="0">
            <a:spAutoFit/>
          </a:bodyPr>
          <a:lstStyle/>
          <a:p>
            <a:r>
              <a:rPr lang="zh-CN" altLang="en-US" sz="2600" b="1" spc="300" dirty="0">
                <a:solidFill>
                  <a:srgbClr val="EA6310"/>
                </a:solidFill>
                <a:latin typeface="微软雅黑" panose="020B0503020204020204" pitchFamily="34" charset="-122"/>
                <a:ea typeface="微软雅黑" panose="020B0503020204020204" pitchFamily="34" charset="-122"/>
              </a:rPr>
              <a:t>任课老师介绍</a:t>
            </a:r>
          </a:p>
        </p:txBody>
      </p:sp>
      <p:grpSp>
        <p:nvGrpSpPr>
          <p:cNvPr id="88" name="组合 87"/>
          <p:cNvGrpSpPr/>
          <p:nvPr/>
        </p:nvGrpSpPr>
        <p:grpSpPr>
          <a:xfrm rot="2224307">
            <a:off x="9349067" y="549522"/>
            <a:ext cx="751521" cy="737702"/>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610562">
            <a:off x="4237743" y="867598"/>
            <a:ext cx="477338" cy="468561"/>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0" name="组合 99"/>
          <p:cNvGrpSpPr/>
          <p:nvPr/>
        </p:nvGrpSpPr>
        <p:grpSpPr>
          <a:xfrm rot="2427509">
            <a:off x="6712592" y="2483848"/>
            <a:ext cx="661032" cy="648877"/>
            <a:chOff x="10646778" y="4753862"/>
            <a:chExt cx="751521" cy="737702"/>
          </a:xfrm>
        </p:grpSpPr>
        <p:sp>
          <p:nvSpPr>
            <p:cNvPr id="10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2" name="组合 101"/>
            <p:cNvGrpSpPr/>
            <p:nvPr/>
          </p:nvGrpSpPr>
          <p:grpSpPr>
            <a:xfrm>
              <a:off x="10646778" y="4762829"/>
              <a:ext cx="749726" cy="728735"/>
              <a:chOff x="11012539" y="4493889"/>
              <a:chExt cx="749726" cy="728735"/>
            </a:xfrm>
          </p:grpSpPr>
          <p:sp>
            <p:nvSpPr>
              <p:cNvPr id="10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6" name="矩形 105"/>
          <p:cNvSpPr/>
          <p:nvPr/>
        </p:nvSpPr>
        <p:spPr>
          <a:xfrm>
            <a:off x="555708" y="4107299"/>
            <a:ext cx="3340433" cy="1754326"/>
          </a:xfrm>
          <a:prstGeom prst="rect">
            <a:avLst/>
          </a:prstGeom>
        </p:spPr>
        <p:txBody>
          <a:bodyPr wrap="square">
            <a:spAutoFit/>
          </a:bodyPr>
          <a:lstStyle/>
          <a:p>
            <a:pPr algn="just">
              <a:lnSpc>
                <a:spcPct val="150000"/>
              </a:lnSpc>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           详细介绍本班的师资力量，点击输入简要文字内容，文字内容需概括精炼，言简意赅的说明内容</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文字内容需概括精炼，言简意赅的说明内容</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a:t>
            </a:r>
          </a:p>
          <a:p>
            <a:pPr>
              <a:lnSpc>
                <a:spcPct val="150000"/>
              </a:lnSpc>
            </a:pP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71" name="Picture 3" descr="F:\我图网产品\设计中的\家长会\PNG\1-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97877" y="559652"/>
            <a:ext cx="2866144" cy="2894717"/>
          </a:xfrm>
          <a:prstGeom prst="rect">
            <a:avLst/>
          </a:prstGeom>
          <a:noFill/>
          <a:extLst>
            <a:ext uri="{909E8E84-426E-40DD-AFC4-6F175D3DCCD1}">
              <a14:hiddenFill xmlns:a14="http://schemas.microsoft.com/office/drawing/2010/main">
                <a:solidFill>
                  <a:srgbClr val="FFFFFF"/>
                </a:solidFill>
              </a14:hiddenFill>
            </a:ext>
          </a:extLst>
        </p:spPr>
      </p:pic>
      <p:sp>
        <p:nvSpPr>
          <p:cNvPr id="72" name="椭圆 71"/>
          <p:cNvSpPr/>
          <p:nvPr/>
        </p:nvSpPr>
        <p:spPr>
          <a:xfrm>
            <a:off x="2905121" y="382857"/>
            <a:ext cx="253779" cy="268036"/>
          </a:xfrm>
          <a:prstGeom prst="ellipse">
            <a:avLst/>
          </a:prstGeom>
          <a:solidFill>
            <a:schemeClr val="bg1">
              <a:alpha val="60000"/>
            </a:schemeClr>
          </a:solidFill>
          <a:ln w="50800">
            <a:solidFill>
              <a:srgbClr val="84F6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397138" y="1593536"/>
            <a:ext cx="342000" cy="340588"/>
          </a:xfrm>
          <a:prstGeom prst="ellipse">
            <a:avLst/>
          </a:prstGeom>
          <a:solidFill>
            <a:schemeClr val="bg1">
              <a:alpha val="60000"/>
            </a:schemeClr>
          </a:solidFill>
          <a:ln w="508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3555591" y="2549417"/>
            <a:ext cx="270428" cy="281951"/>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2721286" y="3292015"/>
            <a:ext cx="348124" cy="351214"/>
          </a:xfrm>
          <a:prstGeom prst="ellipse">
            <a:avLst/>
          </a:prstGeom>
          <a:solidFill>
            <a:schemeClr val="bg1">
              <a:alpha val="60000"/>
            </a:schemeClr>
          </a:solidFill>
          <a:ln w="50800">
            <a:solidFill>
              <a:srgbClr val="13CCD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a:grpSpLocks noChangeAspect="1"/>
          </p:cNvGrpSpPr>
          <p:nvPr/>
        </p:nvGrpSpPr>
        <p:grpSpPr>
          <a:xfrm>
            <a:off x="1232731" y="1100762"/>
            <a:ext cx="1984379" cy="1823331"/>
            <a:chOff x="7953284" y="6299302"/>
            <a:chExt cx="1739141" cy="1597995"/>
          </a:xfrm>
        </p:grpSpPr>
        <p:sp>
          <p:nvSpPr>
            <p:cNvPr id="77" name="椭圆 76"/>
            <p:cNvSpPr/>
            <p:nvPr/>
          </p:nvSpPr>
          <p:spPr>
            <a:xfrm>
              <a:off x="7963595" y="6303399"/>
              <a:ext cx="1593898" cy="1593898"/>
            </a:xfrm>
            <a:prstGeom prst="ellipse">
              <a:avLst/>
            </a:prstGeom>
            <a:solidFill>
              <a:srgbClr val="FFC000"/>
            </a:solidFill>
            <a:ln>
              <a:noFill/>
            </a:ln>
            <a:effectLst>
              <a:outerShdw blurRad="254000" dist="635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7953284" y="6299302"/>
              <a:ext cx="1739141" cy="1597008"/>
              <a:chOff x="8402463" y="4859939"/>
              <a:chExt cx="1739141" cy="1597008"/>
            </a:xfrm>
          </p:grpSpPr>
          <p:grpSp>
            <p:nvGrpSpPr>
              <p:cNvPr id="79" name="组合 78"/>
              <p:cNvGrpSpPr/>
              <p:nvPr/>
            </p:nvGrpSpPr>
            <p:grpSpPr>
              <a:xfrm>
                <a:off x="8402463" y="4859939"/>
                <a:ext cx="1597010" cy="1597008"/>
                <a:chOff x="9437178" y="1562959"/>
                <a:chExt cx="1597010" cy="1597008"/>
              </a:xfrm>
            </p:grpSpPr>
            <p:sp>
              <p:nvSpPr>
                <p:cNvPr id="112" name="椭圆 111"/>
                <p:cNvSpPr/>
                <p:nvPr/>
              </p:nvSpPr>
              <p:spPr>
                <a:xfrm>
                  <a:off x="9437178" y="1566069"/>
                  <a:ext cx="1593898" cy="1593898"/>
                </a:xfrm>
                <a:prstGeom prst="ellipse">
                  <a:avLst/>
                </a:prstGeom>
                <a:solidFill>
                  <a:srgbClr val="22F1F6"/>
                </a:solidFill>
                <a:ln>
                  <a:noFill/>
                </a:ln>
                <a:effectLst>
                  <a:innerShdw blurRad="571500" dist="241300" dir="5400000">
                    <a:srgbClr val="20B6BE">
                      <a:alpha val="8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9440290" y="1562959"/>
                  <a:ext cx="1593898" cy="1593898"/>
                </a:xfrm>
                <a:prstGeom prst="ellipse">
                  <a:avLst/>
                </a:prstGeom>
                <a:gradFill flip="none" rotWithShape="1">
                  <a:gsLst>
                    <a:gs pos="0">
                      <a:srgbClr val="FFC000"/>
                    </a:gs>
                    <a:gs pos="40000">
                      <a:srgbClr val="FFFF00"/>
                    </a:gs>
                    <a:gs pos="96000">
                      <a:srgbClr val="FFC000"/>
                    </a:gs>
                  </a:gsLst>
                  <a:path path="circle">
                    <a:fillToRect l="50000" t="-80000" r="50000" b="180000"/>
                  </a:path>
                  <a:tileRect/>
                </a:gradFill>
                <a:ln w="31750">
                  <a:solidFill>
                    <a:srgbClr val="FFFF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弧形 113"/>
                <p:cNvSpPr/>
                <p:nvPr/>
              </p:nvSpPr>
              <p:spPr>
                <a:xfrm rot="17150761">
                  <a:off x="9589212" y="1706945"/>
                  <a:ext cx="1382557" cy="1382557"/>
                </a:xfrm>
                <a:prstGeom prst="arc">
                  <a:avLst>
                    <a:gd name="adj1" fmla="val 14257598"/>
                    <a:gd name="adj2" fmla="val 1799152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5" name="弧形 114"/>
                <p:cNvSpPr/>
                <p:nvPr/>
              </p:nvSpPr>
              <p:spPr>
                <a:xfrm rot="17283909">
                  <a:off x="9629644" y="1685173"/>
                  <a:ext cx="1382557" cy="1382557"/>
                </a:xfrm>
                <a:prstGeom prst="arc">
                  <a:avLst>
                    <a:gd name="adj1" fmla="val 18582933"/>
                    <a:gd name="adj2" fmla="val 19067742"/>
                  </a:avLst>
                </a:prstGeom>
                <a:ln w="127000" cap="rnd">
                  <a:solidFill>
                    <a:schemeClr val="bg1">
                      <a:alpha val="9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80" name="矩形 79"/>
              <p:cNvSpPr/>
              <p:nvPr/>
            </p:nvSpPr>
            <p:spPr>
              <a:xfrm>
                <a:off x="8705833" y="5124616"/>
                <a:ext cx="1435771" cy="1159882"/>
              </a:xfrm>
              <a:prstGeom prst="rect">
                <a:avLst/>
              </a:prstGeom>
              <a:effectLst>
                <a:outerShdw blurRad="50800" dist="38100" dir="5400000" algn="t" rotWithShape="0">
                  <a:srgbClr val="F9A601">
                    <a:alpha val="92941"/>
                  </a:srgbClr>
                </a:outerShdw>
              </a:effectLst>
            </p:spPr>
            <p:txBody>
              <a:bodyPr wrap="square">
                <a:spAutoFit/>
              </a:bodyPr>
              <a:lstStyle/>
              <a:p>
                <a:r>
                  <a:rPr lang="zh-CN" altLang="en-US" sz="4000" b="1" dirty="0">
                    <a:solidFill>
                      <a:srgbClr val="663300"/>
                    </a:solidFill>
                    <a:latin typeface="微软雅黑" panose="020B0503020204020204" pitchFamily="34" charset="-122"/>
                    <a:ea typeface="微软雅黑" panose="020B0503020204020204" pitchFamily="34" charset="-122"/>
                  </a:rPr>
                  <a:t>教师简洁</a:t>
                </a:r>
                <a:endParaRPr lang="zh-CN" altLang="en-US" sz="4000" dirty="0">
                  <a:solidFill>
                    <a:srgbClr val="663300"/>
                  </a:solidFill>
                </a:endParaRPr>
              </a:p>
            </p:txBody>
          </p:sp>
        </p:grpSp>
      </p:grpSp>
      <p:grpSp>
        <p:nvGrpSpPr>
          <p:cNvPr id="116" name="组合 115"/>
          <p:cNvGrpSpPr/>
          <p:nvPr/>
        </p:nvGrpSpPr>
        <p:grpSpPr>
          <a:xfrm rot="691748">
            <a:off x="816935" y="5723327"/>
            <a:ext cx="698375" cy="685533"/>
            <a:chOff x="10646778" y="4753862"/>
            <a:chExt cx="751521" cy="737702"/>
          </a:xfrm>
        </p:grpSpPr>
        <p:sp>
          <p:nvSpPr>
            <p:cNvPr id="117"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10646778" y="4762829"/>
              <a:ext cx="749726" cy="728735"/>
              <a:chOff x="11012539" y="4493889"/>
              <a:chExt cx="749726" cy="728735"/>
            </a:xfrm>
          </p:grpSpPr>
          <p:sp>
            <p:nvSpPr>
              <p:cNvPr id="119"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2" name="组合 121"/>
          <p:cNvGrpSpPr/>
          <p:nvPr/>
        </p:nvGrpSpPr>
        <p:grpSpPr>
          <a:xfrm rot="691748">
            <a:off x="1718177" y="5835013"/>
            <a:ext cx="470817" cy="462160"/>
            <a:chOff x="10646778" y="4753862"/>
            <a:chExt cx="751521" cy="737702"/>
          </a:xfrm>
        </p:grpSpPr>
        <p:sp>
          <p:nvSpPr>
            <p:cNvPr id="12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4" name="组合 123"/>
            <p:cNvGrpSpPr/>
            <p:nvPr/>
          </p:nvGrpSpPr>
          <p:grpSpPr>
            <a:xfrm>
              <a:off x="10646778" y="4762829"/>
              <a:ext cx="749726" cy="728735"/>
              <a:chOff x="11012539" y="4493889"/>
              <a:chExt cx="749726" cy="728735"/>
            </a:xfrm>
          </p:grpSpPr>
          <p:sp>
            <p:nvSpPr>
              <p:cNvPr id="12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8" name="组合 127"/>
          <p:cNvGrpSpPr/>
          <p:nvPr/>
        </p:nvGrpSpPr>
        <p:grpSpPr>
          <a:xfrm rot="691748">
            <a:off x="2391861" y="5869745"/>
            <a:ext cx="400052" cy="392696"/>
            <a:chOff x="10646778" y="4753862"/>
            <a:chExt cx="751521" cy="737702"/>
          </a:xfrm>
        </p:grpSpPr>
        <p:sp>
          <p:nvSpPr>
            <p:cNvPr id="12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0" name="组合 129"/>
            <p:cNvGrpSpPr/>
            <p:nvPr/>
          </p:nvGrpSpPr>
          <p:grpSpPr>
            <a:xfrm>
              <a:off x="10646778" y="4762829"/>
              <a:ext cx="749726" cy="728735"/>
              <a:chOff x="11012539" y="4493889"/>
              <a:chExt cx="749726" cy="728735"/>
            </a:xfrm>
          </p:grpSpPr>
          <p:sp>
            <p:nvSpPr>
              <p:cNvPr id="13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4" name="组合 133"/>
          <p:cNvGrpSpPr/>
          <p:nvPr/>
        </p:nvGrpSpPr>
        <p:grpSpPr>
          <a:xfrm rot="691748">
            <a:off x="2994780" y="5723327"/>
            <a:ext cx="698375" cy="685533"/>
            <a:chOff x="10646778" y="4753862"/>
            <a:chExt cx="751521" cy="737702"/>
          </a:xfrm>
        </p:grpSpPr>
        <p:sp>
          <p:nvSpPr>
            <p:cNvPr id="13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6" name="组合 135"/>
            <p:cNvGrpSpPr/>
            <p:nvPr/>
          </p:nvGrpSpPr>
          <p:grpSpPr>
            <a:xfrm>
              <a:off x="10646778" y="4762829"/>
              <a:ext cx="749726" cy="728735"/>
              <a:chOff x="11012539" y="4493889"/>
              <a:chExt cx="749726" cy="728735"/>
            </a:xfrm>
          </p:grpSpPr>
          <p:sp>
            <p:nvSpPr>
              <p:cNvPr id="13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299059177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70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2" presetClass="entr" presetSubtype="1" fill="hold" grpId="0" nodeType="withEffect">
                                  <p:stCondLst>
                                    <p:cond delay="7300"/>
                                  </p:stCondLst>
                                  <p:childTnLst>
                                    <p:set>
                                      <p:cBhvr>
                                        <p:cTn id="10" dur="1" fill="hold">
                                          <p:stCondLst>
                                            <p:cond delay="0"/>
                                          </p:stCondLst>
                                        </p:cTn>
                                        <p:tgtEl>
                                          <p:spTgt spid="106"/>
                                        </p:tgtEl>
                                        <p:attrNameLst>
                                          <p:attrName>style.visibility</p:attrName>
                                        </p:attrNameLst>
                                      </p:cBhvr>
                                      <p:to>
                                        <p:strVal val="visible"/>
                                      </p:to>
                                    </p:set>
                                    <p:animEffect transition="in" filter="wipe(up)">
                                      <p:cBhvr>
                                        <p:cTn id="11" dur="2250"/>
                                        <p:tgtEl>
                                          <p:spTgt spid="106"/>
                                        </p:tgtEl>
                                      </p:cBhvr>
                                    </p:animEffect>
                                  </p:childTnLst>
                                </p:cTn>
                              </p:par>
                              <p:par>
                                <p:cTn id="12" presetID="10" presetClass="entr" presetSubtype="0" fill="hold" nodeType="withEffect">
                                  <p:stCondLst>
                                    <p:cond delay="11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10" presetClass="entr" presetSubtype="0" fill="hold" nodeType="withEffect">
                                  <p:stCondLst>
                                    <p:cond delay="11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1225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10" presetClass="entr" presetSubtype="0" fill="hold" nodeType="withEffect">
                                  <p:stCondLst>
                                    <p:cond delay="1275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nodeType="withEffect">
                                  <p:stCondLst>
                                    <p:cond delay="1325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1375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47" presetClass="entr" presetSubtype="0" fill="hold" nodeType="withEffect">
                                  <p:stCondLst>
                                    <p:cond delay="1425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1475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152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1575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1625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1675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1000"/>
                                        <p:tgtEl>
                                          <p:spTgt spid="36"/>
                                        </p:tgtEl>
                                      </p:cBhvr>
                                    </p:animEffect>
                                    <p:anim calcmode="lin" valueType="num">
                                      <p:cBhvr>
                                        <p:cTn id="58" dur="1000" fill="hold"/>
                                        <p:tgtEl>
                                          <p:spTgt spid="36"/>
                                        </p:tgtEl>
                                        <p:attrNameLst>
                                          <p:attrName>ppt_x</p:attrName>
                                        </p:attrNameLst>
                                      </p:cBhvr>
                                      <p:tavLst>
                                        <p:tav tm="0">
                                          <p:val>
                                            <p:strVal val="#ppt_x"/>
                                          </p:val>
                                        </p:tav>
                                        <p:tav tm="100000">
                                          <p:val>
                                            <p:strVal val="#ppt_x"/>
                                          </p:val>
                                        </p:tav>
                                      </p:tavLst>
                                    </p:anim>
                                    <p:anim calcmode="lin" valueType="num">
                                      <p:cBhvr>
                                        <p:cTn id="59" dur="1000" fill="hold"/>
                                        <p:tgtEl>
                                          <p:spTgt spid="36"/>
                                        </p:tgtEl>
                                        <p:attrNameLst>
                                          <p:attrName>ppt_y</p:attrName>
                                        </p:attrNameLst>
                                      </p:cBhvr>
                                      <p:tavLst>
                                        <p:tav tm="0">
                                          <p:val>
                                            <p:strVal val="#ppt_y-.1"/>
                                          </p:val>
                                        </p:tav>
                                        <p:tav tm="100000">
                                          <p:val>
                                            <p:strVal val="#ppt_y"/>
                                          </p:val>
                                        </p:tav>
                                      </p:tavLst>
                                    </p:anim>
                                  </p:childTnLst>
                                </p:cTn>
                              </p:par>
                              <p:par>
                                <p:cTn id="60" presetID="53" presetClass="entr" presetSubtype="16" fill="hold" nodeType="withEffect">
                                  <p:stCondLst>
                                    <p:cond delay="17750"/>
                                  </p:stCondLst>
                                  <p:childTnLst>
                                    <p:set>
                                      <p:cBhvr>
                                        <p:cTn id="61" dur="1" fill="hold">
                                          <p:stCondLst>
                                            <p:cond delay="0"/>
                                          </p:stCondLst>
                                        </p:cTn>
                                        <p:tgtEl>
                                          <p:spTgt spid="94"/>
                                        </p:tgtEl>
                                        <p:attrNameLst>
                                          <p:attrName>style.visibility</p:attrName>
                                        </p:attrNameLst>
                                      </p:cBhvr>
                                      <p:to>
                                        <p:strVal val="visible"/>
                                      </p:to>
                                    </p:set>
                                    <p:anim calcmode="lin" valueType="num">
                                      <p:cBhvr>
                                        <p:cTn id="62" dur="500" fill="hold"/>
                                        <p:tgtEl>
                                          <p:spTgt spid="94"/>
                                        </p:tgtEl>
                                        <p:attrNameLst>
                                          <p:attrName>ppt_w</p:attrName>
                                        </p:attrNameLst>
                                      </p:cBhvr>
                                      <p:tavLst>
                                        <p:tav tm="0">
                                          <p:val>
                                            <p:fltVal val="0"/>
                                          </p:val>
                                        </p:tav>
                                        <p:tav tm="100000">
                                          <p:val>
                                            <p:strVal val="#ppt_w"/>
                                          </p:val>
                                        </p:tav>
                                      </p:tavLst>
                                    </p:anim>
                                    <p:anim calcmode="lin" valueType="num">
                                      <p:cBhvr>
                                        <p:cTn id="63" dur="500" fill="hold"/>
                                        <p:tgtEl>
                                          <p:spTgt spid="94"/>
                                        </p:tgtEl>
                                        <p:attrNameLst>
                                          <p:attrName>ppt_h</p:attrName>
                                        </p:attrNameLst>
                                      </p:cBhvr>
                                      <p:tavLst>
                                        <p:tav tm="0">
                                          <p:val>
                                            <p:fltVal val="0"/>
                                          </p:val>
                                        </p:tav>
                                        <p:tav tm="100000">
                                          <p:val>
                                            <p:strVal val="#ppt_h"/>
                                          </p:val>
                                        </p:tav>
                                      </p:tavLst>
                                    </p:anim>
                                    <p:animEffect transition="in" filter="fade">
                                      <p:cBhvr>
                                        <p:cTn id="64" dur="500"/>
                                        <p:tgtEl>
                                          <p:spTgt spid="94"/>
                                        </p:tgtEl>
                                      </p:cBhvr>
                                    </p:animEffect>
                                  </p:childTnLst>
                                </p:cTn>
                              </p:par>
                              <p:par>
                                <p:cTn id="65" presetID="53" presetClass="entr" presetSubtype="16" fill="hold" nodeType="withEffect">
                                  <p:stCondLst>
                                    <p:cond delay="18250"/>
                                  </p:stCondLst>
                                  <p:childTnLst>
                                    <p:set>
                                      <p:cBhvr>
                                        <p:cTn id="66" dur="1" fill="hold">
                                          <p:stCondLst>
                                            <p:cond delay="0"/>
                                          </p:stCondLst>
                                        </p:cTn>
                                        <p:tgtEl>
                                          <p:spTgt spid="100"/>
                                        </p:tgtEl>
                                        <p:attrNameLst>
                                          <p:attrName>style.visibility</p:attrName>
                                        </p:attrNameLst>
                                      </p:cBhvr>
                                      <p:to>
                                        <p:strVal val="visible"/>
                                      </p:to>
                                    </p:set>
                                    <p:anim calcmode="lin" valueType="num">
                                      <p:cBhvr>
                                        <p:cTn id="67" dur="500" fill="hold"/>
                                        <p:tgtEl>
                                          <p:spTgt spid="100"/>
                                        </p:tgtEl>
                                        <p:attrNameLst>
                                          <p:attrName>ppt_w</p:attrName>
                                        </p:attrNameLst>
                                      </p:cBhvr>
                                      <p:tavLst>
                                        <p:tav tm="0">
                                          <p:val>
                                            <p:fltVal val="0"/>
                                          </p:val>
                                        </p:tav>
                                        <p:tav tm="100000">
                                          <p:val>
                                            <p:strVal val="#ppt_w"/>
                                          </p:val>
                                        </p:tav>
                                      </p:tavLst>
                                    </p:anim>
                                    <p:anim calcmode="lin" valueType="num">
                                      <p:cBhvr>
                                        <p:cTn id="68" dur="500" fill="hold"/>
                                        <p:tgtEl>
                                          <p:spTgt spid="100"/>
                                        </p:tgtEl>
                                        <p:attrNameLst>
                                          <p:attrName>ppt_h</p:attrName>
                                        </p:attrNameLst>
                                      </p:cBhvr>
                                      <p:tavLst>
                                        <p:tav tm="0">
                                          <p:val>
                                            <p:fltVal val="0"/>
                                          </p:val>
                                        </p:tav>
                                        <p:tav tm="100000">
                                          <p:val>
                                            <p:strVal val="#ppt_h"/>
                                          </p:val>
                                        </p:tav>
                                      </p:tavLst>
                                    </p:anim>
                                    <p:animEffect transition="in" filter="fade">
                                      <p:cBhvr>
                                        <p:cTn id="69" dur="500"/>
                                        <p:tgtEl>
                                          <p:spTgt spid="100"/>
                                        </p:tgtEl>
                                      </p:cBhvr>
                                    </p:animEffect>
                                  </p:childTnLst>
                                </p:cTn>
                              </p:par>
                              <p:par>
                                <p:cTn id="70" presetID="53" presetClass="entr" presetSubtype="16" fill="hold" nodeType="withEffect">
                                  <p:stCondLst>
                                    <p:cond delay="18750"/>
                                  </p:stCondLst>
                                  <p:childTnLst>
                                    <p:set>
                                      <p:cBhvr>
                                        <p:cTn id="71" dur="1" fill="hold">
                                          <p:stCondLst>
                                            <p:cond delay="0"/>
                                          </p:stCondLst>
                                        </p:cTn>
                                        <p:tgtEl>
                                          <p:spTgt spid="88"/>
                                        </p:tgtEl>
                                        <p:attrNameLst>
                                          <p:attrName>style.visibility</p:attrName>
                                        </p:attrNameLst>
                                      </p:cBhvr>
                                      <p:to>
                                        <p:strVal val="visible"/>
                                      </p:to>
                                    </p:set>
                                    <p:anim calcmode="lin" valueType="num">
                                      <p:cBhvr>
                                        <p:cTn id="72" dur="500" fill="hold"/>
                                        <p:tgtEl>
                                          <p:spTgt spid="88"/>
                                        </p:tgtEl>
                                        <p:attrNameLst>
                                          <p:attrName>ppt_w</p:attrName>
                                        </p:attrNameLst>
                                      </p:cBhvr>
                                      <p:tavLst>
                                        <p:tav tm="0">
                                          <p:val>
                                            <p:fltVal val="0"/>
                                          </p:val>
                                        </p:tav>
                                        <p:tav tm="100000">
                                          <p:val>
                                            <p:strVal val="#ppt_w"/>
                                          </p:val>
                                        </p:tav>
                                      </p:tavLst>
                                    </p:anim>
                                    <p:anim calcmode="lin" valueType="num">
                                      <p:cBhvr>
                                        <p:cTn id="73" dur="500" fill="hold"/>
                                        <p:tgtEl>
                                          <p:spTgt spid="88"/>
                                        </p:tgtEl>
                                        <p:attrNameLst>
                                          <p:attrName>ppt_h</p:attrName>
                                        </p:attrNameLst>
                                      </p:cBhvr>
                                      <p:tavLst>
                                        <p:tav tm="0">
                                          <p:val>
                                            <p:fltVal val="0"/>
                                          </p:val>
                                        </p:tav>
                                        <p:tav tm="100000">
                                          <p:val>
                                            <p:strVal val="#ppt_h"/>
                                          </p:val>
                                        </p:tav>
                                      </p:tavLst>
                                    </p:anim>
                                    <p:animEffect transition="in" filter="fade">
                                      <p:cBhvr>
                                        <p:cTn id="74" dur="500"/>
                                        <p:tgtEl>
                                          <p:spTgt spid="88"/>
                                        </p:tgtEl>
                                      </p:cBhvr>
                                    </p:animEffect>
                                  </p:childTnLst>
                                </p:cTn>
                              </p:par>
                              <p:par>
                                <p:cTn id="75" presetID="42" presetClass="entr" presetSubtype="0" fill="hold" grpId="0" nodeType="withEffect">
                                  <p:stCondLst>
                                    <p:cond delay="17750"/>
                                  </p:stCondLst>
                                  <p:childTnLst>
                                    <p:set>
                                      <p:cBhvr>
                                        <p:cTn id="76" dur="1" fill="hold">
                                          <p:stCondLst>
                                            <p:cond delay="0"/>
                                          </p:stCondLst>
                                        </p:cTn>
                                        <p:tgtEl>
                                          <p:spTgt spid="39"/>
                                        </p:tgtEl>
                                        <p:attrNameLst>
                                          <p:attrName>style.visibility</p:attrName>
                                        </p:attrNameLst>
                                      </p:cBhvr>
                                      <p:to>
                                        <p:strVal val="visible"/>
                                      </p:to>
                                    </p:set>
                                    <p:animEffect transition="in" filter="fade">
                                      <p:cBhvr>
                                        <p:cTn id="77" dur="2750"/>
                                        <p:tgtEl>
                                          <p:spTgt spid="39"/>
                                        </p:tgtEl>
                                      </p:cBhvr>
                                    </p:animEffect>
                                    <p:anim calcmode="lin" valueType="num">
                                      <p:cBhvr>
                                        <p:cTn id="78" dur="2750" fill="hold"/>
                                        <p:tgtEl>
                                          <p:spTgt spid="39"/>
                                        </p:tgtEl>
                                        <p:attrNameLst>
                                          <p:attrName>ppt_x</p:attrName>
                                        </p:attrNameLst>
                                      </p:cBhvr>
                                      <p:tavLst>
                                        <p:tav tm="0">
                                          <p:val>
                                            <p:strVal val="#ppt_x"/>
                                          </p:val>
                                        </p:tav>
                                        <p:tav tm="100000">
                                          <p:val>
                                            <p:strVal val="#ppt_x"/>
                                          </p:val>
                                        </p:tav>
                                      </p:tavLst>
                                    </p:anim>
                                    <p:anim calcmode="lin" valueType="num">
                                      <p:cBhvr>
                                        <p:cTn id="79" dur="2750" fill="hold"/>
                                        <p:tgtEl>
                                          <p:spTgt spid="3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725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3000"/>
                                        <p:tgtEl>
                                          <p:spTgt spid="42"/>
                                        </p:tgtEl>
                                      </p:cBhvr>
                                    </p:animEffect>
                                    <p:anim calcmode="lin" valueType="num">
                                      <p:cBhvr>
                                        <p:cTn id="83" dur="3000" fill="hold"/>
                                        <p:tgtEl>
                                          <p:spTgt spid="42"/>
                                        </p:tgtEl>
                                        <p:attrNameLst>
                                          <p:attrName>ppt_x</p:attrName>
                                        </p:attrNameLst>
                                      </p:cBhvr>
                                      <p:tavLst>
                                        <p:tav tm="0">
                                          <p:val>
                                            <p:strVal val="#ppt_x"/>
                                          </p:val>
                                        </p:tav>
                                        <p:tav tm="100000">
                                          <p:val>
                                            <p:strVal val="#ppt_x"/>
                                          </p:val>
                                        </p:tav>
                                      </p:tavLst>
                                    </p:anim>
                                    <p:anim calcmode="lin" valueType="num">
                                      <p:cBhvr>
                                        <p:cTn id="84" dur="3000" fill="hold"/>
                                        <p:tgtEl>
                                          <p:spTgt spid="4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18250"/>
                                  </p:stCondLst>
                                  <p:childTnLst>
                                    <p:set>
                                      <p:cBhvr>
                                        <p:cTn id="86" dur="1" fill="hold">
                                          <p:stCondLst>
                                            <p:cond delay="0"/>
                                          </p:stCondLst>
                                        </p:cTn>
                                        <p:tgtEl>
                                          <p:spTgt spid="45"/>
                                        </p:tgtEl>
                                        <p:attrNameLst>
                                          <p:attrName>style.visibility</p:attrName>
                                        </p:attrNameLst>
                                      </p:cBhvr>
                                      <p:to>
                                        <p:strVal val="visible"/>
                                      </p:to>
                                    </p:set>
                                    <p:animEffect transition="in" filter="fade">
                                      <p:cBhvr>
                                        <p:cTn id="87" dur="3000"/>
                                        <p:tgtEl>
                                          <p:spTgt spid="45"/>
                                        </p:tgtEl>
                                      </p:cBhvr>
                                    </p:animEffect>
                                    <p:anim calcmode="lin" valueType="num">
                                      <p:cBhvr>
                                        <p:cTn id="88" dur="3000" fill="hold"/>
                                        <p:tgtEl>
                                          <p:spTgt spid="45"/>
                                        </p:tgtEl>
                                        <p:attrNameLst>
                                          <p:attrName>ppt_x</p:attrName>
                                        </p:attrNameLst>
                                      </p:cBhvr>
                                      <p:tavLst>
                                        <p:tav tm="0">
                                          <p:val>
                                            <p:strVal val="#ppt_x"/>
                                          </p:val>
                                        </p:tav>
                                        <p:tav tm="100000">
                                          <p:val>
                                            <p:strVal val="#ppt_x"/>
                                          </p:val>
                                        </p:tav>
                                      </p:tavLst>
                                    </p:anim>
                                    <p:anim calcmode="lin" valueType="num">
                                      <p:cBhvr>
                                        <p:cTn id="89" dur="3000" fill="hold"/>
                                        <p:tgtEl>
                                          <p:spTgt spid="45"/>
                                        </p:tgtEl>
                                        <p:attrNameLst>
                                          <p:attrName>ppt_y</p:attrName>
                                        </p:attrNameLst>
                                      </p:cBhvr>
                                      <p:tavLst>
                                        <p:tav tm="0">
                                          <p:val>
                                            <p:strVal val="#ppt_y+.1"/>
                                          </p:val>
                                        </p:tav>
                                        <p:tav tm="100000">
                                          <p:val>
                                            <p:strVal val="#ppt_y"/>
                                          </p:val>
                                        </p:tav>
                                      </p:tavLst>
                                    </p:anim>
                                  </p:childTnLst>
                                </p:cTn>
                              </p:par>
                              <p:par>
                                <p:cTn id="90" presetID="53" presetClass="entr" presetSubtype="16" fill="hold" nodeType="withEffect">
                                  <p:stCondLst>
                                    <p:cond delay="1900"/>
                                  </p:stCondLst>
                                  <p:childTnLst>
                                    <p:set>
                                      <p:cBhvr>
                                        <p:cTn id="91" dur="1" fill="hold">
                                          <p:stCondLst>
                                            <p:cond delay="0"/>
                                          </p:stCondLst>
                                        </p:cTn>
                                        <p:tgtEl>
                                          <p:spTgt spid="71"/>
                                        </p:tgtEl>
                                        <p:attrNameLst>
                                          <p:attrName>style.visibility</p:attrName>
                                        </p:attrNameLst>
                                      </p:cBhvr>
                                      <p:to>
                                        <p:strVal val="visible"/>
                                      </p:to>
                                    </p:set>
                                    <p:anim calcmode="lin" valueType="num">
                                      <p:cBhvr>
                                        <p:cTn id="92" dur="2000" fill="hold"/>
                                        <p:tgtEl>
                                          <p:spTgt spid="71"/>
                                        </p:tgtEl>
                                        <p:attrNameLst>
                                          <p:attrName>ppt_w</p:attrName>
                                        </p:attrNameLst>
                                      </p:cBhvr>
                                      <p:tavLst>
                                        <p:tav tm="0">
                                          <p:val>
                                            <p:fltVal val="0"/>
                                          </p:val>
                                        </p:tav>
                                        <p:tav tm="100000">
                                          <p:val>
                                            <p:strVal val="#ppt_w"/>
                                          </p:val>
                                        </p:tav>
                                      </p:tavLst>
                                    </p:anim>
                                    <p:anim calcmode="lin" valueType="num">
                                      <p:cBhvr>
                                        <p:cTn id="93" dur="2000" fill="hold"/>
                                        <p:tgtEl>
                                          <p:spTgt spid="71"/>
                                        </p:tgtEl>
                                        <p:attrNameLst>
                                          <p:attrName>ppt_h</p:attrName>
                                        </p:attrNameLst>
                                      </p:cBhvr>
                                      <p:tavLst>
                                        <p:tav tm="0">
                                          <p:val>
                                            <p:fltVal val="0"/>
                                          </p:val>
                                        </p:tav>
                                        <p:tav tm="100000">
                                          <p:val>
                                            <p:strVal val="#ppt_h"/>
                                          </p:val>
                                        </p:tav>
                                      </p:tavLst>
                                    </p:anim>
                                    <p:animEffect transition="in" filter="fade">
                                      <p:cBhvr>
                                        <p:cTn id="94" dur="2000"/>
                                        <p:tgtEl>
                                          <p:spTgt spid="71"/>
                                        </p:tgtEl>
                                      </p:cBhvr>
                                    </p:animEffect>
                                  </p:childTnLst>
                                </p:cTn>
                              </p:par>
                              <p:par>
                                <p:cTn id="95" presetID="8" presetClass="emph" presetSubtype="0" repeatCount="indefinite" fill="hold" nodeType="withEffect">
                                  <p:stCondLst>
                                    <p:cond delay="3900"/>
                                  </p:stCondLst>
                                  <p:childTnLst>
                                    <p:animRot by="21600000">
                                      <p:cBhvr>
                                        <p:cTn id="96" dur="5000" fill="hold"/>
                                        <p:tgtEl>
                                          <p:spTgt spid="71"/>
                                        </p:tgtEl>
                                        <p:attrNameLst>
                                          <p:attrName>r</p:attrName>
                                        </p:attrNameLst>
                                      </p:cBhvr>
                                    </p:animRot>
                                  </p:childTnLst>
                                </p:cTn>
                              </p:par>
                              <p:par>
                                <p:cTn id="97" presetID="53" presetClass="entr" presetSubtype="16" fill="hold" nodeType="withEffect">
                                  <p:stCondLst>
                                    <p:cond delay="3900"/>
                                  </p:stCondLst>
                                  <p:childTnLst>
                                    <p:set>
                                      <p:cBhvr>
                                        <p:cTn id="98" dur="1" fill="hold">
                                          <p:stCondLst>
                                            <p:cond delay="0"/>
                                          </p:stCondLst>
                                        </p:cTn>
                                        <p:tgtEl>
                                          <p:spTgt spid="76"/>
                                        </p:tgtEl>
                                        <p:attrNameLst>
                                          <p:attrName>style.visibility</p:attrName>
                                        </p:attrNameLst>
                                      </p:cBhvr>
                                      <p:to>
                                        <p:strVal val="visible"/>
                                      </p:to>
                                    </p:set>
                                    <p:anim calcmode="lin" valueType="num">
                                      <p:cBhvr>
                                        <p:cTn id="99" dur="750" fill="hold"/>
                                        <p:tgtEl>
                                          <p:spTgt spid="76"/>
                                        </p:tgtEl>
                                        <p:attrNameLst>
                                          <p:attrName>ppt_w</p:attrName>
                                        </p:attrNameLst>
                                      </p:cBhvr>
                                      <p:tavLst>
                                        <p:tav tm="0">
                                          <p:val>
                                            <p:fltVal val="0"/>
                                          </p:val>
                                        </p:tav>
                                        <p:tav tm="100000">
                                          <p:val>
                                            <p:strVal val="#ppt_w"/>
                                          </p:val>
                                        </p:tav>
                                      </p:tavLst>
                                    </p:anim>
                                    <p:anim calcmode="lin" valueType="num">
                                      <p:cBhvr>
                                        <p:cTn id="100" dur="750" fill="hold"/>
                                        <p:tgtEl>
                                          <p:spTgt spid="76"/>
                                        </p:tgtEl>
                                        <p:attrNameLst>
                                          <p:attrName>ppt_h</p:attrName>
                                        </p:attrNameLst>
                                      </p:cBhvr>
                                      <p:tavLst>
                                        <p:tav tm="0">
                                          <p:val>
                                            <p:fltVal val="0"/>
                                          </p:val>
                                        </p:tav>
                                        <p:tav tm="100000">
                                          <p:val>
                                            <p:strVal val="#ppt_h"/>
                                          </p:val>
                                        </p:tav>
                                      </p:tavLst>
                                    </p:anim>
                                    <p:animEffect transition="in" filter="fade">
                                      <p:cBhvr>
                                        <p:cTn id="101" dur="750"/>
                                        <p:tgtEl>
                                          <p:spTgt spid="76"/>
                                        </p:tgtEl>
                                      </p:cBhvr>
                                    </p:animEffect>
                                  </p:childTnLst>
                                </p:cTn>
                              </p:par>
                              <p:par>
                                <p:cTn id="102" presetID="42" presetClass="entr" presetSubtype="0" fill="hold" grpId="0" nodeType="withEffect">
                                  <p:stCondLst>
                                    <p:cond delay="5250"/>
                                  </p:stCondLst>
                                  <p:childTnLst>
                                    <p:set>
                                      <p:cBhvr>
                                        <p:cTn id="103" dur="1" fill="hold">
                                          <p:stCondLst>
                                            <p:cond delay="0"/>
                                          </p:stCondLst>
                                        </p:cTn>
                                        <p:tgtEl>
                                          <p:spTgt spid="74"/>
                                        </p:tgtEl>
                                        <p:attrNameLst>
                                          <p:attrName>style.visibility</p:attrName>
                                        </p:attrNameLst>
                                      </p:cBhvr>
                                      <p:to>
                                        <p:strVal val="visible"/>
                                      </p:to>
                                    </p:set>
                                    <p:animEffect transition="in" filter="fade">
                                      <p:cBhvr>
                                        <p:cTn id="104" dur="1000"/>
                                        <p:tgtEl>
                                          <p:spTgt spid="74"/>
                                        </p:tgtEl>
                                      </p:cBhvr>
                                    </p:animEffect>
                                    <p:anim calcmode="lin" valueType="num">
                                      <p:cBhvr>
                                        <p:cTn id="105" dur="1000" fill="hold"/>
                                        <p:tgtEl>
                                          <p:spTgt spid="74"/>
                                        </p:tgtEl>
                                        <p:attrNameLst>
                                          <p:attrName>ppt_x</p:attrName>
                                        </p:attrNameLst>
                                      </p:cBhvr>
                                      <p:tavLst>
                                        <p:tav tm="0">
                                          <p:val>
                                            <p:strVal val="#ppt_x"/>
                                          </p:val>
                                        </p:tav>
                                        <p:tav tm="100000">
                                          <p:val>
                                            <p:strVal val="#ppt_x"/>
                                          </p:val>
                                        </p:tav>
                                      </p:tavLst>
                                    </p:anim>
                                    <p:anim calcmode="lin" valueType="num">
                                      <p:cBhvr>
                                        <p:cTn id="106" dur="1000" fill="hold"/>
                                        <p:tgtEl>
                                          <p:spTgt spid="7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5750"/>
                                  </p:stCondLst>
                                  <p:childTnLst>
                                    <p:set>
                                      <p:cBhvr>
                                        <p:cTn id="108" dur="1" fill="hold">
                                          <p:stCondLst>
                                            <p:cond delay="0"/>
                                          </p:stCondLst>
                                        </p:cTn>
                                        <p:tgtEl>
                                          <p:spTgt spid="75"/>
                                        </p:tgtEl>
                                        <p:attrNameLst>
                                          <p:attrName>style.visibility</p:attrName>
                                        </p:attrNameLst>
                                      </p:cBhvr>
                                      <p:to>
                                        <p:strVal val="visible"/>
                                      </p:to>
                                    </p:set>
                                    <p:animEffect transition="in" filter="fade">
                                      <p:cBhvr>
                                        <p:cTn id="109" dur="1000"/>
                                        <p:tgtEl>
                                          <p:spTgt spid="75"/>
                                        </p:tgtEl>
                                      </p:cBhvr>
                                    </p:animEffect>
                                    <p:anim calcmode="lin" valueType="num">
                                      <p:cBhvr>
                                        <p:cTn id="110" dur="1000" fill="hold"/>
                                        <p:tgtEl>
                                          <p:spTgt spid="75"/>
                                        </p:tgtEl>
                                        <p:attrNameLst>
                                          <p:attrName>ppt_x</p:attrName>
                                        </p:attrNameLst>
                                      </p:cBhvr>
                                      <p:tavLst>
                                        <p:tav tm="0">
                                          <p:val>
                                            <p:strVal val="#ppt_x"/>
                                          </p:val>
                                        </p:tav>
                                        <p:tav tm="100000">
                                          <p:val>
                                            <p:strVal val="#ppt_x"/>
                                          </p:val>
                                        </p:tav>
                                      </p:tavLst>
                                    </p:anim>
                                    <p:anim calcmode="lin" valueType="num">
                                      <p:cBhvr>
                                        <p:cTn id="111" dur="1000" fill="hold"/>
                                        <p:tgtEl>
                                          <p:spTgt spid="7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6250"/>
                                  </p:stCondLst>
                                  <p:childTnLst>
                                    <p:set>
                                      <p:cBhvr>
                                        <p:cTn id="113" dur="1" fill="hold">
                                          <p:stCondLst>
                                            <p:cond delay="0"/>
                                          </p:stCondLst>
                                        </p:cTn>
                                        <p:tgtEl>
                                          <p:spTgt spid="72"/>
                                        </p:tgtEl>
                                        <p:attrNameLst>
                                          <p:attrName>style.visibility</p:attrName>
                                        </p:attrNameLst>
                                      </p:cBhvr>
                                      <p:to>
                                        <p:strVal val="visible"/>
                                      </p:to>
                                    </p:set>
                                    <p:animEffect transition="in" filter="fade">
                                      <p:cBhvr>
                                        <p:cTn id="114" dur="1000"/>
                                        <p:tgtEl>
                                          <p:spTgt spid="72"/>
                                        </p:tgtEl>
                                      </p:cBhvr>
                                    </p:animEffect>
                                    <p:anim calcmode="lin" valueType="num">
                                      <p:cBhvr>
                                        <p:cTn id="115" dur="1000" fill="hold"/>
                                        <p:tgtEl>
                                          <p:spTgt spid="72"/>
                                        </p:tgtEl>
                                        <p:attrNameLst>
                                          <p:attrName>ppt_x</p:attrName>
                                        </p:attrNameLst>
                                      </p:cBhvr>
                                      <p:tavLst>
                                        <p:tav tm="0">
                                          <p:val>
                                            <p:strVal val="#ppt_x"/>
                                          </p:val>
                                        </p:tav>
                                        <p:tav tm="100000">
                                          <p:val>
                                            <p:strVal val="#ppt_x"/>
                                          </p:val>
                                        </p:tav>
                                      </p:tavLst>
                                    </p:anim>
                                    <p:anim calcmode="lin" valueType="num">
                                      <p:cBhvr>
                                        <p:cTn id="116" dur="1000" fill="hold"/>
                                        <p:tgtEl>
                                          <p:spTgt spid="72"/>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6750"/>
                                  </p:stCondLst>
                                  <p:childTnLst>
                                    <p:set>
                                      <p:cBhvr>
                                        <p:cTn id="118" dur="1" fill="hold">
                                          <p:stCondLst>
                                            <p:cond delay="0"/>
                                          </p:stCondLst>
                                        </p:cTn>
                                        <p:tgtEl>
                                          <p:spTgt spid="73"/>
                                        </p:tgtEl>
                                        <p:attrNameLst>
                                          <p:attrName>style.visibility</p:attrName>
                                        </p:attrNameLst>
                                      </p:cBhvr>
                                      <p:to>
                                        <p:strVal val="visible"/>
                                      </p:to>
                                    </p:set>
                                    <p:animEffect transition="in" filter="fade">
                                      <p:cBhvr>
                                        <p:cTn id="119" dur="1000"/>
                                        <p:tgtEl>
                                          <p:spTgt spid="73"/>
                                        </p:tgtEl>
                                      </p:cBhvr>
                                    </p:animEffect>
                                    <p:anim calcmode="lin" valueType="num">
                                      <p:cBhvr>
                                        <p:cTn id="120" dur="1000" fill="hold"/>
                                        <p:tgtEl>
                                          <p:spTgt spid="73"/>
                                        </p:tgtEl>
                                        <p:attrNameLst>
                                          <p:attrName>ppt_x</p:attrName>
                                        </p:attrNameLst>
                                      </p:cBhvr>
                                      <p:tavLst>
                                        <p:tav tm="0">
                                          <p:val>
                                            <p:strVal val="#ppt_x"/>
                                          </p:val>
                                        </p:tav>
                                        <p:tav tm="100000">
                                          <p:val>
                                            <p:strVal val="#ppt_x"/>
                                          </p:val>
                                        </p:tav>
                                      </p:tavLst>
                                    </p:anim>
                                    <p:anim calcmode="lin" valueType="num">
                                      <p:cBhvr>
                                        <p:cTn id="121" dur="1000" fill="hold"/>
                                        <p:tgtEl>
                                          <p:spTgt spid="73"/>
                                        </p:tgtEl>
                                        <p:attrNameLst>
                                          <p:attrName>ppt_y</p:attrName>
                                        </p:attrNameLst>
                                      </p:cBhvr>
                                      <p:tavLst>
                                        <p:tav tm="0">
                                          <p:val>
                                            <p:strVal val="#ppt_y+.1"/>
                                          </p:val>
                                        </p:tav>
                                        <p:tav tm="100000">
                                          <p:val>
                                            <p:strVal val="#ppt_y"/>
                                          </p:val>
                                        </p:tav>
                                      </p:tavLst>
                                    </p:anim>
                                  </p:childTnLst>
                                </p:cTn>
                              </p:par>
                              <p:par>
                                <p:cTn id="122" presetID="53" presetClass="entr" presetSubtype="16" fill="hold" nodeType="withEffect">
                                  <p:stCondLst>
                                    <p:cond delay="0"/>
                                  </p:stCondLst>
                                  <p:childTnLst>
                                    <p:set>
                                      <p:cBhvr>
                                        <p:cTn id="123" dur="1" fill="hold">
                                          <p:stCondLst>
                                            <p:cond delay="0"/>
                                          </p:stCondLst>
                                        </p:cTn>
                                        <p:tgtEl>
                                          <p:spTgt spid="116"/>
                                        </p:tgtEl>
                                        <p:attrNameLst>
                                          <p:attrName>style.visibility</p:attrName>
                                        </p:attrNameLst>
                                      </p:cBhvr>
                                      <p:to>
                                        <p:strVal val="visible"/>
                                      </p:to>
                                    </p:set>
                                    <p:anim calcmode="lin" valueType="num">
                                      <p:cBhvr>
                                        <p:cTn id="124" dur="1500" fill="hold"/>
                                        <p:tgtEl>
                                          <p:spTgt spid="116"/>
                                        </p:tgtEl>
                                        <p:attrNameLst>
                                          <p:attrName>ppt_w</p:attrName>
                                        </p:attrNameLst>
                                      </p:cBhvr>
                                      <p:tavLst>
                                        <p:tav tm="0">
                                          <p:val>
                                            <p:fltVal val="0"/>
                                          </p:val>
                                        </p:tav>
                                        <p:tav tm="100000">
                                          <p:val>
                                            <p:strVal val="#ppt_w"/>
                                          </p:val>
                                        </p:tav>
                                      </p:tavLst>
                                    </p:anim>
                                    <p:anim calcmode="lin" valueType="num">
                                      <p:cBhvr>
                                        <p:cTn id="125" dur="1500" fill="hold"/>
                                        <p:tgtEl>
                                          <p:spTgt spid="116"/>
                                        </p:tgtEl>
                                        <p:attrNameLst>
                                          <p:attrName>ppt_h</p:attrName>
                                        </p:attrNameLst>
                                      </p:cBhvr>
                                      <p:tavLst>
                                        <p:tav tm="0">
                                          <p:val>
                                            <p:fltVal val="0"/>
                                          </p:val>
                                        </p:tav>
                                        <p:tav tm="100000">
                                          <p:val>
                                            <p:strVal val="#ppt_h"/>
                                          </p:val>
                                        </p:tav>
                                      </p:tavLst>
                                    </p:anim>
                                    <p:animEffect transition="in" filter="fade">
                                      <p:cBhvr>
                                        <p:cTn id="126" dur="1500"/>
                                        <p:tgtEl>
                                          <p:spTgt spid="116"/>
                                        </p:tgtEl>
                                      </p:cBhvr>
                                    </p:animEffect>
                                  </p:childTnLst>
                                </p:cTn>
                              </p:par>
                              <p:par>
                                <p:cTn id="127" presetID="8" presetClass="emph" presetSubtype="0" repeatCount="indefinite" fill="hold" nodeType="withEffect">
                                  <p:stCondLst>
                                    <p:cond delay="0"/>
                                  </p:stCondLst>
                                  <p:childTnLst>
                                    <p:animRot by="5400000">
                                      <p:cBhvr>
                                        <p:cTn id="128" dur="2000" fill="hold"/>
                                        <p:tgtEl>
                                          <p:spTgt spid="116"/>
                                        </p:tgtEl>
                                        <p:attrNameLst>
                                          <p:attrName>r</p:attrName>
                                        </p:attrNameLst>
                                      </p:cBhvr>
                                    </p:animRot>
                                  </p:childTnLst>
                                </p:cTn>
                              </p:par>
                              <p:par>
                                <p:cTn id="129" presetID="53" presetClass="entr" presetSubtype="16" fill="hold" nodeType="withEffect">
                                  <p:stCondLst>
                                    <p:cond delay="0"/>
                                  </p:stCondLst>
                                  <p:childTnLst>
                                    <p:set>
                                      <p:cBhvr>
                                        <p:cTn id="130" dur="1" fill="hold">
                                          <p:stCondLst>
                                            <p:cond delay="0"/>
                                          </p:stCondLst>
                                        </p:cTn>
                                        <p:tgtEl>
                                          <p:spTgt spid="122"/>
                                        </p:tgtEl>
                                        <p:attrNameLst>
                                          <p:attrName>style.visibility</p:attrName>
                                        </p:attrNameLst>
                                      </p:cBhvr>
                                      <p:to>
                                        <p:strVal val="visible"/>
                                      </p:to>
                                    </p:set>
                                    <p:anim calcmode="lin" valueType="num">
                                      <p:cBhvr>
                                        <p:cTn id="131" dur="1500" fill="hold"/>
                                        <p:tgtEl>
                                          <p:spTgt spid="122"/>
                                        </p:tgtEl>
                                        <p:attrNameLst>
                                          <p:attrName>ppt_w</p:attrName>
                                        </p:attrNameLst>
                                      </p:cBhvr>
                                      <p:tavLst>
                                        <p:tav tm="0">
                                          <p:val>
                                            <p:fltVal val="0"/>
                                          </p:val>
                                        </p:tav>
                                        <p:tav tm="100000">
                                          <p:val>
                                            <p:strVal val="#ppt_w"/>
                                          </p:val>
                                        </p:tav>
                                      </p:tavLst>
                                    </p:anim>
                                    <p:anim calcmode="lin" valueType="num">
                                      <p:cBhvr>
                                        <p:cTn id="132" dur="1500" fill="hold"/>
                                        <p:tgtEl>
                                          <p:spTgt spid="122"/>
                                        </p:tgtEl>
                                        <p:attrNameLst>
                                          <p:attrName>ppt_h</p:attrName>
                                        </p:attrNameLst>
                                      </p:cBhvr>
                                      <p:tavLst>
                                        <p:tav tm="0">
                                          <p:val>
                                            <p:fltVal val="0"/>
                                          </p:val>
                                        </p:tav>
                                        <p:tav tm="100000">
                                          <p:val>
                                            <p:strVal val="#ppt_h"/>
                                          </p:val>
                                        </p:tav>
                                      </p:tavLst>
                                    </p:anim>
                                    <p:animEffect transition="in" filter="fade">
                                      <p:cBhvr>
                                        <p:cTn id="133" dur="1500"/>
                                        <p:tgtEl>
                                          <p:spTgt spid="122"/>
                                        </p:tgtEl>
                                      </p:cBhvr>
                                    </p:animEffect>
                                  </p:childTnLst>
                                </p:cTn>
                              </p:par>
                              <p:par>
                                <p:cTn id="134" presetID="8" presetClass="emph" presetSubtype="0" repeatCount="indefinite" fill="hold" nodeType="withEffect">
                                  <p:stCondLst>
                                    <p:cond delay="0"/>
                                  </p:stCondLst>
                                  <p:childTnLst>
                                    <p:animRot by="5400000">
                                      <p:cBhvr>
                                        <p:cTn id="135" dur="2000" fill="hold"/>
                                        <p:tgtEl>
                                          <p:spTgt spid="122"/>
                                        </p:tgtEl>
                                        <p:attrNameLst>
                                          <p:attrName>r</p:attrName>
                                        </p:attrNameLst>
                                      </p:cBhvr>
                                    </p:animRot>
                                  </p:childTnLst>
                                </p:cTn>
                              </p:par>
                              <p:par>
                                <p:cTn id="136" presetID="53" presetClass="entr" presetSubtype="16" fill="hold" nodeType="withEffect">
                                  <p:stCondLst>
                                    <p:cond delay="0"/>
                                  </p:stCondLst>
                                  <p:childTnLst>
                                    <p:set>
                                      <p:cBhvr>
                                        <p:cTn id="137" dur="1" fill="hold">
                                          <p:stCondLst>
                                            <p:cond delay="0"/>
                                          </p:stCondLst>
                                        </p:cTn>
                                        <p:tgtEl>
                                          <p:spTgt spid="128"/>
                                        </p:tgtEl>
                                        <p:attrNameLst>
                                          <p:attrName>style.visibility</p:attrName>
                                        </p:attrNameLst>
                                      </p:cBhvr>
                                      <p:to>
                                        <p:strVal val="visible"/>
                                      </p:to>
                                    </p:set>
                                    <p:anim calcmode="lin" valueType="num">
                                      <p:cBhvr>
                                        <p:cTn id="138" dur="1500" fill="hold"/>
                                        <p:tgtEl>
                                          <p:spTgt spid="128"/>
                                        </p:tgtEl>
                                        <p:attrNameLst>
                                          <p:attrName>ppt_w</p:attrName>
                                        </p:attrNameLst>
                                      </p:cBhvr>
                                      <p:tavLst>
                                        <p:tav tm="0">
                                          <p:val>
                                            <p:fltVal val="0"/>
                                          </p:val>
                                        </p:tav>
                                        <p:tav tm="100000">
                                          <p:val>
                                            <p:strVal val="#ppt_w"/>
                                          </p:val>
                                        </p:tav>
                                      </p:tavLst>
                                    </p:anim>
                                    <p:anim calcmode="lin" valueType="num">
                                      <p:cBhvr>
                                        <p:cTn id="139" dur="1500" fill="hold"/>
                                        <p:tgtEl>
                                          <p:spTgt spid="128"/>
                                        </p:tgtEl>
                                        <p:attrNameLst>
                                          <p:attrName>ppt_h</p:attrName>
                                        </p:attrNameLst>
                                      </p:cBhvr>
                                      <p:tavLst>
                                        <p:tav tm="0">
                                          <p:val>
                                            <p:fltVal val="0"/>
                                          </p:val>
                                        </p:tav>
                                        <p:tav tm="100000">
                                          <p:val>
                                            <p:strVal val="#ppt_h"/>
                                          </p:val>
                                        </p:tav>
                                      </p:tavLst>
                                    </p:anim>
                                    <p:animEffect transition="in" filter="fade">
                                      <p:cBhvr>
                                        <p:cTn id="140" dur="1500"/>
                                        <p:tgtEl>
                                          <p:spTgt spid="128"/>
                                        </p:tgtEl>
                                      </p:cBhvr>
                                    </p:animEffect>
                                  </p:childTnLst>
                                </p:cTn>
                              </p:par>
                              <p:par>
                                <p:cTn id="141" presetID="8" presetClass="emph" presetSubtype="0" repeatCount="indefinite" fill="hold" nodeType="withEffect">
                                  <p:stCondLst>
                                    <p:cond delay="0"/>
                                  </p:stCondLst>
                                  <p:childTnLst>
                                    <p:animRot by="5400000">
                                      <p:cBhvr>
                                        <p:cTn id="142" dur="2000" fill="hold"/>
                                        <p:tgtEl>
                                          <p:spTgt spid="128"/>
                                        </p:tgtEl>
                                        <p:attrNameLst>
                                          <p:attrName>r</p:attrName>
                                        </p:attrNameLst>
                                      </p:cBhvr>
                                    </p:animRot>
                                  </p:childTnLst>
                                </p:cTn>
                              </p:par>
                              <p:par>
                                <p:cTn id="143" presetID="53" presetClass="entr" presetSubtype="16" fill="hold" nodeType="withEffect">
                                  <p:stCondLst>
                                    <p:cond delay="0"/>
                                  </p:stCondLst>
                                  <p:childTnLst>
                                    <p:set>
                                      <p:cBhvr>
                                        <p:cTn id="144" dur="1" fill="hold">
                                          <p:stCondLst>
                                            <p:cond delay="0"/>
                                          </p:stCondLst>
                                        </p:cTn>
                                        <p:tgtEl>
                                          <p:spTgt spid="134"/>
                                        </p:tgtEl>
                                        <p:attrNameLst>
                                          <p:attrName>style.visibility</p:attrName>
                                        </p:attrNameLst>
                                      </p:cBhvr>
                                      <p:to>
                                        <p:strVal val="visible"/>
                                      </p:to>
                                    </p:set>
                                    <p:anim calcmode="lin" valueType="num">
                                      <p:cBhvr>
                                        <p:cTn id="145" dur="1500" fill="hold"/>
                                        <p:tgtEl>
                                          <p:spTgt spid="134"/>
                                        </p:tgtEl>
                                        <p:attrNameLst>
                                          <p:attrName>ppt_w</p:attrName>
                                        </p:attrNameLst>
                                      </p:cBhvr>
                                      <p:tavLst>
                                        <p:tav tm="0">
                                          <p:val>
                                            <p:fltVal val="0"/>
                                          </p:val>
                                        </p:tav>
                                        <p:tav tm="100000">
                                          <p:val>
                                            <p:strVal val="#ppt_w"/>
                                          </p:val>
                                        </p:tav>
                                      </p:tavLst>
                                    </p:anim>
                                    <p:anim calcmode="lin" valueType="num">
                                      <p:cBhvr>
                                        <p:cTn id="146" dur="1500" fill="hold"/>
                                        <p:tgtEl>
                                          <p:spTgt spid="134"/>
                                        </p:tgtEl>
                                        <p:attrNameLst>
                                          <p:attrName>ppt_h</p:attrName>
                                        </p:attrNameLst>
                                      </p:cBhvr>
                                      <p:tavLst>
                                        <p:tav tm="0">
                                          <p:val>
                                            <p:fltVal val="0"/>
                                          </p:val>
                                        </p:tav>
                                        <p:tav tm="100000">
                                          <p:val>
                                            <p:strVal val="#ppt_h"/>
                                          </p:val>
                                        </p:tav>
                                      </p:tavLst>
                                    </p:anim>
                                    <p:animEffect transition="in" filter="fade">
                                      <p:cBhvr>
                                        <p:cTn id="147" dur="1500"/>
                                        <p:tgtEl>
                                          <p:spTgt spid="134"/>
                                        </p:tgtEl>
                                      </p:cBhvr>
                                    </p:animEffect>
                                  </p:childTnLst>
                                </p:cTn>
                              </p:par>
                              <p:par>
                                <p:cTn id="148" presetID="8" presetClass="emph" presetSubtype="0" repeatCount="indefinite" fill="hold" nodeType="withEffect">
                                  <p:stCondLst>
                                    <p:cond delay="0"/>
                                  </p:stCondLst>
                                  <p:childTnLst>
                                    <p:animRot by="5400000">
                                      <p:cBhvr>
                                        <p:cTn id="149" dur="2000" fill="hold"/>
                                        <p:tgtEl>
                                          <p:spTgt spid="13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5" grpId="0" animBg="1"/>
      <p:bldP spid="47" grpId="0"/>
      <p:bldP spid="106" grpId="0"/>
      <p:bldP spid="72" grpId="0" animBg="1"/>
      <p:bldP spid="73" grpId="0" animBg="1"/>
      <p:bldP spid="74" grpId="0" animBg="1"/>
      <p:bldP spid="7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矩形 99"/>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0" y="0"/>
            <a:ext cx="5832389" cy="6858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1110230" y="1226561"/>
            <a:ext cx="4118464" cy="4118464"/>
          </a:xfrm>
          <a:prstGeom prst="ellipse">
            <a:avLst/>
          </a:prstGeom>
          <a:solidFill>
            <a:schemeClr val="bg1"/>
          </a:solidFill>
          <a:ln w="19050">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1003137" y="1131824"/>
            <a:ext cx="4334981" cy="4334981"/>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602653" y="1585445"/>
            <a:ext cx="1382734" cy="1382734"/>
            <a:chOff x="1010426" y="1671943"/>
            <a:chExt cx="1382734" cy="1382734"/>
          </a:xfrm>
        </p:grpSpPr>
        <p:grpSp>
          <p:nvGrpSpPr>
            <p:cNvPr id="3" name="组合 2"/>
            <p:cNvGrpSpPr/>
            <p:nvPr/>
          </p:nvGrpSpPr>
          <p:grpSpPr>
            <a:xfrm>
              <a:off x="1010426" y="1671943"/>
              <a:ext cx="1382734" cy="1382734"/>
              <a:chOff x="5533163" y="1969001"/>
              <a:chExt cx="1382734" cy="1382734"/>
            </a:xfrm>
            <a:effectLst>
              <a:outerShdw blurRad="228600" dist="165100" dir="5400000" sx="86000" sy="86000" algn="ctr" rotWithShape="0">
                <a:srgbClr val="000000">
                  <a:alpha val="39000"/>
                </a:srgbClr>
              </a:outerShdw>
            </a:effectLst>
          </p:grpSpPr>
          <p:sp>
            <p:nvSpPr>
              <p:cNvPr id="4" name="椭圆 3"/>
              <p:cNvSpPr/>
              <p:nvPr/>
            </p:nvSpPr>
            <p:spPr>
              <a:xfrm>
                <a:off x="5533163" y="1969001"/>
                <a:ext cx="1382734" cy="1382734"/>
              </a:xfrm>
              <a:prstGeom prst="ellipse">
                <a:avLst/>
              </a:prstGeom>
              <a:solidFill>
                <a:schemeClr val="bg1"/>
              </a:solidFill>
              <a:ln>
                <a:solidFill>
                  <a:srgbClr val="00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595265" y="2031103"/>
                <a:ext cx="1258530" cy="1258530"/>
              </a:xfrm>
              <a:prstGeom prst="ellipse">
                <a:avLst/>
              </a:prstGeom>
              <a:solidFill>
                <a:srgbClr val="FFC000"/>
              </a:solidFill>
              <a:ln w="19050">
                <a:solidFill>
                  <a:srgbClr val="00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8"/>
            <p:cNvSpPr txBox="1"/>
            <p:nvPr/>
          </p:nvSpPr>
          <p:spPr>
            <a:xfrm>
              <a:off x="1287545" y="1855099"/>
              <a:ext cx="800219" cy="830997"/>
            </a:xfrm>
            <a:prstGeom prst="rect">
              <a:avLst/>
            </a:prstGeom>
            <a:noFill/>
          </p:spPr>
          <p:txBody>
            <a:bodyPr wrap="none" rtlCol="0">
              <a:spAutoFit/>
            </a:bodyPr>
            <a:lstStyle/>
            <a:p>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班级</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管理</a:t>
              </a:r>
            </a:p>
          </p:txBody>
        </p:sp>
      </p:grpSp>
      <p:sp>
        <p:nvSpPr>
          <p:cNvPr id="55" name="矩形 54"/>
          <p:cNvSpPr/>
          <p:nvPr/>
        </p:nvSpPr>
        <p:spPr>
          <a:xfrm>
            <a:off x="1941086" y="2187772"/>
            <a:ext cx="2623751" cy="2169825"/>
          </a:xfrm>
          <a:prstGeom prst="rect">
            <a:avLst/>
          </a:prstGeom>
        </p:spPr>
        <p:txBody>
          <a:bodyPr wrap="square">
            <a:spAutoFit/>
          </a:bodyPr>
          <a:lstStyle/>
          <a:p>
            <a:pPr algn="just">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       </a:t>
            </a:r>
            <a:r>
              <a:rPr lang="zh-CN" altLang="en-US" dirty="0">
                <a:solidFill>
                  <a:schemeClr val="bg1">
                    <a:lumMod val="50000"/>
                  </a:schemeClr>
                </a:solidFill>
                <a:latin typeface="微软雅黑" panose="020B0503020204020204" pitchFamily="34" charset="-122"/>
                <a:ea typeface="微软雅黑" panose="020B0503020204020204" pitchFamily="34" charset="-122"/>
              </a:rPr>
              <a:t>班集体的管理是一个动态的过程，班主任不是班集体管理的主体，只是班集管理的主导者和引领者，</a:t>
            </a:r>
            <a:endParaRPr lang="zh-CN" altLang="en-US" dirty="0">
              <a:latin typeface="微软雅黑" panose="020B0503020204020204" pitchFamily="34" charset="-122"/>
              <a:ea typeface="微软雅黑" panose="020B0503020204020204" pitchFamily="34" charset="-122"/>
            </a:endParaRPr>
          </a:p>
        </p:txBody>
      </p:sp>
      <p:grpSp>
        <p:nvGrpSpPr>
          <p:cNvPr id="57" name="组合 56"/>
          <p:cNvGrpSpPr/>
          <p:nvPr/>
        </p:nvGrpSpPr>
        <p:grpSpPr>
          <a:xfrm>
            <a:off x="187732" y="2542008"/>
            <a:ext cx="1862063" cy="1142683"/>
            <a:chOff x="8726219" y="-661205"/>
            <a:chExt cx="2154936" cy="1322409"/>
          </a:xfrm>
        </p:grpSpPr>
        <p:sp>
          <p:nvSpPr>
            <p:cNvPr id="58" name="任意多边形 57"/>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55600" dist="114300" dir="3600000">
                <a:srgbClr val="19B4C9">
                  <a:alpha val="32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我图网搜索“QQ1E7369EB”"/>
          <p:cNvSpPr/>
          <p:nvPr/>
        </p:nvSpPr>
        <p:spPr>
          <a:xfrm>
            <a:off x="7219805" y="2498577"/>
            <a:ext cx="3691209" cy="661720"/>
          </a:xfrm>
          <a:prstGeom prst="rect">
            <a:avLst/>
          </a:prstGeom>
        </p:spPr>
        <p:txBody>
          <a:bodyPr wrap="square">
            <a:spAutoFit/>
          </a:bodyPr>
          <a:lstStyle/>
          <a:p>
            <a:pPr marL="285750" indent="-285750">
              <a:lnSpc>
                <a:spcPct val="150000"/>
              </a:lnSpc>
              <a:buClr>
                <a:srgbClr val="FFC000"/>
              </a:buClr>
              <a:buFont typeface="Wingdings" panose="05000000000000000000" pitchFamily="2" charset="2"/>
              <a:buChar char="n"/>
            </a:pPr>
            <a:r>
              <a:rPr lang="zh-CN" altLang="en-US" dirty="0">
                <a:solidFill>
                  <a:schemeClr val="bg1">
                    <a:lumMod val="50000"/>
                  </a:schemeClr>
                </a:solidFill>
                <a:latin typeface="微软雅黑" panose="020B0503020204020204" pitchFamily="34" charset="-122"/>
                <a:ea typeface="微软雅黑" panose="020B0503020204020204" pitchFamily="34" charset="-122"/>
              </a:rPr>
              <a:t>思想工作要耐心。做事情要用心。</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just">
              <a:lnSpc>
                <a:spcPts val="1200"/>
              </a:lnSpc>
            </a:pPr>
            <a:endParaRPr lang="zh-CN" altLang="en-US" sz="1000" dirty="0">
              <a:solidFill>
                <a:schemeClr val="bg1">
                  <a:lumMod val="50000"/>
                </a:schemeClr>
              </a:solidFill>
              <a:latin typeface="微软雅黑" pitchFamily="34" charset="-122"/>
              <a:ea typeface="微软雅黑" pitchFamily="34" charset="-122"/>
            </a:endParaRPr>
          </a:p>
        </p:txBody>
      </p:sp>
      <p:sp>
        <p:nvSpPr>
          <p:cNvPr id="68" name="矩形 67"/>
          <p:cNvSpPr/>
          <p:nvPr/>
        </p:nvSpPr>
        <p:spPr>
          <a:xfrm>
            <a:off x="7247343" y="4368866"/>
            <a:ext cx="3231187" cy="507831"/>
          </a:xfrm>
          <a:prstGeom prst="rect">
            <a:avLst/>
          </a:prstGeom>
        </p:spPr>
        <p:txBody>
          <a:bodyPr wrap="square">
            <a:spAutoFit/>
          </a:bodyPr>
          <a:lstStyle/>
          <a:p>
            <a:pPr marL="285750" indent="-285750">
              <a:lnSpc>
                <a:spcPct val="150000"/>
              </a:lnSpc>
              <a:buClr>
                <a:srgbClr val="92D050"/>
              </a:buClr>
              <a:buFont typeface="Wingdings" panose="05000000000000000000" pitchFamily="2" charset="2"/>
              <a:buChar char="n"/>
            </a:pPr>
            <a:r>
              <a:rPr lang="zh-CN" altLang="en-US" dirty="0">
                <a:solidFill>
                  <a:schemeClr val="bg1">
                    <a:lumMod val="50000"/>
                  </a:schemeClr>
                </a:solidFill>
                <a:latin typeface="微软雅黑" panose="020B0503020204020204" pitchFamily="34" charset="-122"/>
                <a:ea typeface="微软雅黑" panose="020B0503020204020204" pitchFamily="34" charset="-122"/>
              </a:rPr>
              <a:t>真心想做好，用心去做好，</a:t>
            </a:r>
          </a:p>
        </p:txBody>
      </p:sp>
      <p:sp>
        <p:nvSpPr>
          <p:cNvPr id="69" name="矩形 68"/>
          <p:cNvSpPr/>
          <p:nvPr/>
        </p:nvSpPr>
        <p:spPr>
          <a:xfrm>
            <a:off x="7218810" y="3750940"/>
            <a:ext cx="4050552" cy="507831"/>
          </a:xfrm>
          <a:prstGeom prst="rect">
            <a:avLst/>
          </a:prstGeom>
        </p:spPr>
        <p:txBody>
          <a:bodyPr wrap="square">
            <a:spAutoFit/>
          </a:bodyPr>
          <a:lstStyle/>
          <a:p>
            <a:pPr marL="285750" indent="-285750">
              <a:lnSpc>
                <a:spcPct val="150000"/>
              </a:lnSpc>
              <a:buClr>
                <a:srgbClr val="19B4C9"/>
              </a:buClr>
              <a:buFont typeface="Wingdings" panose="05000000000000000000" pitchFamily="2" charset="2"/>
              <a:buChar char="n"/>
            </a:pPr>
            <a:r>
              <a:rPr lang="zh-CN" altLang="en-US" dirty="0">
                <a:solidFill>
                  <a:schemeClr val="bg1">
                    <a:lumMod val="50000"/>
                  </a:schemeClr>
                </a:solidFill>
                <a:latin typeface="微软雅黑" panose="020B0503020204020204" pitchFamily="34" charset="-122"/>
                <a:ea typeface="微软雅黑" panose="020B0503020204020204" pitchFamily="34" charset="-122"/>
              </a:rPr>
              <a:t>发现问题要细心，处理问题要精心</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245292" y="3106914"/>
            <a:ext cx="3591584" cy="507831"/>
          </a:xfrm>
          <a:prstGeom prst="rect">
            <a:avLst/>
          </a:prstGeom>
        </p:spPr>
        <p:txBody>
          <a:bodyPr wrap="square">
            <a:spAutoFit/>
          </a:bodyPr>
          <a:lstStyle/>
          <a:p>
            <a:pPr marL="285750" indent="-285750">
              <a:lnSpc>
                <a:spcPct val="150000"/>
              </a:lnSpc>
              <a:buClr>
                <a:srgbClr val="FF8599"/>
              </a:buClr>
              <a:buFont typeface="Wingdings" panose="05000000000000000000" pitchFamily="2" charset="2"/>
              <a:buChar char="n"/>
            </a:pPr>
            <a:r>
              <a:rPr lang="zh-CN" altLang="en-US" dirty="0">
                <a:solidFill>
                  <a:schemeClr val="bg1">
                    <a:lumMod val="50000"/>
                  </a:schemeClr>
                </a:solidFill>
                <a:latin typeface="微软雅黑" panose="020B0503020204020204" pitchFamily="34" charset="-122"/>
                <a:ea typeface="微软雅黑" panose="020B0503020204020204" pitchFamily="34" charset="-122"/>
              </a:rPr>
              <a:t>热心献给工作，爱心献给学生，</a:t>
            </a:r>
          </a:p>
        </p:txBody>
      </p:sp>
      <p:grpSp>
        <p:nvGrpSpPr>
          <p:cNvPr id="77" name="组合 76"/>
          <p:cNvGrpSpPr/>
          <p:nvPr/>
        </p:nvGrpSpPr>
        <p:grpSpPr>
          <a:xfrm rot="19652793">
            <a:off x="4849741" y="2412150"/>
            <a:ext cx="601603" cy="609821"/>
            <a:chOff x="2817684" y="410418"/>
            <a:chExt cx="604235" cy="612489"/>
          </a:xfrm>
        </p:grpSpPr>
        <p:grpSp>
          <p:nvGrpSpPr>
            <p:cNvPr id="78" name="组合 77"/>
            <p:cNvGrpSpPr/>
            <p:nvPr/>
          </p:nvGrpSpPr>
          <p:grpSpPr>
            <a:xfrm rot="21335217">
              <a:off x="2817684" y="410418"/>
              <a:ext cx="604235" cy="612489"/>
              <a:chOff x="7973451" y="5027358"/>
              <a:chExt cx="1573291" cy="1594779"/>
            </a:xfrm>
          </p:grpSpPr>
          <p:sp>
            <p:nvSpPr>
              <p:cNvPr id="80" name="五角星 2"/>
              <p:cNvSpPr/>
              <p:nvPr/>
            </p:nvSpPr>
            <p:spPr>
              <a:xfrm rot="20480842">
                <a:off x="7975659" y="502735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C4EF39"/>
              </a:solidFill>
              <a:ln w="63500">
                <a:noFill/>
              </a:ln>
              <a:effectLst>
                <a:outerShdw blurRad="1905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sp>
            <p:nvSpPr>
              <p:cNvPr id="81" name="五角星 2"/>
              <p:cNvSpPr/>
              <p:nvPr/>
            </p:nvSpPr>
            <p:spPr>
              <a:xfrm rot="20480842">
                <a:off x="7973451" y="5041848"/>
                <a:ext cx="1571083" cy="1580289"/>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25400">
                <a:solidFill>
                  <a:schemeClr val="bg1"/>
                </a:solidFill>
              </a:ln>
              <a:effectLst>
                <a:innerShdw blurRad="368300">
                  <a:srgbClr val="FF3B6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aseline="-25000"/>
              </a:p>
            </p:txBody>
          </p:sp>
        </p:grpSp>
        <p:sp>
          <p:nvSpPr>
            <p:cNvPr id="79" name="弧形 78"/>
            <p:cNvSpPr/>
            <p:nvPr/>
          </p:nvSpPr>
          <p:spPr>
            <a:xfrm rot="15881703">
              <a:off x="2988235" y="627531"/>
              <a:ext cx="197224" cy="197224"/>
            </a:xfrm>
            <a:prstGeom prst="arc">
              <a:avLst>
                <a:gd name="adj1" fmla="val 16200000"/>
                <a:gd name="adj2" fmla="val 20358260"/>
              </a:avLst>
            </a:prstGeom>
            <a:ln w="41275">
              <a:solidFill>
                <a:schemeClr val="bg1">
                  <a:alpha val="63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2" name="组合 81"/>
          <p:cNvGrpSpPr/>
          <p:nvPr/>
        </p:nvGrpSpPr>
        <p:grpSpPr>
          <a:xfrm rot="2224307">
            <a:off x="4148579" y="1309747"/>
            <a:ext cx="609094" cy="597894"/>
            <a:chOff x="10646778" y="4753862"/>
            <a:chExt cx="751521" cy="737702"/>
          </a:xfrm>
          <a:solidFill>
            <a:schemeClr val="bg1"/>
          </a:solidFill>
        </p:grpSpPr>
        <p:sp>
          <p:nvSpPr>
            <p:cNvPr id="8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grp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组合 83"/>
            <p:cNvGrpSpPr/>
            <p:nvPr/>
          </p:nvGrpSpPr>
          <p:grpSpPr>
            <a:xfrm>
              <a:off x="10646778" y="4762829"/>
              <a:ext cx="749726" cy="728735"/>
              <a:chOff x="11012539" y="4493889"/>
              <a:chExt cx="749726" cy="728735"/>
            </a:xfrm>
            <a:grpFill/>
          </p:grpSpPr>
          <p:sp>
            <p:nvSpPr>
              <p:cNvPr id="8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grp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grp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grp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8" name="组合 87"/>
          <p:cNvGrpSpPr/>
          <p:nvPr/>
        </p:nvGrpSpPr>
        <p:grpSpPr>
          <a:xfrm rot="1562261">
            <a:off x="4106106" y="4568476"/>
            <a:ext cx="636949" cy="625237"/>
            <a:chOff x="10646778" y="4753862"/>
            <a:chExt cx="751521" cy="737702"/>
          </a:xfrm>
        </p:grpSpPr>
        <p:sp>
          <p:nvSpPr>
            <p:cNvPr id="8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10646778" y="4762829"/>
              <a:ext cx="749726" cy="728735"/>
              <a:chOff x="11012539" y="4493889"/>
              <a:chExt cx="749726" cy="728735"/>
            </a:xfrm>
          </p:grpSpPr>
          <p:sp>
            <p:nvSpPr>
              <p:cNvPr id="9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4" name="组合 93"/>
          <p:cNvGrpSpPr/>
          <p:nvPr/>
        </p:nvGrpSpPr>
        <p:grpSpPr>
          <a:xfrm rot="920444">
            <a:off x="4912600" y="3623036"/>
            <a:ext cx="577446" cy="566828"/>
            <a:chOff x="10646778" y="4753862"/>
            <a:chExt cx="751521" cy="737702"/>
          </a:xfrm>
        </p:grpSpPr>
        <p:sp>
          <p:nvSpPr>
            <p:cNvPr id="9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6" name="组合 95"/>
            <p:cNvGrpSpPr/>
            <p:nvPr/>
          </p:nvGrpSpPr>
          <p:grpSpPr>
            <a:xfrm>
              <a:off x="10646778" y="4762829"/>
              <a:ext cx="749726" cy="728735"/>
              <a:chOff x="11012539" y="4493889"/>
              <a:chExt cx="749726" cy="728735"/>
            </a:xfrm>
          </p:grpSpPr>
          <p:sp>
            <p:nvSpPr>
              <p:cNvPr id="9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64E4F2"/>
              </a:solidFill>
              <a:ln w="15875">
                <a:solidFill>
                  <a:schemeClr val="bg1"/>
                </a:solidFill>
              </a:ln>
              <a:effectLst>
                <a:innerShdw blurRad="292100">
                  <a:srgbClr val="00B0F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3" name="组合 102"/>
          <p:cNvGrpSpPr/>
          <p:nvPr/>
        </p:nvGrpSpPr>
        <p:grpSpPr>
          <a:xfrm rot="20532747">
            <a:off x="710482" y="329063"/>
            <a:ext cx="635853" cy="842784"/>
            <a:chOff x="517082" y="722140"/>
            <a:chExt cx="635853" cy="842784"/>
          </a:xfrm>
          <a:solidFill>
            <a:schemeClr val="bg1"/>
          </a:solidFill>
        </p:grpSpPr>
        <p:sp>
          <p:nvSpPr>
            <p:cNvPr id="104" name="椭圆 103"/>
            <p:cNvSpPr/>
            <p:nvPr/>
          </p:nvSpPr>
          <p:spPr>
            <a:xfrm flipV="1">
              <a:off x="1012258" y="1424247"/>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flipV="1">
              <a:off x="525192" y="722140"/>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6" name="直接连接符 105"/>
            <p:cNvCxnSpPr>
              <a:stCxn id="105" idx="0"/>
              <a:endCxn id="104" idx="3"/>
            </p:cNvCxnSpPr>
            <p:nvPr/>
          </p:nvCxnSpPr>
          <p:spPr>
            <a:xfrm rot="1067253">
              <a:off x="517082" y="943528"/>
              <a:ext cx="594227" cy="420611"/>
            </a:xfrm>
            <a:prstGeom prst="line">
              <a:avLst/>
            </a:prstGeom>
            <a:grpFill/>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07" name="组合 106"/>
          <p:cNvGrpSpPr/>
          <p:nvPr/>
        </p:nvGrpSpPr>
        <p:grpSpPr>
          <a:xfrm>
            <a:off x="4971996" y="860914"/>
            <a:ext cx="530493" cy="1204586"/>
            <a:chOff x="3019253" y="1093136"/>
            <a:chExt cx="530493" cy="1204586"/>
          </a:xfrm>
          <a:solidFill>
            <a:schemeClr val="bg1"/>
          </a:solidFill>
        </p:grpSpPr>
        <p:sp>
          <p:nvSpPr>
            <p:cNvPr id="108" name="椭圆 107"/>
            <p:cNvSpPr/>
            <p:nvPr/>
          </p:nvSpPr>
          <p:spPr>
            <a:xfrm flipV="1">
              <a:off x="3019253" y="1093136"/>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flipV="1">
              <a:off x="3409069" y="1819421"/>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flipV="1">
              <a:off x="3169918" y="2157045"/>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1" name="直接连接符 110"/>
            <p:cNvCxnSpPr>
              <a:stCxn id="108" idx="7"/>
              <a:endCxn id="109" idx="3"/>
            </p:cNvCxnSpPr>
            <p:nvPr/>
          </p:nvCxnSpPr>
          <p:spPr>
            <a:xfrm>
              <a:off x="3139328" y="1213211"/>
              <a:ext cx="290343" cy="626812"/>
            </a:xfrm>
            <a:prstGeom prst="line">
              <a:avLst/>
            </a:prstGeom>
            <a:grpFill/>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stCxn id="109" idx="5"/>
              <a:endCxn id="110" idx="0"/>
            </p:cNvCxnSpPr>
            <p:nvPr/>
          </p:nvCxnSpPr>
          <p:spPr>
            <a:xfrm flipH="1">
              <a:off x="3240257" y="1840023"/>
              <a:ext cx="288887" cy="457699"/>
            </a:xfrm>
            <a:prstGeom prst="line">
              <a:avLst/>
            </a:prstGeom>
            <a:grpFill/>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grpSp>
        <p:nvGrpSpPr>
          <p:cNvPr id="113" name="组合 112"/>
          <p:cNvGrpSpPr/>
          <p:nvPr/>
        </p:nvGrpSpPr>
        <p:grpSpPr>
          <a:xfrm rot="1255243">
            <a:off x="2534424" y="151351"/>
            <a:ext cx="2400156" cy="1044411"/>
            <a:chOff x="1529791" y="613025"/>
            <a:chExt cx="2400156" cy="1044411"/>
          </a:xfrm>
          <a:solidFill>
            <a:schemeClr val="bg1"/>
          </a:solidFill>
        </p:grpSpPr>
        <p:sp>
          <p:nvSpPr>
            <p:cNvPr id="114" name="椭圆 113"/>
            <p:cNvSpPr/>
            <p:nvPr/>
          </p:nvSpPr>
          <p:spPr>
            <a:xfrm flipV="1">
              <a:off x="1529791" y="1516759"/>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椭圆 114"/>
            <p:cNvSpPr/>
            <p:nvPr/>
          </p:nvSpPr>
          <p:spPr>
            <a:xfrm flipV="1">
              <a:off x="2071973" y="859740"/>
              <a:ext cx="140677" cy="140677"/>
            </a:xfrm>
            <a:prstGeom prst="ellipse">
              <a:avLst/>
            </a:prstGeom>
            <a:grpFill/>
            <a:ln>
              <a:solidFill>
                <a:srgbClr val="13D6E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6" name="直接连接符 115"/>
            <p:cNvCxnSpPr>
              <a:stCxn id="114" idx="5"/>
              <a:endCxn id="115" idx="1"/>
            </p:cNvCxnSpPr>
            <p:nvPr/>
          </p:nvCxnSpPr>
          <p:spPr>
            <a:xfrm rot="20344757" flipV="1">
              <a:off x="1564916" y="1077233"/>
              <a:ext cx="612609" cy="362710"/>
            </a:xfrm>
            <a:prstGeom prst="line">
              <a:avLst/>
            </a:prstGeom>
            <a:grpFill/>
            <a:ln>
              <a:solidFill>
                <a:srgbClr val="13D6EB"/>
              </a:solidFill>
              <a:prstDash val="sys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a:stCxn id="108" idx="3"/>
              <a:endCxn id="115" idx="6"/>
            </p:cNvCxnSpPr>
            <p:nvPr/>
          </p:nvCxnSpPr>
          <p:spPr>
            <a:xfrm rot="20344757" flipH="1" flipV="1">
              <a:off x="2261985" y="613025"/>
              <a:ext cx="1667962" cy="584274"/>
            </a:xfrm>
            <a:prstGeom prst="line">
              <a:avLst/>
            </a:prstGeom>
            <a:grpFill/>
            <a:ln>
              <a:solidFill>
                <a:srgbClr val="13D6EB"/>
              </a:solidFill>
              <a:prstDash val="sysDash"/>
            </a:ln>
          </p:spPr>
          <p:style>
            <a:lnRef idx="1">
              <a:schemeClr val="accent1"/>
            </a:lnRef>
            <a:fillRef idx="0">
              <a:schemeClr val="accent1"/>
            </a:fillRef>
            <a:effectRef idx="0">
              <a:schemeClr val="accent1"/>
            </a:effectRef>
            <a:fontRef idx="minor">
              <a:schemeClr val="tx1"/>
            </a:fontRef>
          </p:style>
        </p:cxnSp>
      </p:grpSp>
      <p:pic>
        <p:nvPicPr>
          <p:cNvPr id="6147" name="Picture 3" descr="F:\我图网产品\设计中的\家长会\PNG\10-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989361"/>
            <a:ext cx="12355052" cy="1930533"/>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F:\我图网产品\设计中的\家长会\PNG\2-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07184" y="6181918"/>
            <a:ext cx="1943269" cy="905084"/>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2" descr="F:\我图网产品\设计中的\家长会\PNG\2-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0169" y="6181918"/>
            <a:ext cx="1943269" cy="905084"/>
          </a:xfrm>
          <a:prstGeom prst="rect">
            <a:avLst/>
          </a:prstGeom>
          <a:noFill/>
          <a:extLst>
            <a:ext uri="{909E8E84-426E-40DD-AFC4-6F175D3DCCD1}">
              <a14:hiddenFill xmlns:a14="http://schemas.microsoft.com/office/drawing/2010/main">
                <a:solidFill>
                  <a:srgbClr val="FFFFFF"/>
                </a:solidFill>
              </a14:hiddenFill>
            </a:ext>
          </a:extLst>
        </p:spPr>
      </p:pic>
      <p:sp>
        <p:nvSpPr>
          <p:cNvPr id="119" name="椭圆 118"/>
          <p:cNvSpPr/>
          <p:nvPr/>
        </p:nvSpPr>
        <p:spPr>
          <a:xfrm>
            <a:off x="9251370" y="1804239"/>
            <a:ext cx="331292" cy="331292"/>
          </a:xfrm>
          <a:prstGeom prst="ellipse">
            <a:avLst/>
          </a:prstGeom>
          <a:solidFill>
            <a:schemeClr val="bg1">
              <a:alpha val="64000"/>
            </a:schemeClr>
          </a:solidFill>
          <a:ln w="50800">
            <a:solidFill>
              <a:srgbClr val="5FDE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椭圆 119"/>
          <p:cNvSpPr/>
          <p:nvPr/>
        </p:nvSpPr>
        <p:spPr>
          <a:xfrm>
            <a:off x="7291444" y="1038361"/>
            <a:ext cx="765879" cy="765879"/>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p:cNvSpPr/>
          <p:nvPr/>
        </p:nvSpPr>
        <p:spPr>
          <a:xfrm>
            <a:off x="9818028" y="817057"/>
            <a:ext cx="667765" cy="667765"/>
          </a:xfrm>
          <a:prstGeom prst="ellipse">
            <a:avLst/>
          </a:prstGeom>
          <a:solidFill>
            <a:schemeClr val="bg1">
              <a:alpha val="64000"/>
            </a:schemeClr>
          </a:solidFill>
          <a:ln w="50800">
            <a:solidFill>
              <a:srgbClr val="0BC2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8455302" y="1469195"/>
            <a:ext cx="387002" cy="403492"/>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p:cNvSpPr/>
          <p:nvPr/>
        </p:nvSpPr>
        <p:spPr>
          <a:xfrm>
            <a:off x="10485794" y="1448398"/>
            <a:ext cx="487010" cy="487010"/>
          </a:xfrm>
          <a:prstGeom prst="ellipse">
            <a:avLst/>
          </a:prstGeom>
          <a:solidFill>
            <a:schemeClr val="bg1">
              <a:alpha val="64000"/>
            </a:schemeClr>
          </a:solidFill>
          <a:ln w="50800">
            <a:solidFill>
              <a:srgbClr val="FF97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p:cNvSpPr/>
          <p:nvPr/>
        </p:nvSpPr>
        <p:spPr>
          <a:xfrm>
            <a:off x="9397137" y="1325927"/>
            <a:ext cx="304802" cy="317790"/>
          </a:xfrm>
          <a:prstGeom prst="ellipse">
            <a:avLst/>
          </a:prstGeom>
          <a:solidFill>
            <a:schemeClr val="bg1">
              <a:alpha val="60000"/>
            </a:schemeClr>
          </a:solidFill>
          <a:ln w="508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4767161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1000" fill="hold"/>
                                        <p:tgtEl>
                                          <p:spTgt spid="101"/>
                                        </p:tgtEl>
                                        <p:attrNameLst>
                                          <p:attrName>ppt_x</p:attrName>
                                        </p:attrNameLst>
                                      </p:cBhvr>
                                      <p:tavLst>
                                        <p:tav tm="0">
                                          <p:val>
                                            <p:strVal val="#ppt_x"/>
                                          </p:val>
                                        </p:tav>
                                        <p:tav tm="100000">
                                          <p:val>
                                            <p:strVal val="#ppt_x"/>
                                          </p:val>
                                        </p:tav>
                                      </p:tavLst>
                                    </p:anim>
                                    <p:anim calcmode="lin" valueType="num">
                                      <p:cBhvr additive="base">
                                        <p:cTn id="8" dur="1000" fill="hold"/>
                                        <p:tgtEl>
                                          <p:spTgt spid="101"/>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1750"/>
                                  </p:stCondLst>
                                  <p:childTnLst>
                                    <p:set>
                                      <p:cBhvr>
                                        <p:cTn id="10" dur="1" fill="hold">
                                          <p:stCondLst>
                                            <p:cond delay="0"/>
                                          </p:stCondLst>
                                        </p:cTn>
                                        <p:tgtEl>
                                          <p:spTgt spid="103"/>
                                        </p:tgtEl>
                                        <p:attrNameLst>
                                          <p:attrName>style.visibility</p:attrName>
                                        </p:attrNameLst>
                                      </p:cBhvr>
                                      <p:to>
                                        <p:strVal val="visible"/>
                                      </p:to>
                                    </p:set>
                                    <p:animEffect transition="in" filter="wipe(left)">
                                      <p:cBhvr>
                                        <p:cTn id="11" dur="500"/>
                                        <p:tgtEl>
                                          <p:spTgt spid="103"/>
                                        </p:tgtEl>
                                      </p:cBhvr>
                                    </p:animEffect>
                                  </p:childTnLst>
                                </p:cTn>
                              </p:par>
                              <p:par>
                                <p:cTn id="12" presetID="22" presetClass="entr" presetSubtype="8" fill="hold" nodeType="withEffect">
                                  <p:stCondLst>
                                    <p:cond delay="2250"/>
                                  </p:stCondLst>
                                  <p:childTnLst>
                                    <p:set>
                                      <p:cBhvr>
                                        <p:cTn id="13" dur="1" fill="hold">
                                          <p:stCondLst>
                                            <p:cond delay="0"/>
                                          </p:stCondLst>
                                        </p:cTn>
                                        <p:tgtEl>
                                          <p:spTgt spid="113"/>
                                        </p:tgtEl>
                                        <p:attrNameLst>
                                          <p:attrName>style.visibility</p:attrName>
                                        </p:attrNameLst>
                                      </p:cBhvr>
                                      <p:to>
                                        <p:strVal val="visible"/>
                                      </p:to>
                                    </p:set>
                                    <p:animEffect transition="in" filter="wipe(left)">
                                      <p:cBhvr>
                                        <p:cTn id="14" dur="750"/>
                                        <p:tgtEl>
                                          <p:spTgt spid="113"/>
                                        </p:tgtEl>
                                      </p:cBhvr>
                                    </p:animEffect>
                                  </p:childTnLst>
                                </p:cTn>
                              </p:par>
                              <p:par>
                                <p:cTn id="15" presetID="22" presetClass="entr" presetSubtype="1" fill="hold" nodeType="withEffect">
                                  <p:stCondLst>
                                    <p:cond delay="3000"/>
                                  </p:stCondLst>
                                  <p:childTnLst>
                                    <p:set>
                                      <p:cBhvr>
                                        <p:cTn id="16" dur="1" fill="hold">
                                          <p:stCondLst>
                                            <p:cond delay="0"/>
                                          </p:stCondLst>
                                        </p:cTn>
                                        <p:tgtEl>
                                          <p:spTgt spid="107"/>
                                        </p:tgtEl>
                                        <p:attrNameLst>
                                          <p:attrName>style.visibility</p:attrName>
                                        </p:attrNameLst>
                                      </p:cBhvr>
                                      <p:to>
                                        <p:strVal val="visible"/>
                                      </p:to>
                                    </p:set>
                                    <p:animEffect transition="in" filter="wipe(up)">
                                      <p:cBhvr>
                                        <p:cTn id="17" dur="500"/>
                                        <p:tgtEl>
                                          <p:spTgt spid="107"/>
                                        </p:tgtEl>
                                      </p:cBhvr>
                                    </p:animEffect>
                                  </p:childTnLst>
                                </p:cTn>
                              </p:par>
                              <p:par>
                                <p:cTn id="18" presetID="42" presetClass="entr" presetSubtype="0" fill="hold" grpId="0" nodeType="withEffect">
                                  <p:stCondLst>
                                    <p:cond delay="35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4500"/>
                                  </p:stCondLst>
                                  <p:childTnLst>
                                    <p:set>
                                      <p:cBhvr>
                                        <p:cTn id="24" dur="1" fill="hold">
                                          <p:stCondLst>
                                            <p:cond delay="0"/>
                                          </p:stCondLst>
                                        </p:cTn>
                                        <p:tgtEl>
                                          <p:spTgt spid="102"/>
                                        </p:tgtEl>
                                        <p:attrNameLst>
                                          <p:attrName>style.visibility</p:attrName>
                                        </p:attrNameLst>
                                      </p:cBhvr>
                                      <p:to>
                                        <p:strVal val="visible"/>
                                      </p:to>
                                    </p:set>
                                    <p:animEffect transition="in" filter="fade">
                                      <p:cBhvr>
                                        <p:cTn id="25" dur="750"/>
                                        <p:tgtEl>
                                          <p:spTgt spid="102"/>
                                        </p:tgtEl>
                                      </p:cBhvr>
                                    </p:animEffect>
                                  </p:childTnLst>
                                </p:cTn>
                              </p:par>
                              <p:par>
                                <p:cTn id="26" presetID="8" presetClass="emph" presetSubtype="0" fill="hold" grpId="1" nodeType="withEffect">
                                  <p:stCondLst>
                                    <p:cond delay="5250"/>
                                  </p:stCondLst>
                                  <p:childTnLst>
                                    <p:animRot by="10800000">
                                      <p:cBhvr>
                                        <p:cTn id="27" dur="8500" fill="hold"/>
                                        <p:tgtEl>
                                          <p:spTgt spid="102"/>
                                        </p:tgtEl>
                                        <p:attrNameLst>
                                          <p:attrName>r</p:attrName>
                                        </p:attrNameLst>
                                      </p:cBhvr>
                                    </p:animRot>
                                  </p:childTnLst>
                                </p:cTn>
                              </p:par>
                              <p:par>
                                <p:cTn id="28" presetID="42" presetClass="entr" presetSubtype="0" fill="hold" nodeType="withEffect">
                                  <p:stCondLst>
                                    <p:cond delay="5250"/>
                                  </p:stCondLst>
                                  <p:childTnLst>
                                    <p:set>
                                      <p:cBhvr>
                                        <p:cTn id="29" dur="1" fill="hold">
                                          <p:stCondLst>
                                            <p:cond delay="0"/>
                                          </p:stCondLst>
                                        </p:cTn>
                                        <p:tgtEl>
                                          <p:spTgt spid="57"/>
                                        </p:tgtEl>
                                        <p:attrNameLst>
                                          <p:attrName>style.visibility</p:attrName>
                                        </p:attrNameLst>
                                      </p:cBhvr>
                                      <p:to>
                                        <p:strVal val="visible"/>
                                      </p:to>
                                    </p:set>
                                    <p:animEffect transition="in" filter="fade">
                                      <p:cBhvr>
                                        <p:cTn id="30" dur="1000"/>
                                        <p:tgtEl>
                                          <p:spTgt spid="57"/>
                                        </p:tgtEl>
                                      </p:cBhvr>
                                    </p:animEffect>
                                    <p:anim calcmode="lin" valueType="num">
                                      <p:cBhvr>
                                        <p:cTn id="31" dur="1000" fill="hold"/>
                                        <p:tgtEl>
                                          <p:spTgt spid="57"/>
                                        </p:tgtEl>
                                        <p:attrNameLst>
                                          <p:attrName>ppt_x</p:attrName>
                                        </p:attrNameLst>
                                      </p:cBhvr>
                                      <p:tavLst>
                                        <p:tav tm="0">
                                          <p:val>
                                            <p:strVal val="#ppt_x"/>
                                          </p:val>
                                        </p:tav>
                                        <p:tav tm="100000">
                                          <p:val>
                                            <p:strVal val="#ppt_x"/>
                                          </p:val>
                                        </p:tav>
                                      </p:tavLst>
                                    </p:anim>
                                    <p:anim calcmode="lin" valueType="num">
                                      <p:cBhvr>
                                        <p:cTn id="32" dur="1000" fill="hold"/>
                                        <p:tgtEl>
                                          <p:spTgt spid="5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575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anim calcmode="lin" valueType="num">
                                      <p:cBhvr>
                                        <p:cTn id="36" dur="1000" fill="hold"/>
                                        <p:tgtEl>
                                          <p:spTgt spid="56"/>
                                        </p:tgtEl>
                                        <p:attrNameLst>
                                          <p:attrName>ppt_x</p:attrName>
                                        </p:attrNameLst>
                                      </p:cBhvr>
                                      <p:tavLst>
                                        <p:tav tm="0">
                                          <p:val>
                                            <p:strVal val="#ppt_x"/>
                                          </p:val>
                                        </p:tav>
                                        <p:tav tm="100000">
                                          <p:val>
                                            <p:strVal val="#ppt_x"/>
                                          </p:val>
                                        </p:tav>
                                      </p:tavLst>
                                    </p:anim>
                                    <p:anim calcmode="lin" valueType="num">
                                      <p:cBhvr>
                                        <p:cTn id="37" dur="1000" fill="hold"/>
                                        <p:tgtEl>
                                          <p:spTgt spid="56"/>
                                        </p:tgtEl>
                                        <p:attrNameLst>
                                          <p:attrName>ppt_y</p:attrName>
                                        </p:attrNameLst>
                                      </p:cBhvr>
                                      <p:tavLst>
                                        <p:tav tm="0">
                                          <p:val>
                                            <p:strVal val="#ppt_y+.1"/>
                                          </p:val>
                                        </p:tav>
                                        <p:tav tm="100000">
                                          <p:val>
                                            <p:strVal val="#ppt_y"/>
                                          </p:val>
                                        </p:tav>
                                      </p:tavLst>
                                    </p:anim>
                                  </p:childTnLst>
                                </p:cTn>
                              </p:par>
                              <p:par>
                                <p:cTn id="38" presetID="22" presetClass="entr" presetSubtype="1" fill="hold" grpId="0" nodeType="withEffect">
                                  <p:stCondLst>
                                    <p:cond delay="7250"/>
                                  </p:stCondLst>
                                  <p:childTnLst>
                                    <p:set>
                                      <p:cBhvr>
                                        <p:cTn id="39" dur="1" fill="hold">
                                          <p:stCondLst>
                                            <p:cond delay="0"/>
                                          </p:stCondLst>
                                        </p:cTn>
                                        <p:tgtEl>
                                          <p:spTgt spid="55"/>
                                        </p:tgtEl>
                                        <p:attrNameLst>
                                          <p:attrName>style.visibility</p:attrName>
                                        </p:attrNameLst>
                                      </p:cBhvr>
                                      <p:to>
                                        <p:strVal val="visible"/>
                                      </p:to>
                                    </p:set>
                                    <p:animEffect transition="in" filter="wipe(up)">
                                      <p:cBhvr>
                                        <p:cTn id="40" dur="1250"/>
                                        <p:tgtEl>
                                          <p:spTgt spid="55"/>
                                        </p:tgtEl>
                                      </p:cBhvr>
                                    </p:animEffect>
                                  </p:childTnLst>
                                </p:cTn>
                              </p:par>
                              <p:par>
                                <p:cTn id="41" presetID="53" presetClass="entr" presetSubtype="16" fill="hold" nodeType="withEffect">
                                  <p:stCondLst>
                                    <p:cond delay="8500"/>
                                  </p:stCondLst>
                                  <p:childTnLst>
                                    <p:set>
                                      <p:cBhvr>
                                        <p:cTn id="42" dur="1" fill="hold">
                                          <p:stCondLst>
                                            <p:cond delay="0"/>
                                          </p:stCondLst>
                                        </p:cTn>
                                        <p:tgtEl>
                                          <p:spTgt spid="82"/>
                                        </p:tgtEl>
                                        <p:attrNameLst>
                                          <p:attrName>style.visibility</p:attrName>
                                        </p:attrNameLst>
                                      </p:cBhvr>
                                      <p:to>
                                        <p:strVal val="visible"/>
                                      </p:to>
                                    </p:set>
                                    <p:anim calcmode="lin" valueType="num">
                                      <p:cBhvr>
                                        <p:cTn id="43" dur="500" fill="hold"/>
                                        <p:tgtEl>
                                          <p:spTgt spid="82"/>
                                        </p:tgtEl>
                                        <p:attrNameLst>
                                          <p:attrName>ppt_w</p:attrName>
                                        </p:attrNameLst>
                                      </p:cBhvr>
                                      <p:tavLst>
                                        <p:tav tm="0">
                                          <p:val>
                                            <p:fltVal val="0"/>
                                          </p:val>
                                        </p:tav>
                                        <p:tav tm="100000">
                                          <p:val>
                                            <p:strVal val="#ppt_w"/>
                                          </p:val>
                                        </p:tav>
                                      </p:tavLst>
                                    </p:anim>
                                    <p:anim calcmode="lin" valueType="num">
                                      <p:cBhvr>
                                        <p:cTn id="44" dur="500" fill="hold"/>
                                        <p:tgtEl>
                                          <p:spTgt spid="82"/>
                                        </p:tgtEl>
                                        <p:attrNameLst>
                                          <p:attrName>ppt_h</p:attrName>
                                        </p:attrNameLst>
                                      </p:cBhvr>
                                      <p:tavLst>
                                        <p:tav tm="0">
                                          <p:val>
                                            <p:fltVal val="0"/>
                                          </p:val>
                                        </p:tav>
                                        <p:tav tm="100000">
                                          <p:val>
                                            <p:strVal val="#ppt_h"/>
                                          </p:val>
                                        </p:tav>
                                      </p:tavLst>
                                    </p:anim>
                                    <p:animEffect transition="in" filter="fade">
                                      <p:cBhvr>
                                        <p:cTn id="45" dur="500"/>
                                        <p:tgtEl>
                                          <p:spTgt spid="82"/>
                                        </p:tgtEl>
                                      </p:cBhvr>
                                    </p:animEffect>
                                  </p:childTnLst>
                                </p:cTn>
                              </p:par>
                              <p:par>
                                <p:cTn id="46" presetID="53" presetClass="entr" presetSubtype="16" fill="hold" nodeType="withEffect">
                                  <p:stCondLst>
                                    <p:cond delay="9000"/>
                                  </p:stCondLst>
                                  <p:childTnLst>
                                    <p:set>
                                      <p:cBhvr>
                                        <p:cTn id="47" dur="1" fill="hold">
                                          <p:stCondLst>
                                            <p:cond delay="0"/>
                                          </p:stCondLst>
                                        </p:cTn>
                                        <p:tgtEl>
                                          <p:spTgt spid="77"/>
                                        </p:tgtEl>
                                        <p:attrNameLst>
                                          <p:attrName>style.visibility</p:attrName>
                                        </p:attrNameLst>
                                      </p:cBhvr>
                                      <p:to>
                                        <p:strVal val="visible"/>
                                      </p:to>
                                    </p:set>
                                    <p:anim calcmode="lin" valueType="num">
                                      <p:cBhvr>
                                        <p:cTn id="48" dur="500" fill="hold"/>
                                        <p:tgtEl>
                                          <p:spTgt spid="77"/>
                                        </p:tgtEl>
                                        <p:attrNameLst>
                                          <p:attrName>ppt_w</p:attrName>
                                        </p:attrNameLst>
                                      </p:cBhvr>
                                      <p:tavLst>
                                        <p:tav tm="0">
                                          <p:val>
                                            <p:fltVal val="0"/>
                                          </p:val>
                                        </p:tav>
                                        <p:tav tm="100000">
                                          <p:val>
                                            <p:strVal val="#ppt_w"/>
                                          </p:val>
                                        </p:tav>
                                      </p:tavLst>
                                    </p:anim>
                                    <p:anim calcmode="lin" valueType="num">
                                      <p:cBhvr>
                                        <p:cTn id="49" dur="500" fill="hold"/>
                                        <p:tgtEl>
                                          <p:spTgt spid="77"/>
                                        </p:tgtEl>
                                        <p:attrNameLst>
                                          <p:attrName>ppt_h</p:attrName>
                                        </p:attrNameLst>
                                      </p:cBhvr>
                                      <p:tavLst>
                                        <p:tav tm="0">
                                          <p:val>
                                            <p:fltVal val="0"/>
                                          </p:val>
                                        </p:tav>
                                        <p:tav tm="100000">
                                          <p:val>
                                            <p:strVal val="#ppt_h"/>
                                          </p:val>
                                        </p:tav>
                                      </p:tavLst>
                                    </p:anim>
                                    <p:animEffect transition="in" filter="fade">
                                      <p:cBhvr>
                                        <p:cTn id="50" dur="500"/>
                                        <p:tgtEl>
                                          <p:spTgt spid="77"/>
                                        </p:tgtEl>
                                      </p:cBhvr>
                                    </p:animEffect>
                                  </p:childTnLst>
                                </p:cTn>
                              </p:par>
                              <p:par>
                                <p:cTn id="51" presetID="53" presetClass="entr" presetSubtype="16" fill="hold" nodeType="withEffect">
                                  <p:stCondLst>
                                    <p:cond delay="9500"/>
                                  </p:stCondLst>
                                  <p:childTnLst>
                                    <p:set>
                                      <p:cBhvr>
                                        <p:cTn id="52" dur="1" fill="hold">
                                          <p:stCondLst>
                                            <p:cond delay="0"/>
                                          </p:stCondLst>
                                        </p:cTn>
                                        <p:tgtEl>
                                          <p:spTgt spid="94"/>
                                        </p:tgtEl>
                                        <p:attrNameLst>
                                          <p:attrName>style.visibility</p:attrName>
                                        </p:attrNameLst>
                                      </p:cBhvr>
                                      <p:to>
                                        <p:strVal val="visible"/>
                                      </p:to>
                                    </p:set>
                                    <p:anim calcmode="lin" valueType="num">
                                      <p:cBhvr>
                                        <p:cTn id="53" dur="500" fill="hold"/>
                                        <p:tgtEl>
                                          <p:spTgt spid="94"/>
                                        </p:tgtEl>
                                        <p:attrNameLst>
                                          <p:attrName>ppt_w</p:attrName>
                                        </p:attrNameLst>
                                      </p:cBhvr>
                                      <p:tavLst>
                                        <p:tav tm="0">
                                          <p:val>
                                            <p:fltVal val="0"/>
                                          </p:val>
                                        </p:tav>
                                        <p:tav tm="100000">
                                          <p:val>
                                            <p:strVal val="#ppt_w"/>
                                          </p:val>
                                        </p:tav>
                                      </p:tavLst>
                                    </p:anim>
                                    <p:anim calcmode="lin" valueType="num">
                                      <p:cBhvr>
                                        <p:cTn id="54" dur="500" fill="hold"/>
                                        <p:tgtEl>
                                          <p:spTgt spid="94"/>
                                        </p:tgtEl>
                                        <p:attrNameLst>
                                          <p:attrName>ppt_h</p:attrName>
                                        </p:attrNameLst>
                                      </p:cBhvr>
                                      <p:tavLst>
                                        <p:tav tm="0">
                                          <p:val>
                                            <p:fltVal val="0"/>
                                          </p:val>
                                        </p:tav>
                                        <p:tav tm="100000">
                                          <p:val>
                                            <p:strVal val="#ppt_h"/>
                                          </p:val>
                                        </p:tav>
                                      </p:tavLst>
                                    </p:anim>
                                    <p:animEffect transition="in" filter="fade">
                                      <p:cBhvr>
                                        <p:cTn id="55" dur="500"/>
                                        <p:tgtEl>
                                          <p:spTgt spid="94"/>
                                        </p:tgtEl>
                                      </p:cBhvr>
                                    </p:animEffect>
                                  </p:childTnLst>
                                </p:cTn>
                              </p:par>
                              <p:par>
                                <p:cTn id="56" presetID="53" presetClass="entr" presetSubtype="16" fill="hold" nodeType="withEffect">
                                  <p:stCondLst>
                                    <p:cond delay="10000"/>
                                  </p:stCondLst>
                                  <p:childTnLst>
                                    <p:set>
                                      <p:cBhvr>
                                        <p:cTn id="57" dur="1" fill="hold">
                                          <p:stCondLst>
                                            <p:cond delay="0"/>
                                          </p:stCondLst>
                                        </p:cTn>
                                        <p:tgtEl>
                                          <p:spTgt spid="88"/>
                                        </p:tgtEl>
                                        <p:attrNameLst>
                                          <p:attrName>style.visibility</p:attrName>
                                        </p:attrNameLst>
                                      </p:cBhvr>
                                      <p:to>
                                        <p:strVal val="visible"/>
                                      </p:to>
                                    </p:set>
                                    <p:anim calcmode="lin" valueType="num">
                                      <p:cBhvr>
                                        <p:cTn id="58" dur="500" fill="hold"/>
                                        <p:tgtEl>
                                          <p:spTgt spid="88"/>
                                        </p:tgtEl>
                                        <p:attrNameLst>
                                          <p:attrName>ppt_w</p:attrName>
                                        </p:attrNameLst>
                                      </p:cBhvr>
                                      <p:tavLst>
                                        <p:tav tm="0">
                                          <p:val>
                                            <p:fltVal val="0"/>
                                          </p:val>
                                        </p:tav>
                                        <p:tav tm="100000">
                                          <p:val>
                                            <p:strVal val="#ppt_w"/>
                                          </p:val>
                                        </p:tav>
                                      </p:tavLst>
                                    </p:anim>
                                    <p:anim calcmode="lin" valueType="num">
                                      <p:cBhvr>
                                        <p:cTn id="59" dur="500" fill="hold"/>
                                        <p:tgtEl>
                                          <p:spTgt spid="88"/>
                                        </p:tgtEl>
                                        <p:attrNameLst>
                                          <p:attrName>ppt_h</p:attrName>
                                        </p:attrNameLst>
                                      </p:cBhvr>
                                      <p:tavLst>
                                        <p:tav tm="0">
                                          <p:val>
                                            <p:fltVal val="0"/>
                                          </p:val>
                                        </p:tav>
                                        <p:tav tm="100000">
                                          <p:val>
                                            <p:strVal val="#ppt_h"/>
                                          </p:val>
                                        </p:tav>
                                      </p:tavLst>
                                    </p:anim>
                                    <p:animEffect transition="in" filter="fade">
                                      <p:cBhvr>
                                        <p:cTn id="60" dur="500"/>
                                        <p:tgtEl>
                                          <p:spTgt spid="88"/>
                                        </p:tgtEl>
                                      </p:cBhvr>
                                    </p:animEffect>
                                  </p:childTnLst>
                                </p:cTn>
                              </p:par>
                              <p:par>
                                <p:cTn id="61" presetID="42" presetClass="entr" presetSubtype="0" fill="hold" grpId="0" nodeType="withEffect">
                                  <p:stCondLst>
                                    <p:cond delay="10500"/>
                                  </p:stCondLst>
                                  <p:childTnLst>
                                    <p:set>
                                      <p:cBhvr>
                                        <p:cTn id="62" dur="1" fill="hold">
                                          <p:stCondLst>
                                            <p:cond delay="0"/>
                                          </p:stCondLst>
                                        </p:cTn>
                                        <p:tgtEl>
                                          <p:spTgt spid="67"/>
                                        </p:tgtEl>
                                        <p:attrNameLst>
                                          <p:attrName>style.visibility</p:attrName>
                                        </p:attrNameLst>
                                      </p:cBhvr>
                                      <p:to>
                                        <p:strVal val="visible"/>
                                      </p:to>
                                    </p:set>
                                    <p:animEffect transition="in" filter="fade">
                                      <p:cBhvr>
                                        <p:cTn id="63" dur="1000"/>
                                        <p:tgtEl>
                                          <p:spTgt spid="67"/>
                                        </p:tgtEl>
                                      </p:cBhvr>
                                    </p:animEffect>
                                    <p:anim calcmode="lin" valueType="num">
                                      <p:cBhvr>
                                        <p:cTn id="64" dur="1000" fill="hold"/>
                                        <p:tgtEl>
                                          <p:spTgt spid="67"/>
                                        </p:tgtEl>
                                        <p:attrNameLst>
                                          <p:attrName>ppt_x</p:attrName>
                                        </p:attrNameLst>
                                      </p:cBhvr>
                                      <p:tavLst>
                                        <p:tav tm="0">
                                          <p:val>
                                            <p:strVal val="#ppt_x"/>
                                          </p:val>
                                        </p:tav>
                                        <p:tav tm="100000">
                                          <p:val>
                                            <p:strVal val="#ppt_x"/>
                                          </p:val>
                                        </p:tav>
                                      </p:tavLst>
                                    </p:anim>
                                    <p:anim calcmode="lin" valueType="num">
                                      <p:cBhvr>
                                        <p:cTn id="65" dur="1000" fill="hold"/>
                                        <p:tgtEl>
                                          <p:spTgt spid="6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100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1000"/>
                                        <p:tgtEl>
                                          <p:spTgt spid="70"/>
                                        </p:tgtEl>
                                      </p:cBhvr>
                                    </p:animEffect>
                                    <p:anim calcmode="lin" valueType="num">
                                      <p:cBhvr>
                                        <p:cTn id="69" dur="1000" fill="hold"/>
                                        <p:tgtEl>
                                          <p:spTgt spid="70"/>
                                        </p:tgtEl>
                                        <p:attrNameLst>
                                          <p:attrName>ppt_x</p:attrName>
                                        </p:attrNameLst>
                                      </p:cBhvr>
                                      <p:tavLst>
                                        <p:tav tm="0">
                                          <p:val>
                                            <p:strVal val="#ppt_x"/>
                                          </p:val>
                                        </p:tav>
                                        <p:tav tm="100000">
                                          <p:val>
                                            <p:strVal val="#ppt_x"/>
                                          </p:val>
                                        </p:tav>
                                      </p:tavLst>
                                    </p:anim>
                                    <p:anim calcmode="lin" valueType="num">
                                      <p:cBhvr>
                                        <p:cTn id="70" dur="1000" fill="hold"/>
                                        <p:tgtEl>
                                          <p:spTgt spid="7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11500"/>
                                  </p:stCondLst>
                                  <p:childTnLst>
                                    <p:set>
                                      <p:cBhvr>
                                        <p:cTn id="72" dur="1" fill="hold">
                                          <p:stCondLst>
                                            <p:cond delay="0"/>
                                          </p:stCondLst>
                                        </p:cTn>
                                        <p:tgtEl>
                                          <p:spTgt spid="69"/>
                                        </p:tgtEl>
                                        <p:attrNameLst>
                                          <p:attrName>style.visibility</p:attrName>
                                        </p:attrNameLst>
                                      </p:cBhvr>
                                      <p:to>
                                        <p:strVal val="visible"/>
                                      </p:to>
                                    </p:set>
                                    <p:animEffect transition="in" filter="fade">
                                      <p:cBhvr>
                                        <p:cTn id="73" dur="1000"/>
                                        <p:tgtEl>
                                          <p:spTgt spid="69"/>
                                        </p:tgtEl>
                                      </p:cBhvr>
                                    </p:animEffect>
                                    <p:anim calcmode="lin" valueType="num">
                                      <p:cBhvr>
                                        <p:cTn id="74" dur="1000" fill="hold"/>
                                        <p:tgtEl>
                                          <p:spTgt spid="69"/>
                                        </p:tgtEl>
                                        <p:attrNameLst>
                                          <p:attrName>ppt_x</p:attrName>
                                        </p:attrNameLst>
                                      </p:cBhvr>
                                      <p:tavLst>
                                        <p:tav tm="0">
                                          <p:val>
                                            <p:strVal val="#ppt_x"/>
                                          </p:val>
                                        </p:tav>
                                        <p:tav tm="100000">
                                          <p:val>
                                            <p:strVal val="#ppt_x"/>
                                          </p:val>
                                        </p:tav>
                                      </p:tavLst>
                                    </p:anim>
                                    <p:anim calcmode="lin" valueType="num">
                                      <p:cBhvr>
                                        <p:cTn id="75" dur="1000" fill="hold"/>
                                        <p:tgtEl>
                                          <p:spTgt spid="6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200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750"/>
                                  </p:stCondLst>
                                  <p:childTnLst>
                                    <p:set>
                                      <p:cBhvr>
                                        <p:cTn id="82" dur="1" fill="hold">
                                          <p:stCondLst>
                                            <p:cond delay="0"/>
                                          </p:stCondLst>
                                        </p:cTn>
                                        <p:tgtEl>
                                          <p:spTgt spid="6146"/>
                                        </p:tgtEl>
                                        <p:attrNameLst>
                                          <p:attrName>style.visibility</p:attrName>
                                        </p:attrNameLst>
                                      </p:cBhvr>
                                      <p:to>
                                        <p:strVal val="visible"/>
                                      </p:to>
                                    </p:set>
                                    <p:animEffect transition="in" filter="fade">
                                      <p:cBhvr>
                                        <p:cTn id="83" dur="1000"/>
                                        <p:tgtEl>
                                          <p:spTgt spid="6146"/>
                                        </p:tgtEl>
                                      </p:cBhvr>
                                    </p:animEffect>
                                    <p:anim calcmode="lin" valueType="num">
                                      <p:cBhvr>
                                        <p:cTn id="84" dur="1000" fill="hold"/>
                                        <p:tgtEl>
                                          <p:spTgt spid="6146"/>
                                        </p:tgtEl>
                                        <p:attrNameLst>
                                          <p:attrName>ppt_x</p:attrName>
                                        </p:attrNameLst>
                                      </p:cBhvr>
                                      <p:tavLst>
                                        <p:tav tm="0">
                                          <p:val>
                                            <p:strVal val="#ppt_x"/>
                                          </p:val>
                                        </p:tav>
                                        <p:tav tm="100000">
                                          <p:val>
                                            <p:strVal val="#ppt_x"/>
                                          </p:val>
                                        </p:tav>
                                      </p:tavLst>
                                    </p:anim>
                                    <p:anim calcmode="lin" valueType="num">
                                      <p:cBhvr>
                                        <p:cTn id="85" dur="1000" fill="hold"/>
                                        <p:tgtEl>
                                          <p:spTgt spid="6146"/>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750"/>
                                  </p:stCondLst>
                                  <p:childTnLst>
                                    <p:set>
                                      <p:cBhvr>
                                        <p:cTn id="87" dur="1" fill="hold">
                                          <p:stCondLst>
                                            <p:cond delay="0"/>
                                          </p:stCondLst>
                                        </p:cTn>
                                        <p:tgtEl>
                                          <p:spTgt spid="118"/>
                                        </p:tgtEl>
                                        <p:attrNameLst>
                                          <p:attrName>style.visibility</p:attrName>
                                        </p:attrNameLst>
                                      </p:cBhvr>
                                      <p:to>
                                        <p:strVal val="visible"/>
                                      </p:to>
                                    </p:set>
                                    <p:animEffect transition="in" filter="fade">
                                      <p:cBhvr>
                                        <p:cTn id="88" dur="1000"/>
                                        <p:tgtEl>
                                          <p:spTgt spid="118"/>
                                        </p:tgtEl>
                                      </p:cBhvr>
                                    </p:animEffect>
                                    <p:anim calcmode="lin" valueType="num">
                                      <p:cBhvr>
                                        <p:cTn id="89" dur="1000" fill="hold"/>
                                        <p:tgtEl>
                                          <p:spTgt spid="118"/>
                                        </p:tgtEl>
                                        <p:attrNameLst>
                                          <p:attrName>ppt_x</p:attrName>
                                        </p:attrNameLst>
                                      </p:cBhvr>
                                      <p:tavLst>
                                        <p:tav tm="0">
                                          <p:val>
                                            <p:strVal val="#ppt_x"/>
                                          </p:val>
                                        </p:tav>
                                        <p:tav tm="100000">
                                          <p:val>
                                            <p:strVal val="#ppt_x"/>
                                          </p:val>
                                        </p:tav>
                                      </p:tavLst>
                                    </p:anim>
                                    <p:anim calcmode="lin" valueType="num">
                                      <p:cBhvr>
                                        <p:cTn id="90" dur="1000" fill="hold"/>
                                        <p:tgtEl>
                                          <p:spTgt spid="11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800"/>
                                  </p:stCondLst>
                                  <p:childTnLst>
                                    <p:set>
                                      <p:cBhvr>
                                        <p:cTn id="92" dur="1" fill="hold">
                                          <p:stCondLst>
                                            <p:cond delay="0"/>
                                          </p:stCondLst>
                                        </p:cTn>
                                        <p:tgtEl>
                                          <p:spTgt spid="119"/>
                                        </p:tgtEl>
                                        <p:attrNameLst>
                                          <p:attrName>style.visibility</p:attrName>
                                        </p:attrNameLst>
                                      </p:cBhvr>
                                      <p:to>
                                        <p:strVal val="visible"/>
                                      </p:to>
                                    </p:set>
                                    <p:animEffect transition="in" filter="fade">
                                      <p:cBhvr>
                                        <p:cTn id="93" dur="3000"/>
                                        <p:tgtEl>
                                          <p:spTgt spid="119"/>
                                        </p:tgtEl>
                                      </p:cBhvr>
                                    </p:animEffect>
                                    <p:anim calcmode="lin" valueType="num">
                                      <p:cBhvr>
                                        <p:cTn id="94" dur="3000" fill="hold"/>
                                        <p:tgtEl>
                                          <p:spTgt spid="119"/>
                                        </p:tgtEl>
                                        <p:attrNameLst>
                                          <p:attrName>ppt_x</p:attrName>
                                        </p:attrNameLst>
                                      </p:cBhvr>
                                      <p:tavLst>
                                        <p:tav tm="0">
                                          <p:val>
                                            <p:strVal val="#ppt_x"/>
                                          </p:val>
                                        </p:tav>
                                        <p:tav tm="100000">
                                          <p:val>
                                            <p:strVal val="#ppt_x"/>
                                          </p:val>
                                        </p:tav>
                                      </p:tavLst>
                                    </p:anim>
                                    <p:anim calcmode="lin" valueType="num">
                                      <p:cBhvr>
                                        <p:cTn id="95" dur="3000" fill="hold"/>
                                        <p:tgtEl>
                                          <p:spTgt spid="119"/>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2800"/>
                                  </p:stCondLst>
                                  <p:childTnLst>
                                    <p:set>
                                      <p:cBhvr>
                                        <p:cTn id="97" dur="1" fill="hold">
                                          <p:stCondLst>
                                            <p:cond delay="0"/>
                                          </p:stCondLst>
                                        </p:cTn>
                                        <p:tgtEl>
                                          <p:spTgt spid="120"/>
                                        </p:tgtEl>
                                        <p:attrNameLst>
                                          <p:attrName>style.visibility</p:attrName>
                                        </p:attrNameLst>
                                      </p:cBhvr>
                                      <p:to>
                                        <p:strVal val="visible"/>
                                      </p:to>
                                    </p:set>
                                    <p:animEffect transition="in" filter="fade">
                                      <p:cBhvr>
                                        <p:cTn id="98" dur="3000"/>
                                        <p:tgtEl>
                                          <p:spTgt spid="120"/>
                                        </p:tgtEl>
                                      </p:cBhvr>
                                    </p:animEffect>
                                    <p:anim calcmode="lin" valueType="num">
                                      <p:cBhvr>
                                        <p:cTn id="99" dur="3000" fill="hold"/>
                                        <p:tgtEl>
                                          <p:spTgt spid="120"/>
                                        </p:tgtEl>
                                        <p:attrNameLst>
                                          <p:attrName>ppt_x</p:attrName>
                                        </p:attrNameLst>
                                      </p:cBhvr>
                                      <p:tavLst>
                                        <p:tav tm="0">
                                          <p:val>
                                            <p:strVal val="#ppt_x"/>
                                          </p:val>
                                        </p:tav>
                                        <p:tav tm="100000">
                                          <p:val>
                                            <p:strVal val="#ppt_x"/>
                                          </p:val>
                                        </p:tav>
                                      </p:tavLst>
                                    </p:anim>
                                    <p:anim calcmode="lin" valueType="num">
                                      <p:cBhvr>
                                        <p:cTn id="100" dur="3000" fill="hold"/>
                                        <p:tgtEl>
                                          <p:spTgt spid="120"/>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5400"/>
                                  </p:stCondLst>
                                  <p:childTnLst>
                                    <p:set>
                                      <p:cBhvr>
                                        <p:cTn id="102" dur="1" fill="hold">
                                          <p:stCondLst>
                                            <p:cond delay="0"/>
                                          </p:stCondLst>
                                        </p:cTn>
                                        <p:tgtEl>
                                          <p:spTgt spid="121"/>
                                        </p:tgtEl>
                                        <p:attrNameLst>
                                          <p:attrName>style.visibility</p:attrName>
                                        </p:attrNameLst>
                                      </p:cBhvr>
                                      <p:to>
                                        <p:strVal val="visible"/>
                                      </p:to>
                                    </p:set>
                                    <p:animEffect transition="in" filter="fade">
                                      <p:cBhvr>
                                        <p:cTn id="103" dur="3000"/>
                                        <p:tgtEl>
                                          <p:spTgt spid="121"/>
                                        </p:tgtEl>
                                      </p:cBhvr>
                                    </p:animEffect>
                                    <p:anim calcmode="lin" valueType="num">
                                      <p:cBhvr>
                                        <p:cTn id="104" dur="3000" fill="hold"/>
                                        <p:tgtEl>
                                          <p:spTgt spid="121"/>
                                        </p:tgtEl>
                                        <p:attrNameLst>
                                          <p:attrName>ppt_x</p:attrName>
                                        </p:attrNameLst>
                                      </p:cBhvr>
                                      <p:tavLst>
                                        <p:tav tm="0">
                                          <p:val>
                                            <p:strVal val="#ppt_x"/>
                                          </p:val>
                                        </p:tav>
                                        <p:tav tm="100000">
                                          <p:val>
                                            <p:strVal val="#ppt_x"/>
                                          </p:val>
                                        </p:tav>
                                      </p:tavLst>
                                    </p:anim>
                                    <p:anim calcmode="lin" valueType="num">
                                      <p:cBhvr>
                                        <p:cTn id="105" dur="3000" fill="hold"/>
                                        <p:tgtEl>
                                          <p:spTgt spid="12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4200"/>
                                  </p:stCondLst>
                                  <p:childTnLst>
                                    <p:set>
                                      <p:cBhvr>
                                        <p:cTn id="107" dur="1" fill="hold">
                                          <p:stCondLst>
                                            <p:cond delay="0"/>
                                          </p:stCondLst>
                                        </p:cTn>
                                        <p:tgtEl>
                                          <p:spTgt spid="122"/>
                                        </p:tgtEl>
                                        <p:attrNameLst>
                                          <p:attrName>style.visibility</p:attrName>
                                        </p:attrNameLst>
                                      </p:cBhvr>
                                      <p:to>
                                        <p:strVal val="visible"/>
                                      </p:to>
                                    </p:set>
                                    <p:animEffect transition="in" filter="fade">
                                      <p:cBhvr>
                                        <p:cTn id="108" dur="3000"/>
                                        <p:tgtEl>
                                          <p:spTgt spid="122"/>
                                        </p:tgtEl>
                                      </p:cBhvr>
                                    </p:animEffect>
                                    <p:anim calcmode="lin" valueType="num">
                                      <p:cBhvr>
                                        <p:cTn id="109" dur="3000" fill="hold"/>
                                        <p:tgtEl>
                                          <p:spTgt spid="122"/>
                                        </p:tgtEl>
                                        <p:attrNameLst>
                                          <p:attrName>ppt_x</p:attrName>
                                        </p:attrNameLst>
                                      </p:cBhvr>
                                      <p:tavLst>
                                        <p:tav tm="0">
                                          <p:val>
                                            <p:strVal val="#ppt_x"/>
                                          </p:val>
                                        </p:tav>
                                        <p:tav tm="100000">
                                          <p:val>
                                            <p:strVal val="#ppt_x"/>
                                          </p:val>
                                        </p:tav>
                                      </p:tavLst>
                                    </p:anim>
                                    <p:anim calcmode="lin" valueType="num">
                                      <p:cBhvr>
                                        <p:cTn id="110" dur="3000" fill="hold"/>
                                        <p:tgtEl>
                                          <p:spTgt spid="122"/>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7500"/>
                                  </p:stCondLst>
                                  <p:childTnLst>
                                    <p:set>
                                      <p:cBhvr>
                                        <p:cTn id="112" dur="1" fill="hold">
                                          <p:stCondLst>
                                            <p:cond delay="0"/>
                                          </p:stCondLst>
                                        </p:cTn>
                                        <p:tgtEl>
                                          <p:spTgt spid="123"/>
                                        </p:tgtEl>
                                        <p:attrNameLst>
                                          <p:attrName>style.visibility</p:attrName>
                                        </p:attrNameLst>
                                      </p:cBhvr>
                                      <p:to>
                                        <p:strVal val="visible"/>
                                      </p:to>
                                    </p:set>
                                    <p:animEffect transition="in" filter="fade">
                                      <p:cBhvr>
                                        <p:cTn id="113" dur="3000"/>
                                        <p:tgtEl>
                                          <p:spTgt spid="123"/>
                                        </p:tgtEl>
                                      </p:cBhvr>
                                    </p:animEffect>
                                    <p:anim calcmode="lin" valueType="num">
                                      <p:cBhvr>
                                        <p:cTn id="114" dur="3000" fill="hold"/>
                                        <p:tgtEl>
                                          <p:spTgt spid="123"/>
                                        </p:tgtEl>
                                        <p:attrNameLst>
                                          <p:attrName>ppt_x</p:attrName>
                                        </p:attrNameLst>
                                      </p:cBhvr>
                                      <p:tavLst>
                                        <p:tav tm="0">
                                          <p:val>
                                            <p:strVal val="#ppt_x"/>
                                          </p:val>
                                        </p:tav>
                                        <p:tav tm="100000">
                                          <p:val>
                                            <p:strVal val="#ppt_x"/>
                                          </p:val>
                                        </p:tav>
                                      </p:tavLst>
                                    </p:anim>
                                    <p:anim calcmode="lin" valueType="num">
                                      <p:cBhvr>
                                        <p:cTn id="115" dur="3000" fill="hold"/>
                                        <p:tgtEl>
                                          <p:spTgt spid="123"/>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6500"/>
                                  </p:stCondLst>
                                  <p:childTnLst>
                                    <p:set>
                                      <p:cBhvr>
                                        <p:cTn id="117" dur="1" fill="hold">
                                          <p:stCondLst>
                                            <p:cond delay="0"/>
                                          </p:stCondLst>
                                        </p:cTn>
                                        <p:tgtEl>
                                          <p:spTgt spid="124"/>
                                        </p:tgtEl>
                                        <p:attrNameLst>
                                          <p:attrName>style.visibility</p:attrName>
                                        </p:attrNameLst>
                                      </p:cBhvr>
                                      <p:to>
                                        <p:strVal val="visible"/>
                                      </p:to>
                                    </p:set>
                                    <p:animEffect transition="in" filter="fade">
                                      <p:cBhvr>
                                        <p:cTn id="118" dur="3000"/>
                                        <p:tgtEl>
                                          <p:spTgt spid="124"/>
                                        </p:tgtEl>
                                      </p:cBhvr>
                                    </p:animEffect>
                                    <p:anim calcmode="lin" valueType="num">
                                      <p:cBhvr>
                                        <p:cTn id="119" dur="3000" fill="hold"/>
                                        <p:tgtEl>
                                          <p:spTgt spid="124"/>
                                        </p:tgtEl>
                                        <p:attrNameLst>
                                          <p:attrName>ppt_x</p:attrName>
                                        </p:attrNameLst>
                                      </p:cBhvr>
                                      <p:tavLst>
                                        <p:tav tm="0">
                                          <p:val>
                                            <p:strVal val="#ppt_x"/>
                                          </p:val>
                                        </p:tav>
                                        <p:tav tm="100000">
                                          <p:val>
                                            <p:strVal val="#ppt_x"/>
                                          </p:val>
                                        </p:tav>
                                      </p:tavLst>
                                    </p:anim>
                                    <p:anim calcmode="lin" valueType="num">
                                      <p:cBhvr>
                                        <p:cTn id="120" dur="3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2" grpId="0" animBg="1"/>
      <p:bldP spid="102" grpId="0" animBg="1"/>
      <p:bldP spid="102" grpId="1" animBg="1"/>
      <p:bldP spid="55" grpId="0"/>
      <p:bldP spid="67" grpId="0"/>
      <p:bldP spid="68" grpId="0"/>
      <p:bldP spid="69" grpId="0"/>
      <p:bldP spid="70" grpId="0"/>
      <p:bldP spid="119" grpId="0" animBg="1"/>
      <p:bldP spid="120" grpId="0" animBg="1"/>
      <p:bldP spid="121" grpId="0" animBg="1"/>
      <p:bldP spid="122" grpId="0" animBg="1"/>
      <p:bldP spid="123" grpId="0" animBg="1"/>
      <p:bldP spid="1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3" name="图片 72"/>
          <p:cNvPicPr>
            <a:picLocks noChangeAspect="1"/>
          </p:cNvPicPr>
          <p:nvPr/>
        </p:nvPicPr>
        <p:blipFill rotWithShape="1">
          <a:blip r:embed="rId4" cstate="print">
            <a:extLst>
              <a:ext uri="{28A0092B-C50C-407E-A947-70E740481C1C}">
                <a14:useLocalDpi xmlns:a14="http://schemas.microsoft.com/office/drawing/2010/main" val="0"/>
              </a:ext>
            </a:extLst>
          </a:blip>
          <a:srcRect l="26340" t="20306" r="34149" b="13390"/>
          <a:stretch/>
        </p:blipFill>
        <p:spPr>
          <a:xfrm>
            <a:off x="7834933" y="4569164"/>
            <a:ext cx="2553275" cy="2410170"/>
          </a:xfrm>
          <a:prstGeom prst="rect">
            <a:avLst/>
          </a:prstGeom>
        </p:spPr>
      </p:pic>
      <p:pic>
        <p:nvPicPr>
          <p:cNvPr id="88" name="图片 8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151844">
            <a:off x="982799" y="4844711"/>
            <a:ext cx="580572" cy="834573"/>
          </a:xfrm>
          <a:prstGeom prst="rect">
            <a:avLst/>
          </a:prstGeom>
        </p:spPr>
      </p:pic>
      <p:grpSp>
        <p:nvGrpSpPr>
          <p:cNvPr id="9" name="组合 8"/>
          <p:cNvGrpSpPr/>
          <p:nvPr/>
        </p:nvGrpSpPr>
        <p:grpSpPr>
          <a:xfrm>
            <a:off x="735151" y="1455660"/>
            <a:ext cx="2343678" cy="2967518"/>
            <a:chOff x="748407" y="542924"/>
            <a:chExt cx="2343678" cy="2967518"/>
          </a:xfrm>
        </p:grpSpPr>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748407" y="542924"/>
              <a:ext cx="2314575" cy="2203151"/>
            </a:xfrm>
            <a:prstGeom prst="rect">
              <a:avLst/>
            </a:prstGeom>
          </p:spPr>
        </p:pic>
        <p:grpSp>
          <p:nvGrpSpPr>
            <p:cNvPr id="58" name="组合 57"/>
            <p:cNvGrpSpPr/>
            <p:nvPr/>
          </p:nvGrpSpPr>
          <p:grpSpPr>
            <a:xfrm>
              <a:off x="937149" y="2188033"/>
              <a:ext cx="2154936" cy="1322409"/>
              <a:chOff x="8726219" y="-661205"/>
              <a:chExt cx="2154936" cy="1322409"/>
            </a:xfrm>
          </p:grpSpPr>
          <p:sp>
            <p:nvSpPr>
              <p:cNvPr id="59" name="任意多边形 58"/>
              <p:cNvSpPr/>
              <p:nvPr/>
            </p:nvSpPr>
            <p:spPr>
              <a:xfrm rot="21387068">
                <a:off x="8737941" y="-661205"/>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outerShdw blurRad="215900" dist="76200" dir="66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任意多边形 66"/>
              <p:cNvSpPr/>
              <p:nvPr/>
            </p:nvSpPr>
            <p:spPr>
              <a:xfrm rot="21387068">
                <a:off x="8726219" y="-661204"/>
                <a:ext cx="2143214" cy="1322408"/>
              </a:xfrm>
              <a:custGeom>
                <a:avLst/>
                <a:gdLst>
                  <a:gd name="connsiteX0" fmla="*/ 948690 w 2148840"/>
                  <a:gd name="connsiteY0" fmla="*/ 0 h 1325880"/>
                  <a:gd name="connsiteX1" fmla="*/ 1264643 w 2148840"/>
                  <a:gd name="connsiteY1" fmla="*/ 209428 h 1325880"/>
                  <a:gd name="connsiteX2" fmla="*/ 1272463 w 2148840"/>
                  <a:gd name="connsiteY2" fmla="*/ 234618 h 1325880"/>
                  <a:gd name="connsiteX3" fmla="*/ 1318138 w 2148840"/>
                  <a:gd name="connsiteY3" fmla="*/ 209827 h 1325880"/>
                  <a:gd name="connsiteX4" fmla="*/ 1451610 w 2148840"/>
                  <a:gd name="connsiteY4" fmla="*/ 182880 h 1325880"/>
                  <a:gd name="connsiteX5" fmla="*/ 1735948 w 2148840"/>
                  <a:gd name="connsiteY5" fmla="*/ 334061 h 1325880"/>
                  <a:gd name="connsiteX6" fmla="*/ 1754729 w 2148840"/>
                  <a:gd name="connsiteY6" fmla="*/ 368663 h 1325880"/>
                  <a:gd name="connsiteX7" fmla="*/ 1811161 w 2148840"/>
                  <a:gd name="connsiteY7" fmla="*/ 374352 h 1325880"/>
                  <a:gd name="connsiteX8" fmla="*/ 2148840 w 2148840"/>
                  <a:gd name="connsiteY8" fmla="*/ 788670 h 1325880"/>
                  <a:gd name="connsiteX9" fmla="*/ 1725930 w 2148840"/>
                  <a:gd name="connsiteY9" fmla="*/ 1211580 h 1325880"/>
                  <a:gd name="connsiteX10" fmla="*/ 1489477 w 2148840"/>
                  <a:gd name="connsiteY10" fmla="*/ 1139354 h 1325880"/>
                  <a:gd name="connsiteX11" fmla="*/ 1436947 w 2148840"/>
                  <a:gd name="connsiteY11" fmla="*/ 1096013 h 1325880"/>
                  <a:gd name="connsiteX12" fmla="*/ 1420223 w 2148840"/>
                  <a:gd name="connsiteY12" fmla="*/ 1126825 h 1325880"/>
                  <a:gd name="connsiteX13" fmla="*/ 1045845 w 2148840"/>
                  <a:gd name="connsiteY13" fmla="*/ 1325880 h 1325880"/>
                  <a:gd name="connsiteX14" fmla="*/ 726597 w 2148840"/>
                  <a:gd name="connsiteY14" fmla="*/ 1193643 h 1325880"/>
                  <a:gd name="connsiteX15" fmla="*/ 677235 w 2148840"/>
                  <a:gd name="connsiteY15" fmla="*/ 1133816 h 1325880"/>
                  <a:gd name="connsiteX16" fmla="*/ 643102 w 2148840"/>
                  <a:gd name="connsiteY16" fmla="*/ 1152342 h 1325880"/>
                  <a:gd name="connsiteX17" fmla="*/ 462915 w 2148840"/>
                  <a:gd name="connsiteY17" fmla="*/ 1188720 h 1325880"/>
                  <a:gd name="connsiteX18" fmla="*/ 0 w 2148840"/>
                  <a:gd name="connsiteY18" fmla="*/ 725805 h 1325880"/>
                  <a:gd name="connsiteX19" fmla="*/ 462915 w 2148840"/>
                  <a:gd name="connsiteY19" fmla="*/ 262890 h 1325880"/>
                  <a:gd name="connsiteX20" fmla="*/ 556209 w 2148840"/>
                  <a:gd name="connsiteY20" fmla="*/ 272295 h 1325880"/>
                  <a:gd name="connsiteX21" fmla="*/ 611187 w 2148840"/>
                  <a:gd name="connsiteY21" fmla="*/ 289361 h 1325880"/>
                  <a:gd name="connsiteX22" fmla="*/ 612757 w 2148840"/>
                  <a:gd name="connsiteY22" fmla="*/ 273794 h 1325880"/>
                  <a:gd name="connsiteX23" fmla="*/ 948690 w 2148840"/>
                  <a:gd name="connsiteY23" fmla="*/ 0 h 132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8840" h="1325880">
                    <a:moveTo>
                      <a:pt x="948690" y="0"/>
                    </a:moveTo>
                    <a:cubicBezTo>
                      <a:pt x="1090723" y="0"/>
                      <a:pt x="1212588" y="86356"/>
                      <a:pt x="1264643" y="209428"/>
                    </a:cubicBezTo>
                    <a:lnTo>
                      <a:pt x="1272463" y="234618"/>
                    </a:lnTo>
                    <a:lnTo>
                      <a:pt x="1318138" y="209827"/>
                    </a:lnTo>
                    <a:cubicBezTo>
                      <a:pt x="1359162" y="192475"/>
                      <a:pt x="1404265" y="182880"/>
                      <a:pt x="1451610" y="182880"/>
                    </a:cubicBezTo>
                    <a:cubicBezTo>
                      <a:pt x="1569971" y="182880"/>
                      <a:pt x="1674326" y="242849"/>
                      <a:pt x="1735948" y="334061"/>
                    </a:cubicBezTo>
                    <a:lnTo>
                      <a:pt x="1754729" y="368663"/>
                    </a:lnTo>
                    <a:lnTo>
                      <a:pt x="1811161" y="374352"/>
                    </a:lnTo>
                    <a:cubicBezTo>
                      <a:pt x="2003874" y="413787"/>
                      <a:pt x="2148840" y="584299"/>
                      <a:pt x="2148840" y="788670"/>
                    </a:cubicBezTo>
                    <a:cubicBezTo>
                      <a:pt x="2148840" y="1022237"/>
                      <a:pt x="1959497" y="1211580"/>
                      <a:pt x="1725930" y="1211580"/>
                    </a:cubicBezTo>
                    <a:cubicBezTo>
                      <a:pt x="1638342" y="1211580"/>
                      <a:pt x="1556974" y="1184954"/>
                      <a:pt x="1489477" y="1139354"/>
                    </a:cubicBezTo>
                    <a:lnTo>
                      <a:pt x="1436947" y="1096013"/>
                    </a:lnTo>
                    <a:lnTo>
                      <a:pt x="1420223" y="1126825"/>
                    </a:lnTo>
                    <a:cubicBezTo>
                      <a:pt x="1339088" y="1246920"/>
                      <a:pt x="1201688" y="1325880"/>
                      <a:pt x="1045845" y="1325880"/>
                    </a:cubicBezTo>
                    <a:cubicBezTo>
                      <a:pt x="921171" y="1325880"/>
                      <a:pt x="808300" y="1275346"/>
                      <a:pt x="726597" y="1193643"/>
                    </a:cubicBezTo>
                    <a:lnTo>
                      <a:pt x="677235" y="1133816"/>
                    </a:lnTo>
                    <a:lnTo>
                      <a:pt x="643102" y="1152342"/>
                    </a:lnTo>
                    <a:cubicBezTo>
                      <a:pt x="587720" y="1175767"/>
                      <a:pt x="526830" y="1188720"/>
                      <a:pt x="462915" y="1188720"/>
                    </a:cubicBezTo>
                    <a:cubicBezTo>
                      <a:pt x="207254" y="1188720"/>
                      <a:pt x="0" y="981466"/>
                      <a:pt x="0" y="725805"/>
                    </a:cubicBezTo>
                    <a:cubicBezTo>
                      <a:pt x="0" y="470144"/>
                      <a:pt x="207254" y="262890"/>
                      <a:pt x="462915" y="262890"/>
                    </a:cubicBezTo>
                    <a:cubicBezTo>
                      <a:pt x="494873" y="262890"/>
                      <a:pt x="526074" y="266128"/>
                      <a:pt x="556209" y="272295"/>
                    </a:cubicBezTo>
                    <a:lnTo>
                      <a:pt x="611187" y="289361"/>
                    </a:lnTo>
                    <a:lnTo>
                      <a:pt x="612757" y="273794"/>
                    </a:lnTo>
                    <a:cubicBezTo>
                      <a:pt x="644731" y="117540"/>
                      <a:pt x="782984" y="0"/>
                      <a:pt x="948690" y="0"/>
                    </a:cubicBezTo>
                    <a:close/>
                  </a:path>
                </a:pathLst>
              </a:custGeom>
              <a:solidFill>
                <a:schemeClr val="bg1"/>
              </a:solidFill>
              <a:ln w="19050">
                <a:solidFill>
                  <a:srgbClr val="91F0FD"/>
                </a:solidFill>
              </a:ln>
              <a:effectLst>
                <a:innerShdw blurRad="381000" dist="165100" dir="3600000">
                  <a:srgbClr val="19B4C9">
                    <a:alpha val="38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3" name="组合 32"/>
          <p:cNvGrpSpPr/>
          <p:nvPr/>
        </p:nvGrpSpPr>
        <p:grpSpPr>
          <a:xfrm flipH="1">
            <a:off x="1600894" y="3450963"/>
            <a:ext cx="1830183" cy="1023513"/>
            <a:chOff x="594424" y="1153191"/>
            <a:chExt cx="2605976" cy="1634460"/>
          </a:xfrm>
        </p:grpSpPr>
        <p:sp>
          <p:nvSpPr>
            <p:cNvPr id="34" name="任意多边形 33"/>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14300" dir="3600000">
                <a:srgbClr val="19B4C9">
                  <a:alpha val="5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 36"/>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rot="523248" flipH="1">
            <a:off x="698670" y="3697149"/>
            <a:ext cx="889086" cy="442813"/>
          </a:xfrm>
          <a:prstGeom prst="rect">
            <a:avLst/>
          </a:prstGeom>
          <a:effectLst/>
        </p:spPr>
      </p:pic>
      <p:grpSp>
        <p:nvGrpSpPr>
          <p:cNvPr id="10" name="组合 9"/>
          <p:cNvGrpSpPr/>
          <p:nvPr/>
        </p:nvGrpSpPr>
        <p:grpSpPr>
          <a:xfrm>
            <a:off x="5357311" y="4537841"/>
            <a:ext cx="2195365" cy="1662221"/>
            <a:chOff x="8677275" y="307911"/>
            <a:chExt cx="2562225" cy="1939989"/>
          </a:xfrm>
        </p:grpSpPr>
        <p:pic>
          <p:nvPicPr>
            <p:cNvPr id="41" name="图片 4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78986" y="307911"/>
              <a:ext cx="2559298" cy="1919474"/>
            </a:xfrm>
            <a:prstGeom prst="round2DiagRect">
              <a:avLst>
                <a:gd name="adj1" fmla="val 0"/>
                <a:gd name="adj2" fmla="val 0"/>
              </a:avLst>
            </a:prstGeom>
            <a:ln w="88900" cap="sq">
              <a:noFill/>
              <a:miter lim="800000"/>
            </a:ln>
            <a:effectLst/>
          </p:spPr>
        </p:pic>
        <p:sp>
          <p:nvSpPr>
            <p:cNvPr id="5" name="矩形 4"/>
            <p:cNvSpPr/>
            <p:nvPr/>
          </p:nvSpPr>
          <p:spPr>
            <a:xfrm>
              <a:off x="8677275" y="1895475"/>
              <a:ext cx="2562225" cy="352425"/>
            </a:xfrm>
            <a:prstGeom prst="rect">
              <a:avLst/>
            </a:pr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9028841" y="1921062"/>
              <a:ext cx="1810610"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1" name="组合 10"/>
          <p:cNvGrpSpPr/>
          <p:nvPr/>
        </p:nvGrpSpPr>
        <p:grpSpPr>
          <a:xfrm>
            <a:off x="7692757" y="2617925"/>
            <a:ext cx="2620628" cy="1783931"/>
            <a:chOff x="8180948" y="2366137"/>
            <a:chExt cx="3058552" cy="2082038"/>
          </a:xfrm>
        </p:grpSpPr>
        <p:pic>
          <p:nvPicPr>
            <p:cNvPr id="42" name="图片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180948" y="2366137"/>
              <a:ext cx="3050101" cy="2030017"/>
            </a:xfrm>
            <a:prstGeom prst="snip2DiagRect">
              <a:avLst>
                <a:gd name="adj1" fmla="val 0"/>
                <a:gd name="adj2" fmla="val 0"/>
              </a:avLst>
            </a:prstGeom>
            <a:solidFill>
              <a:srgbClr val="FFFFFF">
                <a:shade val="85000"/>
              </a:srgbClr>
            </a:solidFill>
            <a:ln w="88900" cap="sq">
              <a:noFill/>
              <a:miter lim="800000"/>
            </a:ln>
            <a:effectLst/>
          </p:spPr>
        </p:pic>
        <p:sp>
          <p:nvSpPr>
            <p:cNvPr id="6" name="矩形 5"/>
            <p:cNvSpPr/>
            <p:nvPr/>
          </p:nvSpPr>
          <p:spPr>
            <a:xfrm>
              <a:off x="8181975" y="4057650"/>
              <a:ext cx="3057525" cy="390525"/>
            </a:xfrm>
            <a:prstGeom prst="rect">
              <a:avLst/>
            </a:prstGeom>
            <a:solidFill>
              <a:srgbClr val="FF7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8771665" y="4096639"/>
              <a:ext cx="2029911"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3" name="组合 12"/>
          <p:cNvGrpSpPr/>
          <p:nvPr/>
        </p:nvGrpSpPr>
        <p:grpSpPr>
          <a:xfrm>
            <a:off x="7680385" y="717044"/>
            <a:ext cx="2354991" cy="1757800"/>
            <a:chOff x="4086225" y="4572000"/>
            <a:chExt cx="2748525" cy="2051539"/>
          </a:xfrm>
        </p:grpSpPr>
        <p:pic>
          <p:nvPicPr>
            <p:cNvPr id="44" name="图片 4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099365" y="4572000"/>
              <a:ext cx="2735385" cy="2051539"/>
            </a:xfrm>
            <a:prstGeom prst="rect">
              <a:avLst/>
            </a:prstGeom>
            <a:solidFill>
              <a:srgbClr val="FFFFFF">
                <a:shade val="85000"/>
              </a:srgbClr>
            </a:solidFill>
            <a:ln w="88900" cap="sq">
              <a:noFill/>
              <a:miter lim="800000"/>
            </a:ln>
            <a:effectLst/>
          </p:spPr>
        </p:pic>
        <p:sp>
          <p:nvSpPr>
            <p:cNvPr id="7" name="矩形 6"/>
            <p:cNvSpPr/>
            <p:nvPr/>
          </p:nvSpPr>
          <p:spPr>
            <a:xfrm>
              <a:off x="4086225" y="6200775"/>
              <a:ext cx="2743200" cy="419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4409215" y="6262691"/>
              <a:ext cx="2029911"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2" name="组合 11"/>
          <p:cNvGrpSpPr/>
          <p:nvPr/>
        </p:nvGrpSpPr>
        <p:grpSpPr>
          <a:xfrm>
            <a:off x="3903591" y="2622856"/>
            <a:ext cx="3656222" cy="1763387"/>
            <a:chOff x="6991350" y="4562475"/>
            <a:chExt cx="4267200" cy="2058060"/>
          </a:xfrm>
        </p:grpSpPr>
        <p:pic>
          <p:nvPicPr>
            <p:cNvPr id="43" name="图片 42"/>
            <p:cNvPicPr>
              <a:picLocks noChangeAspect="1"/>
            </p:cNvPicPr>
            <p:nvPr/>
          </p:nvPicPr>
          <p:blipFill rotWithShape="1">
            <a:blip r:embed="rId11" cstate="print">
              <a:extLst>
                <a:ext uri="{28A0092B-C50C-407E-A947-70E740481C1C}">
                  <a14:useLocalDpi xmlns:a14="http://schemas.microsoft.com/office/drawing/2010/main" val="0"/>
                </a:ext>
              </a:extLst>
            </a:blip>
            <a:srcRect/>
            <a:stretch/>
          </p:blipFill>
          <p:spPr>
            <a:xfrm>
              <a:off x="6991350" y="4566553"/>
              <a:ext cx="3829050" cy="2047462"/>
            </a:xfrm>
            <a:prstGeom prst="rect">
              <a:avLst/>
            </a:prstGeom>
            <a:solidFill>
              <a:srgbClr val="FFFFFF">
                <a:shade val="85000"/>
              </a:srgbClr>
            </a:solidFill>
            <a:ln w="88900" cap="sq">
              <a:noFill/>
              <a:miter lim="800000"/>
            </a:ln>
            <a:effectLst/>
          </p:spPr>
        </p:pic>
        <p:sp>
          <p:nvSpPr>
            <p:cNvPr id="8" name="矩形 7"/>
            <p:cNvSpPr/>
            <p:nvPr/>
          </p:nvSpPr>
          <p:spPr>
            <a:xfrm>
              <a:off x="10344150" y="4562475"/>
              <a:ext cx="914400" cy="20574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10564662" y="4663884"/>
              <a:ext cx="466971" cy="1956651"/>
            </a:xfrm>
            <a:prstGeom prst="rect">
              <a:avLst/>
            </a:prstGeom>
            <a:noFill/>
          </p:spPr>
          <p:txBody>
            <a:bodyPr vert="eaVert"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pic>
        <p:nvPicPr>
          <p:cNvPr id="78" name="图片 77"/>
          <p:cNvPicPr>
            <a:picLocks noChangeAspect="1"/>
          </p:cNvPicPr>
          <p:nvPr/>
        </p:nvPicPr>
        <p:blipFill rotWithShape="1">
          <a:blip r:embed="rId12" cstate="print">
            <a:extLst>
              <a:ext uri="{28A0092B-C50C-407E-A947-70E740481C1C}">
                <a14:useLocalDpi xmlns:a14="http://schemas.microsoft.com/office/drawing/2010/main" val="0"/>
              </a:ext>
            </a:extLst>
          </a:blip>
          <a:srcRect/>
          <a:stretch/>
        </p:blipFill>
        <p:spPr>
          <a:xfrm rot="20963419" flipH="1">
            <a:off x="2088127" y="3608552"/>
            <a:ext cx="1020611" cy="510306"/>
          </a:xfrm>
          <a:prstGeom prst="rect">
            <a:avLst/>
          </a:prstGeom>
        </p:spPr>
      </p:pic>
      <p:sp>
        <p:nvSpPr>
          <p:cNvPr id="79" name="文本框 78"/>
          <p:cNvSpPr txBox="1"/>
          <p:nvPr/>
        </p:nvSpPr>
        <p:spPr>
          <a:xfrm>
            <a:off x="3849524" y="756800"/>
            <a:ext cx="2467329" cy="523220"/>
          </a:xfrm>
          <a:prstGeom prst="rect">
            <a:avLst/>
          </a:prstGeom>
          <a:noFill/>
        </p:spPr>
        <p:txBody>
          <a:bodyPr wrap="square" rtlCol="0">
            <a:spAutoFit/>
          </a:bodyPr>
          <a:lstStyle/>
          <a:p>
            <a:pPr algn="dist"/>
            <a:r>
              <a:rPr lang="zh-CN" altLang="en-US" sz="2800" b="1" dirty="0">
                <a:solidFill>
                  <a:srgbClr val="19B4C9"/>
                </a:solidFill>
                <a:latin typeface="微软雅黑" panose="020B0503020204020204" pitchFamily="34" charset="-122"/>
                <a:ea typeface="微软雅黑" panose="020B0503020204020204" pitchFamily="34" charset="-122"/>
              </a:rPr>
              <a:t>班级文化建设</a:t>
            </a:r>
          </a:p>
        </p:txBody>
      </p:sp>
      <p:sp>
        <p:nvSpPr>
          <p:cNvPr id="80" name="矩形 79"/>
          <p:cNvSpPr/>
          <p:nvPr/>
        </p:nvSpPr>
        <p:spPr>
          <a:xfrm>
            <a:off x="3850004" y="1271799"/>
            <a:ext cx="3311260" cy="1107996"/>
          </a:xfrm>
          <a:prstGeom prst="rect">
            <a:avLst/>
          </a:prstGeom>
        </p:spPr>
        <p:txBody>
          <a:bodyPr wrap="square">
            <a:spAutoFit/>
          </a:bodyPr>
          <a:lstStyle/>
          <a:p>
            <a:pPr>
              <a:lnSpc>
                <a:spcPct val="150000"/>
              </a:lnSpc>
            </a:pPr>
            <a:r>
              <a:rPr lang="zh-CN" altLang="en-US" sz="11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rgbClr val="663300"/>
                </a:solidFill>
                <a:latin typeface="微软雅黑" panose="020B0503020204020204" pitchFamily="34" charset="-122"/>
                <a:ea typeface="微软雅黑" panose="020B0503020204020204" pitchFamily="34" charset="-122"/>
              </a:rPr>
              <a:t>…</a:t>
            </a:r>
            <a:r>
              <a:rPr lang="zh-CN" altLang="en-US" sz="11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rgbClr val="663300"/>
                </a:solidFill>
                <a:latin typeface="微软雅黑" panose="020B0503020204020204" pitchFamily="34" charset="-122"/>
                <a:ea typeface="微软雅黑" panose="020B0503020204020204" pitchFamily="34" charset="-122"/>
              </a:rPr>
              <a:t>……</a:t>
            </a:r>
          </a:p>
          <a:p>
            <a:pPr>
              <a:lnSpc>
                <a:spcPct val="150000"/>
              </a:lnSpc>
            </a:pPr>
            <a:r>
              <a:rPr lang="en-US" altLang="zh-CN" sz="1100" dirty="0">
                <a:solidFill>
                  <a:srgbClr val="663300"/>
                </a:solidFill>
                <a:latin typeface="微软雅黑" panose="020B0503020204020204" pitchFamily="34" charset="-122"/>
                <a:ea typeface="微软雅黑" panose="020B0503020204020204" pitchFamily="34" charset="-122"/>
              </a:rPr>
              <a:t>…</a:t>
            </a:r>
          </a:p>
        </p:txBody>
      </p:sp>
      <p:grpSp>
        <p:nvGrpSpPr>
          <p:cNvPr id="60" name="组合 59"/>
          <p:cNvGrpSpPr/>
          <p:nvPr/>
        </p:nvGrpSpPr>
        <p:grpSpPr>
          <a:xfrm rot="610562">
            <a:off x="2472858" y="2929769"/>
            <a:ext cx="477338" cy="468561"/>
            <a:chOff x="10646778" y="4753862"/>
            <a:chExt cx="751521" cy="737702"/>
          </a:xfrm>
        </p:grpSpPr>
        <p:sp>
          <p:nvSpPr>
            <p:cNvPr id="6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组合 61"/>
            <p:cNvGrpSpPr/>
            <p:nvPr/>
          </p:nvGrpSpPr>
          <p:grpSpPr>
            <a:xfrm>
              <a:off x="10646778" y="4762829"/>
              <a:ext cx="749726" cy="728735"/>
              <a:chOff x="11012539" y="4493889"/>
              <a:chExt cx="749726" cy="728735"/>
            </a:xfrm>
          </p:grpSpPr>
          <p:sp>
            <p:nvSpPr>
              <p:cNvPr id="63"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8FA7"/>
              </a:solidFill>
              <a:ln w="15875">
                <a:solidFill>
                  <a:schemeClr val="bg1"/>
                </a:solidFill>
              </a:ln>
              <a:effectLst>
                <a:innerShdw blurRad="292100">
                  <a:srgbClr val="FF5B76"/>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0" name="组合 69"/>
          <p:cNvGrpSpPr/>
          <p:nvPr/>
        </p:nvGrpSpPr>
        <p:grpSpPr>
          <a:xfrm rot="2614959">
            <a:off x="10518418" y="1510309"/>
            <a:ext cx="533048" cy="544909"/>
            <a:chOff x="10646778" y="4753862"/>
            <a:chExt cx="751521" cy="737702"/>
          </a:xfrm>
        </p:grpSpPr>
        <p:sp>
          <p:nvSpPr>
            <p:cNvPr id="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10646778" y="4762829"/>
              <a:ext cx="749726" cy="728735"/>
              <a:chOff x="11012539" y="4493889"/>
              <a:chExt cx="749726" cy="728735"/>
            </a:xfrm>
          </p:grpSpPr>
          <p:sp>
            <p:nvSpPr>
              <p:cNvPr id="7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rot="1617987">
            <a:off x="10955180" y="826663"/>
            <a:ext cx="454470" cy="446113"/>
            <a:chOff x="10646778" y="4753862"/>
            <a:chExt cx="751521" cy="737702"/>
          </a:xfrm>
        </p:grpSpPr>
        <p:sp>
          <p:nvSpPr>
            <p:cNvPr id="5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0646778" y="4762829"/>
              <a:ext cx="749726" cy="728735"/>
              <a:chOff x="11012539" y="4493889"/>
              <a:chExt cx="749726" cy="728735"/>
            </a:xfrm>
          </p:grpSpPr>
          <p:sp>
            <p:nvSpPr>
              <p:cNvPr id="5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8" name="组合 67"/>
          <p:cNvGrpSpPr/>
          <p:nvPr/>
        </p:nvGrpSpPr>
        <p:grpSpPr>
          <a:xfrm rot="1617987">
            <a:off x="10764806" y="2246895"/>
            <a:ext cx="671354" cy="659009"/>
            <a:chOff x="10646778" y="4753862"/>
            <a:chExt cx="751521" cy="737702"/>
          </a:xfrm>
        </p:grpSpPr>
        <p:sp>
          <p:nvSpPr>
            <p:cNvPr id="6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0646778" y="4762829"/>
              <a:ext cx="749726" cy="728735"/>
              <a:chOff x="11012539" y="4493889"/>
              <a:chExt cx="749726" cy="728735"/>
            </a:xfrm>
          </p:grpSpPr>
          <p:sp>
            <p:nvSpPr>
              <p:cNvPr id="8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4" name="组合 83"/>
          <p:cNvGrpSpPr/>
          <p:nvPr/>
        </p:nvGrpSpPr>
        <p:grpSpPr>
          <a:xfrm rot="2614959">
            <a:off x="10545185" y="3898729"/>
            <a:ext cx="408541" cy="417631"/>
            <a:chOff x="10646778" y="4753862"/>
            <a:chExt cx="751521" cy="737702"/>
          </a:xfrm>
        </p:grpSpPr>
        <p:sp>
          <p:nvSpPr>
            <p:cNvPr id="8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646778" y="4762829"/>
              <a:ext cx="749726" cy="728735"/>
              <a:chOff x="11012539" y="4493889"/>
              <a:chExt cx="749726" cy="728735"/>
            </a:xfrm>
          </p:grpSpPr>
          <p:sp>
            <p:nvSpPr>
              <p:cNvPr id="8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1" name="组合 90"/>
          <p:cNvGrpSpPr/>
          <p:nvPr/>
        </p:nvGrpSpPr>
        <p:grpSpPr>
          <a:xfrm rot="1617987">
            <a:off x="10950313" y="3222058"/>
            <a:ext cx="348317" cy="341912"/>
            <a:chOff x="10646778" y="4753862"/>
            <a:chExt cx="751521" cy="737702"/>
          </a:xfrm>
        </p:grpSpPr>
        <p:sp>
          <p:nvSpPr>
            <p:cNvPr id="92"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0646778" y="4762829"/>
              <a:ext cx="749726" cy="728735"/>
              <a:chOff x="11012539" y="4493889"/>
              <a:chExt cx="749726" cy="728735"/>
            </a:xfrm>
          </p:grpSpPr>
          <p:sp>
            <p:nvSpPr>
              <p:cNvPr id="9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7" name="组合 96"/>
          <p:cNvGrpSpPr/>
          <p:nvPr/>
        </p:nvGrpSpPr>
        <p:grpSpPr>
          <a:xfrm rot="1617987">
            <a:off x="10773968" y="4633507"/>
            <a:ext cx="514542" cy="505080"/>
            <a:chOff x="10646778" y="4753862"/>
            <a:chExt cx="751521" cy="737702"/>
          </a:xfrm>
        </p:grpSpPr>
        <p:sp>
          <p:nvSpPr>
            <p:cNvPr id="9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10646778" y="4762829"/>
              <a:ext cx="749726" cy="728735"/>
              <a:chOff x="11012539" y="4493889"/>
              <a:chExt cx="749726" cy="728735"/>
            </a:xfrm>
          </p:grpSpPr>
          <p:sp>
            <p:nvSpPr>
              <p:cNvPr id="10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7" name="组合 106"/>
          <p:cNvGrpSpPr/>
          <p:nvPr/>
        </p:nvGrpSpPr>
        <p:grpSpPr>
          <a:xfrm rot="2614959">
            <a:off x="10629436" y="5255629"/>
            <a:ext cx="828995" cy="847441"/>
            <a:chOff x="10646778" y="4753862"/>
            <a:chExt cx="751521" cy="737702"/>
          </a:xfrm>
        </p:grpSpPr>
        <p:sp>
          <p:nvSpPr>
            <p:cNvPr id="10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0646778" y="4762829"/>
              <a:ext cx="749726" cy="728735"/>
              <a:chOff x="11012539" y="4493889"/>
              <a:chExt cx="749726" cy="728735"/>
            </a:xfrm>
          </p:grpSpPr>
          <p:sp>
            <p:nvSpPr>
              <p:cNvPr id="11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7170" name="Picture 2" descr="F:\我图网产品\设计中的\家长会\PNG\10-10.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24" y="5002112"/>
            <a:ext cx="12269895" cy="1917228"/>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F:\我图网产品\设计中的\家长会\PNG\7-2.p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rot="691115" flipH="1">
            <a:off x="1348573" y="707733"/>
            <a:ext cx="2117361" cy="158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9705713"/>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2200"/>
                                      </p:stCondLst>
                                      <p:childTnLst>
                                        <p:set>
                                          <p:cBhvr>
                                            <p:cTn id="17" dur="1" fill="hold">
                                              <p:stCondLst>
                                                <p:cond delay="0"/>
                                              </p:stCondLst>
                                            </p:cTn>
                                            <p:tgtEl>
                                              <p:spTgt spid="7171"/>
                                            </p:tgtEl>
                                            <p:attrNameLst>
                                              <p:attrName>style.visibility</p:attrName>
                                            </p:attrNameLst>
                                          </p:cBhvr>
                                          <p:to>
                                            <p:strVal val="visible"/>
                                          </p:to>
                                        </p:set>
                                        <p:animEffect transition="in" filter="fade">
                                          <p:cBhvr>
                                            <p:cTn id="18" dur="2000"/>
                                            <p:tgtEl>
                                              <p:spTgt spid="7171"/>
                                            </p:tgtEl>
                                          </p:cBhvr>
                                        </p:animEffect>
                                      </p:childTnLst>
                                    </p:cTn>
                                  </p:par>
                                  <p:par>
                                    <p:cTn id="19" presetID="53" presetClass="entr" presetSubtype="16" fill="hold" nodeType="withEffect">
                                      <p:stCondLst>
                                        <p:cond delay="225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79"/>
                                            </p:tgtEl>
                                            <p:attrNameLst>
                                              <p:attrName>style.visibility</p:attrName>
                                            </p:attrNameLst>
                                          </p:cBhvr>
                                          <p:to>
                                            <p:strVal val="visible"/>
                                          </p:to>
                                        </p:set>
                                        <p:animEffect transition="in" filter="wipe(left)">
                                          <p:cBhvr>
                                            <p:cTn id="26" dur="500"/>
                                            <p:tgtEl>
                                              <p:spTgt spid="79"/>
                                            </p:tgtEl>
                                          </p:cBhvr>
                                        </p:animEffect>
                                      </p:childTnLst>
                                    </p:cTn>
                                  </p:par>
                                  <p:par>
                                    <p:cTn id="27" presetID="8" presetClass="emph" presetSubtype="0" fill="hold" nodeType="withEffect">
                                      <p:stCondLst>
                                        <p:cond delay="2700"/>
                                      </p:stCondLst>
                                      <p:childTnLst>
                                        <p:animRot by="21600000">
                                          <p:cBhvr>
                                            <p:cTn id="28" dur="9500" fill="hold"/>
                                            <p:tgtEl>
                                              <p:spTgt spid="60"/>
                                            </p:tgtEl>
                                            <p:attrNameLst>
                                              <p:attrName>r</p:attrName>
                                            </p:attrNameLst>
                                          </p:cBhvr>
                                        </p:animRot>
                                      </p:childTnLst>
                                    </p:cTn>
                                  </p:par>
                                  <p:par>
                                    <p:cTn id="29" presetID="22" presetClass="entr" presetSubtype="1" fill="hold" grpId="0" nodeType="withEffect">
                                      <p:stCondLst>
                                        <p:cond delay="425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1750"/>
                                            <p:tgtEl>
                                              <p:spTgt spid="80"/>
                                            </p:tgtEl>
                                          </p:cBhvr>
                                        </p:animEffect>
                                      </p:childTnLst>
                                    </p:cTn>
                                  </p:par>
                                  <p:par>
                                    <p:cTn id="32" presetID="10" presetClass="entr" presetSubtype="0" fill="hold" nodeType="withEffect">
                                      <p:stCondLst>
                                        <p:cond delay="60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750"/>
                                            <p:tgtEl>
                                              <p:spTgt spid="37"/>
                                            </p:tgtEl>
                                          </p:cBhvr>
                                        </p:animEffect>
                                      </p:childTnLst>
                                    </p:cTn>
                                  </p:par>
                                  <p:par>
                                    <p:cTn id="35" presetID="42" presetClass="entr" presetSubtype="0" fill="hold" nodeType="withEffect">
                                      <p:stCondLst>
                                        <p:cond delay="6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850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750"/>
                                            <p:tgtEl>
                                              <p:spTgt spid="78"/>
                                            </p:tgtEl>
                                          </p:cBhvr>
                                        </p:animEffect>
                                      </p:childTnLst>
                                    </p:cTn>
                                  </p:par>
                                  <p:par>
                                    <p:cTn id="43" presetID="2" presetClass="entr" presetSubtype="1" fill="hold" nodeType="withEffect" p14:presetBounceEnd="52000">
                                      <p:stCondLst>
                                        <p:cond delay="9250"/>
                                      </p:stCondLst>
                                      <p:childTnLst>
                                        <p:set>
                                          <p:cBhvr>
                                            <p:cTn id="44" dur="1" fill="hold">
                                              <p:stCondLst>
                                                <p:cond delay="0"/>
                                              </p:stCondLst>
                                            </p:cTn>
                                            <p:tgtEl>
                                              <p:spTgt spid="10"/>
                                            </p:tgtEl>
                                            <p:attrNameLst>
                                              <p:attrName>style.visibility</p:attrName>
                                            </p:attrNameLst>
                                          </p:cBhvr>
                                          <p:to>
                                            <p:strVal val="visible"/>
                                          </p:to>
                                        </p:set>
                                        <p:anim calcmode="lin" valueType="num" p14:bounceEnd="52000">
                                          <p:cBhvr additive="base">
                                            <p:cTn id="45" dur="12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46" dur="1250" fill="hold"/>
                                            <p:tgtEl>
                                              <p:spTgt spid="10"/>
                                            </p:tgtEl>
                                            <p:attrNameLst>
                                              <p:attrName>ppt_y</p:attrName>
                                            </p:attrNameLst>
                                          </p:cBhvr>
                                          <p:tavLst>
                                            <p:tav tm="0">
                                              <p:val>
                                                <p:strVal val="0-#ppt_h/2"/>
                                              </p:val>
                                            </p:tav>
                                            <p:tav tm="100000">
                                              <p:val>
                                                <p:strVal val="#ppt_y"/>
                                              </p:val>
                                            </p:tav>
                                          </p:tavLst>
                                        </p:anim>
                                      </p:childTnLst>
                                    </p:cTn>
                                  </p:par>
                                  <p:par>
                                    <p:cTn id="47" presetID="2" presetClass="entr" presetSubtype="2" fill="hold" nodeType="withEffect" p14:presetBounceEnd="52000">
                                      <p:stCondLst>
                                        <p:cond delay="10250"/>
                                      </p:stCondLst>
                                      <p:childTnLst>
                                        <p:set>
                                          <p:cBhvr>
                                            <p:cTn id="48" dur="1" fill="hold">
                                              <p:stCondLst>
                                                <p:cond delay="0"/>
                                              </p:stCondLst>
                                            </p:cTn>
                                            <p:tgtEl>
                                              <p:spTgt spid="11"/>
                                            </p:tgtEl>
                                            <p:attrNameLst>
                                              <p:attrName>style.visibility</p:attrName>
                                            </p:attrNameLst>
                                          </p:cBhvr>
                                          <p:to>
                                            <p:strVal val="visible"/>
                                          </p:to>
                                        </p:set>
                                        <p:anim calcmode="lin" valueType="num" p14:bounceEnd="52000">
                                          <p:cBhvr additive="base">
                                            <p:cTn id="49" dur="125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50" dur="125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4" fill="hold" nodeType="withEffect" p14:presetBounceEnd="52000">
                                      <p:stCondLst>
                                        <p:cond delay="11250"/>
                                      </p:stCondLst>
                                      <p:childTnLst>
                                        <p:set>
                                          <p:cBhvr>
                                            <p:cTn id="52" dur="1" fill="hold">
                                              <p:stCondLst>
                                                <p:cond delay="0"/>
                                              </p:stCondLst>
                                            </p:cTn>
                                            <p:tgtEl>
                                              <p:spTgt spid="12"/>
                                            </p:tgtEl>
                                            <p:attrNameLst>
                                              <p:attrName>style.visibility</p:attrName>
                                            </p:attrNameLst>
                                          </p:cBhvr>
                                          <p:to>
                                            <p:strVal val="visible"/>
                                          </p:to>
                                        </p:set>
                                        <p:anim calcmode="lin" valueType="num" p14:bounceEnd="52000">
                                          <p:cBhvr additive="base">
                                            <p:cTn id="53" dur="125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54" dur="125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14:presetBounceEnd="52000">
                                      <p:stCondLst>
                                        <p:cond delay="12250"/>
                                      </p:stCondLst>
                                      <p:childTnLst>
                                        <p:set>
                                          <p:cBhvr>
                                            <p:cTn id="56" dur="1" fill="hold">
                                              <p:stCondLst>
                                                <p:cond delay="0"/>
                                              </p:stCondLst>
                                            </p:cTn>
                                            <p:tgtEl>
                                              <p:spTgt spid="13"/>
                                            </p:tgtEl>
                                            <p:attrNameLst>
                                              <p:attrName>style.visibility</p:attrName>
                                            </p:attrNameLst>
                                          </p:cBhvr>
                                          <p:to>
                                            <p:strVal val="visible"/>
                                          </p:to>
                                        </p:set>
                                        <p:anim calcmode="lin" valueType="num" p14:bounceEnd="52000">
                                          <p:cBhvr additive="base">
                                            <p:cTn id="57" dur="125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58" dur="1250" fill="hold"/>
                                            <p:tgtEl>
                                              <p:spTgt spid="13"/>
                                            </p:tgtEl>
                                            <p:attrNameLst>
                                              <p:attrName>ppt_y</p:attrName>
                                            </p:attrNameLst>
                                          </p:cBhvr>
                                          <p:tavLst>
                                            <p:tav tm="0">
                                              <p:val>
                                                <p:strVal val="1+#ppt_h/2"/>
                                              </p:val>
                                            </p:tav>
                                            <p:tav tm="100000">
                                              <p:val>
                                                <p:strVal val="#ppt_y"/>
                                              </p:val>
                                            </p:tav>
                                          </p:tavLst>
                                        </p:anim>
                                      </p:childTnLst>
                                    </p:cTn>
                                  </p:par>
                                  <p:par>
                                    <p:cTn id="59" presetID="53" presetClass="entr" presetSubtype="16" fill="hold" nodeType="withEffect">
                                      <p:stCondLst>
                                        <p:cond delay="135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53" presetClass="entr" presetSubtype="16" fill="hold" nodeType="withEffect">
                                      <p:stCondLst>
                                        <p:cond delay="14000"/>
                                      </p:stCondLst>
                                      <p:childTnLst>
                                        <p:set>
                                          <p:cBhvr>
                                            <p:cTn id="65" dur="1" fill="hold">
                                              <p:stCondLst>
                                                <p:cond delay="0"/>
                                              </p:stCondLst>
                                            </p:cTn>
                                            <p:tgtEl>
                                              <p:spTgt spid="52"/>
                                            </p:tgtEl>
                                            <p:attrNameLst>
                                              <p:attrName>style.visibility</p:attrName>
                                            </p:attrNameLst>
                                          </p:cBhvr>
                                          <p:to>
                                            <p:strVal val="visible"/>
                                          </p:to>
                                        </p:set>
                                        <p:anim calcmode="lin" valueType="num">
                                          <p:cBhvr>
                                            <p:cTn id="66" dur="500" fill="hold"/>
                                            <p:tgtEl>
                                              <p:spTgt spid="52"/>
                                            </p:tgtEl>
                                            <p:attrNameLst>
                                              <p:attrName>ppt_w</p:attrName>
                                            </p:attrNameLst>
                                          </p:cBhvr>
                                          <p:tavLst>
                                            <p:tav tm="0">
                                              <p:val>
                                                <p:fltVal val="0"/>
                                              </p:val>
                                            </p:tav>
                                            <p:tav tm="100000">
                                              <p:val>
                                                <p:strVal val="#ppt_w"/>
                                              </p:val>
                                            </p:tav>
                                          </p:tavLst>
                                        </p:anim>
                                        <p:anim calcmode="lin" valueType="num">
                                          <p:cBhvr>
                                            <p:cTn id="67" dur="500" fill="hold"/>
                                            <p:tgtEl>
                                              <p:spTgt spid="52"/>
                                            </p:tgtEl>
                                            <p:attrNameLst>
                                              <p:attrName>ppt_h</p:attrName>
                                            </p:attrNameLst>
                                          </p:cBhvr>
                                          <p:tavLst>
                                            <p:tav tm="0">
                                              <p:val>
                                                <p:fltVal val="0"/>
                                              </p:val>
                                            </p:tav>
                                            <p:tav tm="100000">
                                              <p:val>
                                                <p:strVal val="#ppt_h"/>
                                              </p:val>
                                            </p:tav>
                                          </p:tavLst>
                                        </p:anim>
                                        <p:animEffect transition="in" filter="fade">
                                          <p:cBhvr>
                                            <p:cTn id="68" dur="500"/>
                                            <p:tgtEl>
                                              <p:spTgt spid="52"/>
                                            </p:tgtEl>
                                          </p:cBhvr>
                                        </p:animEffect>
                                      </p:childTnLst>
                                    </p:cTn>
                                  </p:par>
                                  <p:par>
                                    <p:cTn id="69" presetID="8" presetClass="emph" presetSubtype="0" fill="hold" nodeType="withEffect">
                                      <p:stCondLst>
                                        <p:cond delay="14000"/>
                                      </p:stCondLst>
                                      <p:childTnLst>
                                        <p:animRot by="10800000">
                                          <p:cBhvr>
                                            <p:cTn id="70" dur="2000" fill="hold"/>
                                            <p:tgtEl>
                                              <p:spTgt spid="70"/>
                                            </p:tgtEl>
                                            <p:attrNameLst>
                                              <p:attrName>r</p:attrName>
                                            </p:attrNameLst>
                                          </p:cBhvr>
                                        </p:animRot>
                                      </p:childTnLst>
                                    </p:cTn>
                                  </p:par>
                                  <p:par>
                                    <p:cTn id="71" presetID="8" presetClass="emph" presetSubtype="0" fill="hold" nodeType="withEffect">
                                      <p:stCondLst>
                                        <p:cond delay="14500"/>
                                      </p:stCondLst>
                                      <p:childTnLst>
                                        <p:animRot by="5400000">
                                          <p:cBhvr>
                                            <p:cTn id="72" dur="1500" fill="hold"/>
                                            <p:tgtEl>
                                              <p:spTgt spid="52"/>
                                            </p:tgtEl>
                                            <p:attrNameLst>
                                              <p:attrName>r</p:attrName>
                                            </p:attrNameLst>
                                          </p:cBhvr>
                                        </p:animRot>
                                      </p:childTnLst>
                                    </p:cTn>
                                  </p:par>
                                  <p:par>
                                    <p:cTn id="73" presetID="53" presetClass="entr" presetSubtype="16" fill="hold" nodeType="withEffect">
                                      <p:stCondLst>
                                        <p:cond delay="14000"/>
                                      </p:stCondLst>
                                      <p:childTnLst>
                                        <p:set>
                                          <p:cBhvr>
                                            <p:cTn id="74" dur="1" fill="hold">
                                              <p:stCondLst>
                                                <p:cond delay="0"/>
                                              </p:stCondLst>
                                            </p:cTn>
                                            <p:tgtEl>
                                              <p:spTgt spid="68"/>
                                            </p:tgtEl>
                                            <p:attrNameLst>
                                              <p:attrName>style.visibility</p:attrName>
                                            </p:attrNameLst>
                                          </p:cBhvr>
                                          <p:to>
                                            <p:strVal val="visible"/>
                                          </p:to>
                                        </p:set>
                                        <p:anim calcmode="lin" valueType="num">
                                          <p:cBhvr>
                                            <p:cTn id="75" dur="500" fill="hold"/>
                                            <p:tgtEl>
                                              <p:spTgt spid="68"/>
                                            </p:tgtEl>
                                            <p:attrNameLst>
                                              <p:attrName>ppt_w</p:attrName>
                                            </p:attrNameLst>
                                          </p:cBhvr>
                                          <p:tavLst>
                                            <p:tav tm="0">
                                              <p:val>
                                                <p:fltVal val="0"/>
                                              </p:val>
                                            </p:tav>
                                            <p:tav tm="100000">
                                              <p:val>
                                                <p:strVal val="#ppt_w"/>
                                              </p:val>
                                            </p:tav>
                                          </p:tavLst>
                                        </p:anim>
                                        <p:anim calcmode="lin" valueType="num">
                                          <p:cBhvr>
                                            <p:cTn id="76" dur="500" fill="hold"/>
                                            <p:tgtEl>
                                              <p:spTgt spid="68"/>
                                            </p:tgtEl>
                                            <p:attrNameLst>
                                              <p:attrName>ppt_h</p:attrName>
                                            </p:attrNameLst>
                                          </p:cBhvr>
                                          <p:tavLst>
                                            <p:tav tm="0">
                                              <p:val>
                                                <p:fltVal val="0"/>
                                              </p:val>
                                            </p:tav>
                                            <p:tav tm="100000">
                                              <p:val>
                                                <p:strVal val="#ppt_h"/>
                                              </p:val>
                                            </p:tav>
                                          </p:tavLst>
                                        </p:anim>
                                        <p:animEffect transition="in" filter="fade">
                                          <p:cBhvr>
                                            <p:cTn id="77" dur="500"/>
                                            <p:tgtEl>
                                              <p:spTgt spid="68"/>
                                            </p:tgtEl>
                                          </p:cBhvr>
                                        </p:animEffect>
                                      </p:childTnLst>
                                    </p:cTn>
                                  </p:par>
                                  <p:par>
                                    <p:cTn id="78" presetID="8" presetClass="emph" presetSubtype="0" fill="hold" nodeType="withEffect">
                                      <p:stCondLst>
                                        <p:cond delay="14500"/>
                                      </p:stCondLst>
                                      <p:childTnLst>
                                        <p:animRot by="5400000">
                                          <p:cBhvr>
                                            <p:cTn id="79" dur="1500" fill="hold"/>
                                            <p:tgtEl>
                                              <p:spTgt spid="68"/>
                                            </p:tgtEl>
                                            <p:attrNameLst>
                                              <p:attrName>r</p:attrName>
                                            </p:attrNameLst>
                                          </p:cBhvr>
                                        </p:animRot>
                                      </p:childTnLst>
                                    </p:cTn>
                                  </p:par>
                                  <p:par>
                                    <p:cTn id="80" presetID="53" presetClass="entr" presetSubtype="16" fill="hold" nodeType="withEffect">
                                      <p:stCondLst>
                                        <p:cond delay="1350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animEffect transition="in" filter="fade">
                                          <p:cBhvr>
                                            <p:cTn id="84" dur="500"/>
                                            <p:tgtEl>
                                              <p:spTgt spid="84"/>
                                            </p:tgtEl>
                                          </p:cBhvr>
                                        </p:animEffect>
                                      </p:childTnLst>
                                    </p:cTn>
                                  </p:par>
                                  <p:par>
                                    <p:cTn id="85" presetID="53" presetClass="entr" presetSubtype="16" fill="hold" nodeType="withEffect">
                                      <p:stCondLst>
                                        <p:cond delay="14000"/>
                                      </p:stCondLst>
                                      <p:childTnLst>
                                        <p:set>
                                          <p:cBhvr>
                                            <p:cTn id="86" dur="1" fill="hold">
                                              <p:stCondLst>
                                                <p:cond delay="0"/>
                                              </p:stCondLst>
                                            </p:cTn>
                                            <p:tgtEl>
                                              <p:spTgt spid="91"/>
                                            </p:tgtEl>
                                            <p:attrNameLst>
                                              <p:attrName>style.visibility</p:attrName>
                                            </p:attrNameLst>
                                          </p:cBhvr>
                                          <p:to>
                                            <p:strVal val="visible"/>
                                          </p:to>
                                        </p:set>
                                        <p:anim calcmode="lin" valueType="num">
                                          <p:cBhvr>
                                            <p:cTn id="87" dur="500" fill="hold"/>
                                            <p:tgtEl>
                                              <p:spTgt spid="91"/>
                                            </p:tgtEl>
                                            <p:attrNameLst>
                                              <p:attrName>ppt_w</p:attrName>
                                            </p:attrNameLst>
                                          </p:cBhvr>
                                          <p:tavLst>
                                            <p:tav tm="0">
                                              <p:val>
                                                <p:fltVal val="0"/>
                                              </p:val>
                                            </p:tav>
                                            <p:tav tm="100000">
                                              <p:val>
                                                <p:strVal val="#ppt_w"/>
                                              </p:val>
                                            </p:tav>
                                          </p:tavLst>
                                        </p:anim>
                                        <p:anim calcmode="lin" valueType="num">
                                          <p:cBhvr>
                                            <p:cTn id="88" dur="500" fill="hold"/>
                                            <p:tgtEl>
                                              <p:spTgt spid="91"/>
                                            </p:tgtEl>
                                            <p:attrNameLst>
                                              <p:attrName>ppt_h</p:attrName>
                                            </p:attrNameLst>
                                          </p:cBhvr>
                                          <p:tavLst>
                                            <p:tav tm="0">
                                              <p:val>
                                                <p:fltVal val="0"/>
                                              </p:val>
                                            </p:tav>
                                            <p:tav tm="100000">
                                              <p:val>
                                                <p:strVal val="#ppt_h"/>
                                              </p:val>
                                            </p:tav>
                                          </p:tavLst>
                                        </p:anim>
                                        <p:animEffect transition="in" filter="fade">
                                          <p:cBhvr>
                                            <p:cTn id="89" dur="500"/>
                                            <p:tgtEl>
                                              <p:spTgt spid="91"/>
                                            </p:tgtEl>
                                          </p:cBhvr>
                                        </p:animEffect>
                                      </p:childTnLst>
                                    </p:cTn>
                                  </p:par>
                                  <p:par>
                                    <p:cTn id="90" presetID="8" presetClass="emph" presetSubtype="0" fill="hold" nodeType="withEffect">
                                      <p:stCondLst>
                                        <p:cond delay="14000"/>
                                      </p:stCondLst>
                                      <p:childTnLst>
                                        <p:animRot by="10800000">
                                          <p:cBhvr>
                                            <p:cTn id="91" dur="2000" fill="hold"/>
                                            <p:tgtEl>
                                              <p:spTgt spid="84"/>
                                            </p:tgtEl>
                                            <p:attrNameLst>
                                              <p:attrName>r</p:attrName>
                                            </p:attrNameLst>
                                          </p:cBhvr>
                                        </p:animRot>
                                      </p:childTnLst>
                                    </p:cTn>
                                  </p:par>
                                  <p:par>
                                    <p:cTn id="92" presetID="8" presetClass="emph" presetSubtype="0" fill="hold" nodeType="withEffect">
                                      <p:stCondLst>
                                        <p:cond delay="14500"/>
                                      </p:stCondLst>
                                      <p:childTnLst>
                                        <p:animRot by="5400000">
                                          <p:cBhvr>
                                            <p:cTn id="93" dur="1500" fill="hold"/>
                                            <p:tgtEl>
                                              <p:spTgt spid="91"/>
                                            </p:tgtEl>
                                            <p:attrNameLst>
                                              <p:attrName>r</p:attrName>
                                            </p:attrNameLst>
                                          </p:cBhvr>
                                        </p:animRot>
                                      </p:childTnLst>
                                    </p:cTn>
                                  </p:par>
                                  <p:par>
                                    <p:cTn id="94" presetID="53" presetClass="entr" presetSubtype="16" fill="hold" nodeType="withEffect">
                                      <p:stCondLst>
                                        <p:cond delay="14000"/>
                                      </p:stCondLst>
                                      <p:childTnLst>
                                        <p:set>
                                          <p:cBhvr>
                                            <p:cTn id="95" dur="1" fill="hold">
                                              <p:stCondLst>
                                                <p:cond delay="0"/>
                                              </p:stCondLst>
                                            </p:cTn>
                                            <p:tgtEl>
                                              <p:spTgt spid="97"/>
                                            </p:tgtEl>
                                            <p:attrNameLst>
                                              <p:attrName>style.visibility</p:attrName>
                                            </p:attrNameLst>
                                          </p:cBhvr>
                                          <p:to>
                                            <p:strVal val="visible"/>
                                          </p:to>
                                        </p:set>
                                        <p:anim calcmode="lin" valueType="num">
                                          <p:cBhvr>
                                            <p:cTn id="96" dur="500" fill="hold"/>
                                            <p:tgtEl>
                                              <p:spTgt spid="97"/>
                                            </p:tgtEl>
                                            <p:attrNameLst>
                                              <p:attrName>ppt_w</p:attrName>
                                            </p:attrNameLst>
                                          </p:cBhvr>
                                          <p:tavLst>
                                            <p:tav tm="0">
                                              <p:val>
                                                <p:fltVal val="0"/>
                                              </p:val>
                                            </p:tav>
                                            <p:tav tm="100000">
                                              <p:val>
                                                <p:strVal val="#ppt_w"/>
                                              </p:val>
                                            </p:tav>
                                          </p:tavLst>
                                        </p:anim>
                                        <p:anim calcmode="lin" valueType="num">
                                          <p:cBhvr>
                                            <p:cTn id="97" dur="500" fill="hold"/>
                                            <p:tgtEl>
                                              <p:spTgt spid="97"/>
                                            </p:tgtEl>
                                            <p:attrNameLst>
                                              <p:attrName>ppt_h</p:attrName>
                                            </p:attrNameLst>
                                          </p:cBhvr>
                                          <p:tavLst>
                                            <p:tav tm="0">
                                              <p:val>
                                                <p:fltVal val="0"/>
                                              </p:val>
                                            </p:tav>
                                            <p:tav tm="100000">
                                              <p:val>
                                                <p:strVal val="#ppt_h"/>
                                              </p:val>
                                            </p:tav>
                                          </p:tavLst>
                                        </p:anim>
                                        <p:animEffect transition="in" filter="fade">
                                          <p:cBhvr>
                                            <p:cTn id="98" dur="500"/>
                                            <p:tgtEl>
                                              <p:spTgt spid="97"/>
                                            </p:tgtEl>
                                          </p:cBhvr>
                                        </p:animEffect>
                                      </p:childTnLst>
                                    </p:cTn>
                                  </p:par>
                                  <p:par>
                                    <p:cTn id="99" presetID="8" presetClass="emph" presetSubtype="0" fill="hold" nodeType="withEffect">
                                      <p:stCondLst>
                                        <p:cond delay="14500"/>
                                      </p:stCondLst>
                                      <p:childTnLst>
                                        <p:animRot by="5400000">
                                          <p:cBhvr>
                                            <p:cTn id="100" dur="1500" fill="hold"/>
                                            <p:tgtEl>
                                              <p:spTgt spid="97"/>
                                            </p:tgtEl>
                                            <p:attrNameLst>
                                              <p:attrName>r</p:attrName>
                                            </p:attrNameLst>
                                          </p:cBhvr>
                                        </p:animRot>
                                      </p:childTnLst>
                                    </p:cTn>
                                  </p:par>
                                  <p:par>
                                    <p:cTn id="101" presetID="53" presetClass="entr" presetSubtype="16" fill="hold" nodeType="withEffect">
                                      <p:stCondLst>
                                        <p:cond delay="13500"/>
                                      </p:stCondLst>
                                      <p:childTnLst>
                                        <p:set>
                                          <p:cBhvr>
                                            <p:cTn id="102" dur="1" fill="hold">
                                              <p:stCondLst>
                                                <p:cond delay="0"/>
                                              </p:stCondLst>
                                            </p:cTn>
                                            <p:tgtEl>
                                              <p:spTgt spid="107"/>
                                            </p:tgtEl>
                                            <p:attrNameLst>
                                              <p:attrName>style.visibility</p:attrName>
                                            </p:attrNameLst>
                                          </p:cBhvr>
                                          <p:to>
                                            <p:strVal val="visible"/>
                                          </p:to>
                                        </p:set>
                                        <p:anim calcmode="lin" valueType="num">
                                          <p:cBhvr>
                                            <p:cTn id="103" dur="500" fill="hold"/>
                                            <p:tgtEl>
                                              <p:spTgt spid="107"/>
                                            </p:tgtEl>
                                            <p:attrNameLst>
                                              <p:attrName>ppt_w</p:attrName>
                                            </p:attrNameLst>
                                          </p:cBhvr>
                                          <p:tavLst>
                                            <p:tav tm="0">
                                              <p:val>
                                                <p:fltVal val="0"/>
                                              </p:val>
                                            </p:tav>
                                            <p:tav tm="100000">
                                              <p:val>
                                                <p:strVal val="#ppt_w"/>
                                              </p:val>
                                            </p:tav>
                                          </p:tavLst>
                                        </p:anim>
                                        <p:anim calcmode="lin" valueType="num">
                                          <p:cBhvr>
                                            <p:cTn id="104" dur="500" fill="hold"/>
                                            <p:tgtEl>
                                              <p:spTgt spid="107"/>
                                            </p:tgtEl>
                                            <p:attrNameLst>
                                              <p:attrName>ppt_h</p:attrName>
                                            </p:attrNameLst>
                                          </p:cBhvr>
                                          <p:tavLst>
                                            <p:tav tm="0">
                                              <p:val>
                                                <p:fltVal val="0"/>
                                              </p:val>
                                            </p:tav>
                                            <p:tav tm="100000">
                                              <p:val>
                                                <p:strVal val="#ppt_h"/>
                                              </p:val>
                                            </p:tav>
                                          </p:tavLst>
                                        </p:anim>
                                        <p:animEffect transition="in" filter="fade">
                                          <p:cBhvr>
                                            <p:cTn id="105" dur="500"/>
                                            <p:tgtEl>
                                              <p:spTgt spid="107"/>
                                            </p:tgtEl>
                                          </p:cBhvr>
                                        </p:animEffect>
                                      </p:childTnLst>
                                    </p:cTn>
                                  </p:par>
                                  <p:par>
                                    <p:cTn id="106" presetID="8" presetClass="emph" presetSubtype="0" fill="hold" nodeType="withEffect">
                                      <p:stCondLst>
                                        <p:cond delay="14000"/>
                                      </p:stCondLst>
                                      <p:childTnLst>
                                        <p:animRot by="10800000">
                                          <p:cBhvr>
                                            <p:cTn id="107" dur="2000" fill="hold"/>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42" presetClass="entr" presetSubtype="0" fill="hold" nodeType="withEffect">
                                      <p:stCondLst>
                                        <p:cond delay="125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2200"/>
                                      </p:stCondLst>
                                      <p:childTnLst>
                                        <p:set>
                                          <p:cBhvr>
                                            <p:cTn id="17" dur="1" fill="hold">
                                              <p:stCondLst>
                                                <p:cond delay="0"/>
                                              </p:stCondLst>
                                            </p:cTn>
                                            <p:tgtEl>
                                              <p:spTgt spid="7171"/>
                                            </p:tgtEl>
                                            <p:attrNameLst>
                                              <p:attrName>style.visibility</p:attrName>
                                            </p:attrNameLst>
                                          </p:cBhvr>
                                          <p:to>
                                            <p:strVal val="visible"/>
                                          </p:to>
                                        </p:set>
                                        <p:animEffect transition="in" filter="fade">
                                          <p:cBhvr>
                                            <p:cTn id="18" dur="2000"/>
                                            <p:tgtEl>
                                              <p:spTgt spid="7171"/>
                                            </p:tgtEl>
                                          </p:cBhvr>
                                        </p:animEffect>
                                      </p:childTnLst>
                                    </p:cTn>
                                  </p:par>
                                  <p:par>
                                    <p:cTn id="19" presetID="53" presetClass="entr" presetSubtype="16" fill="hold" nodeType="withEffect">
                                      <p:stCondLst>
                                        <p:cond delay="225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22" presetClass="entr" presetSubtype="8" fill="hold" grpId="0" nodeType="withEffect">
                                      <p:stCondLst>
                                        <p:cond delay="3000"/>
                                      </p:stCondLst>
                                      <p:childTnLst>
                                        <p:set>
                                          <p:cBhvr>
                                            <p:cTn id="25" dur="1" fill="hold">
                                              <p:stCondLst>
                                                <p:cond delay="0"/>
                                              </p:stCondLst>
                                            </p:cTn>
                                            <p:tgtEl>
                                              <p:spTgt spid="79"/>
                                            </p:tgtEl>
                                            <p:attrNameLst>
                                              <p:attrName>style.visibility</p:attrName>
                                            </p:attrNameLst>
                                          </p:cBhvr>
                                          <p:to>
                                            <p:strVal val="visible"/>
                                          </p:to>
                                        </p:set>
                                        <p:animEffect transition="in" filter="wipe(left)">
                                          <p:cBhvr>
                                            <p:cTn id="26" dur="500"/>
                                            <p:tgtEl>
                                              <p:spTgt spid="79"/>
                                            </p:tgtEl>
                                          </p:cBhvr>
                                        </p:animEffect>
                                      </p:childTnLst>
                                    </p:cTn>
                                  </p:par>
                                  <p:par>
                                    <p:cTn id="27" presetID="8" presetClass="emph" presetSubtype="0" fill="hold" nodeType="withEffect">
                                      <p:stCondLst>
                                        <p:cond delay="2700"/>
                                      </p:stCondLst>
                                      <p:childTnLst>
                                        <p:animRot by="21600000">
                                          <p:cBhvr>
                                            <p:cTn id="28" dur="9500" fill="hold"/>
                                            <p:tgtEl>
                                              <p:spTgt spid="60"/>
                                            </p:tgtEl>
                                            <p:attrNameLst>
                                              <p:attrName>r</p:attrName>
                                            </p:attrNameLst>
                                          </p:cBhvr>
                                        </p:animRot>
                                      </p:childTnLst>
                                    </p:cTn>
                                  </p:par>
                                  <p:par>
                                    <p:cTn id="29" presetID="22" presetClass="entr" presetSubtype="1" fill="hold" grpId="0" nodeType="withEffect">
                                      <p:stCondLst>
                                        <p:cond delay="4250"/>
                                      </p:stCondLst>
                                      <p:childTnLst>
                                        <p:set>
                                          <p:cBhvr>
                                            <p:cTn id="30" dur="1" fill="hold">
                                              <p:stCondLst>
                                                <p:cond delay="0"/>
                                              </p:stCondLst>
                                            </p:cTn>
                                            <p:tgtEl>
                                              <p:spTgt spid="80"/>
                                            </p:tgtEl>
                                            <p:attrNameLst>
                                              <p:attrName>style.visibility</p:attrName>
                                            </p:attrNameLst>
                                          </p:cBhvr>
                                          <p:to>
                                            <p:strVal val="visible"/>
                                          </p:to>
                                        </p:set>
                                        <p:animEffect transition="in" filter="wipe(up)">
                                          <p:cBhvr>
                                            <p:cTn id="31" dur="1750"/>
                                            <p:tgtEl>
                                              <p:spTgt spid="80"/>
                                            </p:tgtEl>
                                          </p:cBhvr>
                                        </p:animEffect>
                                      </p:childTnLst>
                                    </p:cTn>
                                  </p:par>
                                  <p:par>
                                    <p:cTn id="32" presetID="10" presetClass="entr" presetSubtype="0" fill="hold" nodeType="withEffect">
                                      <p:stCondLst>
                                        <p:cond delay="600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750"/>
                                            <p:tgtEl>
                                              <p:spTgt spid="37"/>
                                            </p:tgtEl>
                                          </p:cBhvr>
                                        </p:animEffect>
                                      </p:childTnLst>
                                    </p:cTn>
                                  </p:par>
                                  <p:par>
                                    <p:cTn id="35" presetID="42" presetClass="entr" presetSubtype="0" fill="hold" nodeType="withEffect">
                                      <p:stCondLst>
                                        <p:cond delay="6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1000"/>
                                            <p:tgtEl>
                                              <p:spTgt spid="33"/>
                                            </p:tgtEl>
                                          </p:cBhvr>
                                        </p:animEffect>
                                        <p:anim calcmode="lin" valueType="num">
                                          <p:cBhvr>
                                            <p:cTn id="38" dur="1000" fill="hold"/>
                                            <p:tgtEl>
                                              <p:spTgt spid="33"/>
                                            </p:tgtEl>
                                            <p:attrNameLst>
                                              <p:attrName>ppt_x</p:attrName>
                                            </p:attrNameLst>
                                          </p:cBhvr>
                                          <p:tavLst>
                                            <p:tav tm="0">
                                              <p:val>
                                                <p:strVal val="#ppt_x"/>
                                              </p:val>
                                            </p:tav>
                                            <p:tav tm="100000">
                                              <p:val>
                                                <p:strVal val="#ppt_x"/>
                                              </p:val>
                                            </p:tav>
                                          </p:tavLst>
                                        </p:anim>
                                        <p:anim calcmode="lin" valueType="num">
                                          <p:cBhvr>
                                            <p:cTn id="39" dur="1000" fill="hold"/>
                                            <p:tgtEl>
                                              <p:spTgt spid="33"/>
                                            </p:tgtEl>
                                            <p:attrNameLst>
                                              <p:attrName>ppt_y</p:attrName>
                                            </p:attrNameLst>
                                          </p:cBhvr>
                                          <p:tavLst>
                                            <p:tav tm="0">
                                              <p:val>
                                                <p:strVal val="#ppt_y+.1"/>
                                              </p:val>
                                            </p:tav>
                                            <p:tav tm="100000">
                                              <p:val>
                                                <p:strVal val="#ppt_y"/>
                                              </p:val>
                                            </p:tav>
                                          </p:tavLst>
                                        </p:anim>
                                      </p:childTnLst>
                                    </p:cTn>
                                  </p:par>
                                  <p:par>
                                    <p:cTn id="40" presetID="10" presetClass="entr" presetSubtype="0" fill="hold" nodeType="withEffect">
                                      <p:stCondLst>
                                        <p:cond delay="8500"/>
                                      </p:stCondLst>
                                      <p:childTnLst>
                                        <p:set>
                                          <p:cBhvr>
                                            <p:cTn id="41" dur="1" fill="hold">
                                              <p:stCondLst>
                                                <p:cond delay="0"/>
                                              </p:stCondLst>
                                            </p:cTn>
                                            <p:tgtEl>
                                              <p:spTgt spid="78"/>
                                            </p:tgtEl>
                                            <p:attrNameLst>
                                              <p:attrName>style.visibility</p:attrName>
                                            </p:attrNameLst>
                                          </p:cBhvr>
                                          <p:to>
                                            <p:strVal val="visible"/>
                                          </p:to>
                                        </p:set>
                                        <p:animEffect transition="in" filter="fade">
                                          <p:cBhvr>
                                            <p:cTn id="42" dur="750"/>
                                            <p:tgtEl>
                                              <p:spTgt spid="78"/>
                                            </p:tgtEl>
                                          </p:cBhvr>
                                        </p:animEffect>
                                      </p:childTnLst>
                                    </p:cTn>
                                  </p:par>
                                  <p:par>
                                    <p:cTn id="43" presetID="2" presetClass="entr" presetSubtype="1" fill="hold" nodeType="withEffect">
                                      <p:stCondLst>
                                        <p:cond delay="925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1250" fill="hold"/>
                                            <p:tgtEl>
                                              <p:spTgt spid="10"/>
                                            </p:tgtEl>
                                            <p:attrNameLst>
                                              <p:attrName>ppt_x</p:attrName>
                                            </p:attrNameLst>
                                          </p:cBhvr>
                                          <p:tavLst>
                                            <p:tav tm="0">
                                              <p:val>
                                                <p:strVal val="#ppt_x"/>
                                              </p:val>
                                            </p:tav>
                                            <p:tav tm="100000">
                                              <p:val>
                                                <p:strVal val="#ppt_x"/>
                                              </p:val>
                                            </p:tav>
                                          </p:tavLst>
                                        </p:anim>
                                        <p:anim calcmode="lin" valueType="num">
                                          <p:cBhvr additive="base">
                                            <p:cTn id="46" dur="1250" fill="hold"/>
                                            <p:tgtEl>
                                              <p:spTgt spid="10"/>
                                            </p:tgtEl>
                                            <p:attrNameLst>
                                              <p:attrName>ppt_y</p:attrName>
                                            </p:attrNameLst>
                                          </p:cBhvr>
                                          <p:tavLst>
                                            <p:tav tm="0">
                                              <p:val>
                                                <p:strVal val="0-#ppt_h/2"/>
                                              </p:val>
                                            </p:tav>
                                            <p:tav tm="100000">
                                              <p:val>
                                                <p:strVal val="#ppt_y"/>
                                              </p:val>
                                            </p:tav>
                                          </p:tavLst>
                                        </p:anim>
                                      </p:childTnLst>
                                    </p:cTn>
                                  </p:par>
                                  <p:par>
                                    <p:cTn id="47" presetID="2" presetClass="entr" presetSubtype="2" fill="hold" nodeType="withEffect">
                                      <p:stCondLst>
                                        <p:cond delay="1025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250" fill="hold"/>
                                            <p:tgtEl>
                                              <p:spTgt spid="11"/>
                                            </p:tgtEl>
                                            <p:attrNameLst>
                                              <p:attrName>ppt_x</p:attrName>
                                            </p:attrNameLst>
                                          </p:cBhvr>
                                          <p:tavLst>
                                            <p:tav tm="0">
                                              <p:val>
                                                <p:strVal val="1+#ppt_w/2"/>
                                              </p:val>
                                            </p:tav>
                                            <p:tav tm="100000">
                                              <p:val>
                                                <p:strVal val="#ppt_x"/>
                                              </p:val>
                                            </p:tav>
                                          </p:tavLst>
                                        </p:anim>
                                        <p:anim calcmode="lin" valueType="num">
                                          <p:cBhvr additive="base">
                                            <p:cTn id="50" dur="1250" fill="hold"/>
                                            <p:tgtEl>
                                              <p:spTgt spid="11"/>
                                            </p:tgtEl>
                                            <p:attrNameLst>
                                              <p:attrName>ppt_y</p:attrName>
                                            </p:attrNameLst>
                                          </p:cBhvr>
                                          <p:tavLst>
                                            <p:tav tm="0">
                                              <p:val>
                                                <p:strVal val="#ppt_y"/>
                                              </p:val>
                                            </p:tav>
                                            <p:tav tm="100000">
                                              <p:val>
                                                <p:strVal val="#ppt_y"/>
                                              </p:val>
                                            </p:tav>
                                          </p:tavLst>
                                        </p:anim>
                                      </p:childTnLst>
                                    </p:cTn>
                                  </p:par>
                                  <p:par>
                                    <p:cTn id="51" presetID="2" presetClass="entr" presetSubtype="4" fill="hold" nodeType="withEffect">
                                      <p:stCondLst>
                                        <p:cond delay="1125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1250" fill="hold"/>
                                            <p:tgtEl>
                                              <p:spTgt spid="12"/>
                                            </p:tgtEl>
                                            <p:attrNameLst>
                                              <p:attrName>ppt_x</p:attrName>
                                            </p:attrNameLst>
                                          </p:cBhvr>
                                          <p:tavLst>
                                            <p:tav tm="0">
                                              <p:val>
                                                <p:strVal val="#ppt_x"/>
                                              </p:val>
                                            </p:tav>
                                            <p:tav tm="100000">
                                              <p:val>
                                                <p:strVal val="#ppt_x"/>
                                              </p:val>
                                            </p:tav>
                                          </p:tavLst>
                                        </p:anim>
                                        <p:anim calcmode="lin" valueType="num">
                                          <p:cBhvr additive="base">
                                            <p:cTn id="54" dur="125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1225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1250" fill="hold"/>
                                            <p:tgtEl>
                                              <p:spTgt spid="13"/>
                                            </p:tgtEl>
                                            <p:attrNameLst>
                                              <p:attrName>ppt_x</p:attrName>
                                            </p:attrNameLst>
                                          </p:cBhvr>
                                          <p:tavLst>
                                            <p:tav tm="0">
                                              <p:val>
                                                <p:strVal val="#ppt_x"/>
                                              </p:val>
                                            </p:tav>
                                            <p:tav tm="100000">
                                              <p:val>
                                                <p:strVal val="#ppt_x"/>
                                              </p:val>
                                            </p:tav>
                                          </p:tavLst>
                                        </p:anim>
                                        <p:anim calcmode="lin" valueType="num">
                                          <p:cBhvr additive="base">
                                            <p:cTn id="58" dur="1250" fill="hold"/>
                                            <p:tgtEl>
                                              <p:spTgt spid="13"/>
                                            </p:tgtEl>
                                            <p:attrNameLst>
                                              <p:attrName>ppt_y</p:attrName>
                                            </p:attrNameLst>
                                          </p:cBhvr>
                                          <p:tavLst>
                                            <p:tav tm="0">
                                              <p:val>
                                                <p:strVal val="1+#ppt_h/2"/>
                                              </p:val>
                                            </p:tav>
                                            <p:tav tm="100000">
                                              <p:val>
                                                <p:strVal val="#ppt_y"/>
                                              </p:val>
                                            </p:tav>
                                          </p:tavLst>
                                        </p:anim>
                                      </p:childTnLst>
                                    </p:cTn>
                                  </p:par>
                                  <p:par>
                                    <p:cTn id="59" presetID="53" presetClass="entr" presetSubtype="16" fill="hold" nodeType="withEffect">
                                      <p:stCondLst>
                                        <p:cond delay="13500"/>
                                      </p:stCondLst>
                                      <p:childTnLst>
                                        <p:set>
                                          <p:cBhvr>
                                            <p:cTn id="60" dur="1" fill="hold">
                                              <p:stCondLst>
                                                <p:cond delay="0"/>
                                              </p:stCondLst>
                                            </p:cTn>
                                            <p:tgtEl>
                                              <p:spTgt spid="70"/>
                                            </p:tgtEl>
                                            <p:attrNameLst>
                                              <p:attrName>style.visibility</p:attrName>
                                            </p:attrNameLst>
                                          </p:cBhvr>
                                          <p:to>
                                            <p:strVal val="visible"/>
                                          </p:to>
                                        </p:set>
                                        <p:anim calcmode="lin" valueType="num">
                                          <p:cBhvr>
                                            <p:cTn id="61" dur="500" fill="hold"/>
                                            <p:tgtEl>
                                              <p:spTgt spid="70"/>
                                            </p:tgtEl>
                                            <p:attrNameLst>
                                              <p:attrName>ppt_w</p:attrName>
                                            </p:attrNameLst>
                                          </p:cBhvr>
                                          <p:tavLst>
                                            <p:tav tm="0">
                                              <p:val>
                                                <p:fltVal val="0"/>
                                              </p:val>
                                            </p:tav>
                                            <p:tav tm="100000">
                                              <p:val>
                                                <p:strVal val="#ppt_w"/>
                                              </p:val>
                                            </p:tav>
                                          </p:tavLst>
                                        </p:anim>
                                        <p:anim calcmode="lin" valueType="num">
                                          <p:cBhvr>
                                            <p:cTn id="62" dur="500" fill="hold"/>
                                            <p:tgtEl>
                                              <p:spTgt spid="70"/>
                                            </p:tgtEl>
                                            <p:attrNameLst>
                                              <p:attrName>ppt_h</p:attrName>
                                            </p:attrNameLst>
                                          </p:cBhvr>
                                          <p:tavLst>
                                            <p:tav tm="0">
                                              <p:val>
                                                <p:fltVal val="0"/>
                                              </p:val>
                                            </p:tav>
                                            <p:tav tm="100000">
                                              <p:val>
                                                <p:strVal val="#ppt_h"/>
                                              </p:val>
                                            </p:tav>
                                          </p:tavLst>
                                        </p:anim>
                                        <p:animEffect transition="in" filter="fade">
                                          <p:cBhvr>
                                            <p:cTn id="63" dur="500"/>
                                            <p:tgtEl>
                                              <p:spTgt spid="70"/>
                                            </p:tgtEl>
                                          </p:cBhvr>
                                        </p:animEffect>
                                      </p:childTnLst>
                                    </p:cTn>
                                  </p:par>
                                  <p:par>
                                    <p:cTn id="64" presetID="53" presetClass="entr" presetSubtype="16" fill="hold" nodeType="withEffect">
                                      <p:stCondLst>
                                        <p:cond delay="14000"/>
                                      </p:stCondLst>
                                      <p:childTnLst>
                                        <p:set>
                                          <p:cBhvr>
                                            <p:cTn id="65" dur="1" fill="hold">
                                              <p:stCondLst>
                                                <p:cond delay="0"/>
                                              </p:stCondLst>
                                            </p:cTn>
                                            <p:tgtEl>
                                              <p:spTgt spid="52"/>
                                            </p:tgtEl>
                                            <p:attrNameLst>
                                              <p:attrName>style.visibility</p:attrName>
                                            </p:attrNameLst>
                                          </p:cBhvr>
                                          <p:to>
                                            <p:strVal val="visible"/>
                                          </p:to>
                                        </p:set>
                                        <p:anim calcmode="lin" valueType="num">
                                          <p:cBhvr>
                                            <p:cTn id="66" dur="500" fill="hold"/>
                                            <p:tgtEl>
                                              <p:spTgt spid="52"/>
                                            </p:tgtEl>
                                            <p:attrNameLst>
                                              <p:attrName>ppt_w</p:attrName>
                                            </p:attrNameLst>
                                          </p:cBhvr>
                                          <p:tavLst>
                                            <p:tav tm="0">
                                              <p:val>
                                                <p:fltVal val="0"/>
                                              </p:val>
                                            </p:tav>
                                            <p:tav tm="100000">
                                              <p:val>
                                                <p:strVal val="#ppt_w"/>
                                              </p:val>
                                            </p:tav>
                                          </p:tavLst>
                                        </p:anim>
                                        <p:anim calcmode="lin" valueType="num">
                                          <p:cBhvr>
                                            <p:cTn id="67" dur="500" fill="hold"/>
                                            <p:tgtEl>
                                              <p:spTgt spid="52"/>
                                            </p:tgtEl>
                                            <p:attrNameLst>
                                              <p:attrName>ppt_h</p:attrName>
                                            </p:attrNameLst>
                                          </p:cBhvr>
                                          <p:tavLst>
                                            <p:tav tm="0">
                                              <p:val>
                                                <p:fltVal val="0"/>
                                              </p:val>
                                            </p:tav>
                                            <p:tav tm="100000">
                                              <p:val>
                                                <p:strVal val="#ppt_h"/>
                                              </p:val>
                                            </p:tav>
                                          </p:tavLst>
                                        </p:anim>
                                        <p:animEffect transition="in" filter="fade">
                                          <p:cBhvr>
                                            <p:cTn id="68" dur="500"/>
                                            <p:tgtEl>
                                              <p:spTgt spid="52"/>
                                            </p:tgtEl>
                                          </p:cBhvr>
                                        </p:animEffect>
                                      </p:childTnLst>
                                    </p:cTn>
                                  </p:par>
                                  <p:par>
                                    <p:cTn id="69" presetID="8" presetClass="emph" presetSubtype="0" fill="hold" nodeType="withEffect">
                                      <p:stCondLst>
                                        <p:cond delay="14000"/>
                                      </p:stCondLst>
                                      <p:childTnLst>
                                        <p:animRot by="10800000">
                                          <p:cBhvr>
                                            <p:cTn id="70" dur="2000" fill="hold"/>
                                            <p:tgtEl>
                                              <p:spTgt spid="70"/>
                                            </p:tgtEl>
                                            <p:attrNameLst>
                                              <p:attrName>r</p:attrName>
                                            </p:attrNameLst>
                                          </p:cBhvr>
                                        </p:animRot>
                                      </p:childTnLst>
                                    </p:cTn>
                                  </p:par>
                                  <p:par>
                                    <p:cTn id="71" presetID="8" presetClass="emph" presetSubtype="0" fill="hold" nodeType="withEffect">
                                      <p:stCondLst>
                                        <p:cond delay="14500"/>
                                      </p:stCondLst>
                                      <p:childTnLst>
                                        <p:animRot by="5400000">
                                          <p:cBhvr>
                                            <p:cTn id="72" dur="1500" fill="hold"/>
                                            <p:tgtEl>
                                              <p:spTgt spid="52"/>
                                            </p:tgtEl>
                                            <p:attrNameLst>
                                              <p:attrName>r</p:attrName>
                                            </p:attrNameLst>
                                          </p:cBhvr>
                                        </p:animRot>
                                      </p:childTnLst>
                                    </p:cTn>
                                  </p:par>
                                  <p:par>
                                    <p:cTn id="73" presetID="53" presetClass="entr" presetSubtype="16" fill="hold" nodeType="withEffect">
                                      <p:stCondLst>
                                        <p:cond delay="14000"/>
                                      </p:stCondLst>
                                      <p:childTnLst>
                                        <p:set>
                                          <p:cBhvr>
                                            <p:cTn id="74" dur="1" fill="hold">
                                              <p:stCondLst>
                                                <p:cond delay="0"/>
                                              </p:stCondLst>
                                            </p:cTn>
                                            <p:tgtEl>
                                              <p:spTgt spid="68"/>
                                            </p:tgtEl>
                                            <p:attrNameLst>
                                              <p:attrName>style.visibility</p:attrName>
                                            </p:attrNameLst>
                                          </p:cBhvr>
                                          <p:to>
                                            <p:strVal val="visible"/>
                                          </p:to>
                                        </p:set>
                                        <p:anim calcmode="lin" valueType="num">
                                          <p:cBhvr>
                                            <p:cTn id="75" dur="500" fill="hold"/>
                                            <p:tgtEl>
                                              <p:spTgt spid="68"/>
                                            </p:tgtEl>
                                            <p:attrNameLst>
                                              <p:attrName>ppt_w</p:attrName>
                                            </p:attrNameLst>
                                          </p:cBhvr>
                                          <p:tavLst>
                                            <p:tav tm="0">
                                              <p:val>
                                                <p:fltVal val="0"/>
                                              </p:val>
                                            </p:tav>
                                            <p:tav tm="100000">
                                              <p:val>
                                                <p:strVal val="#ppt_w"/>
                                              </p:val>
                                            </p:tav>
                                          </p:tavLst>
                                        </p:anim>
                                        <p:anim calcmode="lin" valueType="num">
                                          <p:cBhvr>
                                            <p:cTn id="76" dur="500" fill="hold"/>
                                            <p:tgtEl>
                                              <p:spTgt spid="68"/>
                                            </p:tgtEl>
                                            <p:attrNameLst>
                                              <p:attrName>ppt_h</p:attrName>
                                            </p:attrNameLst>
                                          </p:cBhvr>
                                          <p:tavLst>
                                            <p:tav tm="0">
                                              <p:val>
                                                <p:fltVal val="0"/>
                                              </p:val>
                                            </p:tav>
                                            <p:tav tm="100000">
                                              <p:val>
                                                <p:strVal val="#ppt_h"/>
                                              </p:val>
                                            </p:tav>
                                          </p:tavLst>
                                        </p:anim>
                                        <p:animEffect transition="in" filter="fade">
                                          <p:cBhvr>
                                            <p:cTn id="77" dur="500"/>
                                            <p:tgtEl>
                                              <p:spTgt spid="68"/>
                                            </p:tgtEl>
                                          </p:cBhvr>
                                        </p:animEffect>
                                      </p:childTnLst>
                                    </p:cTn>
                                  </p:par>
                                  <p:par>
                                    <p:cTn id="78" presetID="8" presetClass="emph" presetSubtype="0" fill="hold" nodeType="withEffect">
                                      <p:stCondLst>
                                        <p:cond delay="14500"/>
                                      </p:stCondLst>
                                      <p:childTnLst>
                                        <p:animRot by="5400000">
                                          <p:cBhvr>
                                            <p:cTn id="79" dur="1500" fill="hold"/>
                                            <p:tgtEl>
                                              <p:spTgt spid="68"/>
                                            </p:tgtEl>
                                            <p:attrNameLst>
                                              <p:attrName>r</p:attrName>
                                            </p:attrNameLst>
                                          </p:cBhvr>
                                        </p:animRot>
                                      </p:childTnLst>
                                    </p:cTn>
                                  </p:par>
                                  <p:par>
                                    <p:cTn id="80" presetID="53" presetClass="entr" presetSubtype="16" fill="hold" nodeType="withEffect">
                                      <p:stCondLst>
                                        <p:cond delay="1350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animEffect transition="in" filter="fade">
                                          <p:cBhvr>
                                            <p:cTn id="84" dur="500"/>
                                            <p:tgtEl>
                                              <p:spTgt spid="84"/>
                                            </p:tgtEl>
                                          </p:cBhvr>
                                        </p:animEffect>
                                      </p:childTnLst>
                                    </p:cTn>
                                  </p:par>
                                  <p:par>
                                    <p:cTn id="85" presetID="53" presetClass="entr" presetSubtype="16" fill="hold" nodeType="withEffect">
                                      <p:stCondLst>
                                        <p:cond delay="14000"/>
                                      </p:stCondLst>
                                      <p:childTnLst>
                                        <p:set>
                                          <p:cBhvr>
                                            <p:cTn id="86" dur="1" fill="hold">
                                              <p:stCondLst>
                                                <p:cond delay="0"/>
                                              </p:stCondLst>
                                            </p:cTn>
                                            <p:tgtEl>
                                              <p:spTgt spid="91"/>
                                            </p:tgtEl>
                                            <p:attrNameLst>
                                              <p:attrName>style.visibility</p:attrName>
                                            </p:attrNameLst>
                                          </p:cBhvr>
                                          <p:to>
                                            <p:strVal val="visible"/>
                                          </p:to>
                                        </p:set>
                                        <p:anim calcmode="lin" valueType="num">
                                          <p:cBhvr>
                                            <p:cTn id="87" dur="500" fill="hold"/>
                                            <p:tgtEl>
                                              <p:spTgt spid="91"/>
                                            </p:tgtEl>
                                            <p:attrNameLst>
                                              <p:attrName>ppt_w</p:attrName>
                                            </p:attrNameLst>
                                          </p:cBhvr>
                                          <p:tavLst>
                                            <p:tav tm="0">
                                              <p:val>
                                                <p:fltVal val="0"/>
                                              </p:val>
                                            </p:tav>
                                            <p:tav tm="100000">
                                              <p:val>
                                                <p:strVal val="#ppt_w"/>
                                              </p:val>
                                            </p:tav>
                                          </p:tavLst>
                                        </p:anim>
                                        <p:anim calcmode="lin" valueType="num">
                                          <p:cBhvr>
                                            <p:cTn id="88" dur="500" fill="hold"/>
                                            <p:tgtEl>
                                              <p:spTgt spid="91"/>
                                            </p:tgtEl>
                                            <p:attrNameLst>
                                              <p:attrName>ppt_h</p:attrName>
                                            </p:attrNameLst>
                                          </p:cBhvr>
                                          <p:tavLst>
                                            <p:tav tm="0">
                                              <p:val>
                                                <p:fltVal val="0"/>
                                              </p:val>
                                            </p:tav>
                                            <p:tav tm="100000">
                                              <p:val>
                                                <p:strVal val="#ppt_h"/>
                                              </p:val>
                                            </p:tav>
                                          </p:tavLst>
                                        </p:anim>
                                        <p:animEffect transition="in" filter="fade">
                                          <p:cBhvr>
                                            <p:cTn id="89" dur="500"/>
                                            <p:tgtEl>
                                              <p:spTgt spid="91"/>
                                            </p:tgtEl>
                                          </p:cBhvr>
                                        </p:animEffect>
                                      </p:childTnLst>
                                    </p:cTn>
                                  </p:par>
                                  <p:par>
                                    <p:cTn id="90" presetID="8" presetClass="emph" presetSubtype="0" fill="hold" nodeType="withEffect">
                                      <p:stCondLst>
                                        <p:cond delay="14000"/>
                                      </p:stCondLst>
                                      <p:childTnLst>
                                        <p:animRot by="10800000">
                                          <p:cBhvr>
                                            <p:cTn id="91" dur="2000" fill="hold"/>
                                            <p:tgtEl>
                                              <p:spTgt spid="84"/>
                                            </p:tgtEl>
                                            <p:attrNameLst>
                                              <p:attrName>r</p:attrName>
                                            </p:attrNameLst>
                                          </p:cBhvr>
                                        </p:animRot>
                                      </p:childTnLst>
                                    </p:cTn>
                                  </p:par>
                                  <p:par>
                                    <p:cTn id="92" presetID="8" presetClass="emph" presetSubtype="0" fill="hold" nodeType="withEffect">
                                      <p:stCondLst>
                                        <p:cond delay="14500"/>
                                      </p:stCondLst>
                                      <p:childTnLst>
                                        <p:animRot by="5400000">
                                          <p:cBhvr>
                                            <p:cTn id="93" dur="1500" fill="hold"/>
                                            <p:tgtEl>
                                              <p:spTgt spid="91"/>
                                            </p:tgtEl>
                                            <p:attrNameLst>
                                              <p:attrName>r</p:attrName>
                                            </p:attrNameLst>
                                          </p:cBhvr>
                                        </p:animRot>
                                      </p:childTnLst>
                                    </p:cTn>
                                  </p:par>
                                  <p:par>
                                    <p:cTn id="94" presetID="53" presetClass="entr" presetSubtype="16" fill="hold" nodeType="withEffect">
                                      <p:stCondLst>
                                        <p:cond delay="14000"/>
                                      </p:stCondLst>
                                      <p:childTnLst>
                                        <p:set>
                                          <p:cBhvr>
                                            <p:cTn id="95" dur="1" fill="hold">
                                              <p:stCondLst>
                                                <p:cond delay="0"/>
                                              </p:stCondLst>
                                            </p:cTn>
                                            <p:tgtEl>
                                              <p:spTgt spid="97"/>
                                            </p:tgtEl>
                                            <p:attrNameLst>
                                              <p:attrName>style.visibility</p:attrName>
                                            </p:attrNameLst>
                                          </p:cBhvr>
                                          <p:to>
                                            <p:strVal val="visible"/>
                                          </p:to>
                                        </p:set>
                                        <p:anim calcmode="lin" valueType="num">
                                          <p:cBhvr>
                                            <p:cTn id="96" dur="500" fill="hold"/>
                                            <p:tgtEl>
                                              <p:spTgt spid="97"/>
                                            </p:tgtEl>
                                            <p:attrNameLst>
                                              <p:attrName>ppt_w</p:attrName>
                                            </p:attrNameLst>
                                          </p:cBhvr>
                                          <p:tavLst>
                                            <p:tav tm="0">
                                              <p:val>
                                                <p:fltVal val="0"/>
                                              </p:val>
                                            </p:tav>
                                            <p:tav tm="100000">
                                              <p:val>
                                                <p:strVal val="#ppt_w"/>
                                              </p:val>
                                            </p:tav>
                                          </p:tavLst>
                                        </p:anim>
                                        <p:anim calcmode="lin" valueType="num">
                                          <p:cBhvr>
                                            <p:cTn id="97" dur="500" fill="hold"/>
                                            <p:tgtEl>
                                              <p:spTgt spid="97"/>
                                            </p:tgtEl>
                                            <p:attrNameLst>
                                              <p:attrName>ppt_h</p:attrName>
                                            </p:attrNameLst>
                                          </p:cBhvr>
                                          <p:tavLst>
                                            <p:tav tm="0">
                                              <p:val>
                                                <p:fltVal val="0"/>
                                              </p:val>
                                            </p:tav>
                                            <p:tav tm="100000">
                                              <p:val>
                                                <p:strVal val="#ppt_h"/>
                                              </p:val>
                                            </p:tav>
                                          </p:tavLst>
                                        </p:anim>
                                        <p:animEffect transition="in" filter="fade">
                                          <p:cBhvr>
                                            <p:cTn id="98" dur="500"/>
                                            <p:tgtEl>
                                              <p:spTgt spid="97"/>
                                            </p:tgtEl>
                                          </p:cBhvr>
                                        </p:animEffect>
                                      </p:childTnLst>
                                    </p:cTn>
                                  </p:par>
                                  <p:par>
                                    <p:cTn id="99" presetID="8" presetClass="emph" presetSubtype="0" fill="hold" nodeType="withEffect">
                                      <p:stCondLst>
                                        <p:cond delay="14500"/>
                                      </p:stCondLst>
                                      <p:childTnLst>
                                        <p:animRot by="5400000">
                                          <p:cBhvr>
                                            <p:cTn id="100" dur="1500" fill="hold"/>
                                            <p:tgtEl>
                                              <p:spTgt spid="97"/>
                                            </p:tgtEl>
                                            <p:attrNameLst>
                                              <p:attrName>r</p:attrName>
                                            </p:attrNameLst>
                                          </p:cBhvr>
                                        </p:animRot>
                                      </p:childTnLst>
                                    </p:cTn>
                                  </p:par>
                                  <p:par>
                                    <p:cTn id="101" presetID="53" presetClass="entr" presetSubtype="16" fill="hold" nodeType="withEffect">
                                      <p:stCondLst>
                                        <p:cond delay="13500"/>
                                      </p:stCondLst>
                                      <p:childTnLst>
                                        <p:set>
                                          <p:cBhvr>
                                            <p:cTn id="102" dur="1" fill="hold">
                                              <p:stCondLst>
                                                <p:cond delay="0"/>
                                              </p:stCondLst>
                                            </p:cTn>
                                            <p:tgtEl>
                                              <p:spTgt spid="107"/>
                                            </p:tgtEl>
                                            <p:attrNameLst>
                                              <p:attrName>style.visibility</p:attrName>
                                            </p:attrNameLst>
                                          </p:cBhvr>
                                          <p:to>
                                            <p:strVal val="visible"/>
                                          </p:to>
                                        </p:set>
                                        <p:anim calcmode="lin" valueType="num">
                                          <p:cBhvr>
                                            <p:cTn id="103" dur="500" fill="hold"/>
                                            <p:tgtEl>
                                              <p:spTgt spid="107"/>
                                            </p:tgtEl>
                                            <p:attrNameLst>
                                              <p:attrName>ppt_w</p:attrName>
                                            </p:attrNameLst>
                                          </p:cBhvr>
                                          <p:tavLst>
                                            <p:tav tm="0">
                                              <p:val>
                                                <p:fltVal val="0"/>
                                              </p:val>
                                            </p:tav>
                                            <p:tav tm="100000">
                                              <p:val>
                                                <p:strVal val="#ppt_w"/>
                                              </p:val>
                                            </p:tav>
                                          </p:tavLst>
                                        </p:anim>
                                        <p:anim calcmode="lin" valueType="num">
                                          <p:cBhvr>
                                            <p:cTn id="104" dur="500" fill="hold"/>
                                            <p:tgtEl>
                                              <p:spTgt spid="107"/>
                                            </p:tgtEl>
                                            <p:attrNameLst>
                                              <p:attrName>ppt_h</p:attrName>
                                            </p:attrNameLst>
                                          </p:cBhvr>
                                          <p:tavLst>
                                            <p:tav tm="0">
                                              <p:val>
                                                <p:fltVal val="0"/>
                                              </p:val>
                                            </p:tav>
                                            <p:tav tm="100000">
                                              <p:val>
                                                <p:strVal val="#ppt_h"/>
                                              </p:val>
                                            </p:tav>
                                          </p:tavLst>
                                        </p:anim>
                                        <p:animEffect transition="in" filter="fade">
                                          <p:cBhvr>
                                            <p:cTn id="105" dur="500"/>
                                            <p:tgtEl>
                                              <p:spTgt spid="107"/>
                                            </p:tgtEl>
                                          </p:cBhvr>
                                        </p:animEffect>
                                      </p:childTnLst>
                                    </p:cTn>
                                  </p:par>
                                  <p:par>
                                    <p:cTn id="106" presetID="8" presetClass="emph" presetSubtype="0" fill="hold" nodeType="withEffect">
                                      <p:stCondLst>
                                        <p:cond delay="14000"/>
                                      </p:stCondLst>
                                      <p:childTnLst>
                                        <p:animRot by="10800000">
                                          <p:cBhvr>
                                            <p:cTn id="107" dur="2000" fill="hold"/>
                                            <p:tgtEl>
                                              <p:spTgt spid="10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0" y="1"/>
            <a:ext cx="12192000" cy="6857999"/>
          </a:xfrm>
          <a:prstGeom prst="rect">
            <a:avLst/>
          </a:prstGeom>
          <a:pattFill prst="openDmnd">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3" name="图片 72"/>
          <p:cNvPicPr>
            <a:picLocks noChangeAspect="1"/>
          </p:cNvPicPr>
          <p:nvPr/>
        </p:nvPicPr>
        <p:blipFill rotWithShape="1">
          <a:blip r:embed="rId3" cstate="print">
            <a:extLst>
              <a:ext uri="{28A0092B-C50C-407E-A947-70E740481C1C}">
                <a14:useLocalDpi xmlns:a14="http://schemas.microsoft.com/office/drawing/2010/main" val="0"/>
              </a:ext>
            </a:extLst>
          </a:blip>
          <a:srcRect l="26340" t="20306" r="34149" b="13390"/>
          <a:stretch/>
        </p:blipFill>
        <p:spPr>
          <a:xfrm>
            <a:off x="7834933" y="4569164"/>
            <a:ext cx="2553275" cy="2410170"/>
          </a:xfrm>
          <a:prstGeom prst="rect">
            <a:avLst/>
          </a:prstGeom>
        </p:spPr>
      </p:pic>
      <p:pic>
        <p:nvPicPr>
          <p:cNvPr id="88" name="图片 8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51844">
            <a:off x="982799" y="4274875"/>
            <a:ext cx="580572" cy="834573"/>
          </a:xfrm>
          <a:prstGeom prst="rect">
            <a:avLst/>
          </a:prstGeom>
        </p:spPr>
      </p:pic>
      <p:grpSp>
        <p:nvGrpSpPr>
          <p:cNvPr id="10" name="组合 9"/>
          <p:cNvGrpSpPr/>
          <p:nvPr/>
        </p:nvGrpSpPr>
        <p:grpSpPr>
          <a:xfrm>
            <a:off x="3534454" y="808554"/>
            <a:ext cx="2195365" cy="1759823"/>
            <a:chOff x="8677275" y="307911"/>
            <a:chExt cx="2562225" cy="2053900"/>
          </a:xfrm>
        </p:grpSpPr>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8986" y="307911"/>
              <a:ext cx="2559298" cy="1919474"/>
            </a:xfrm>
            <a:prstGeom prst="round2DiagRect">
              <a:avLst>
                <a:gd name="adj1" fmla="val 0"/>
                <a:gd name="adj2" fmla="val 0"/>
              </a:avLst>
            </a:prstGeom>
            <a:ln w="88900" cap="sq">
              <a:noFill/>
              <a:miter lim="800000"/>
            </a:ln>
            <a:effectLst/>
          </p:spPr>
        </p:pic>
        <p:sp>
          <p:nvSpPr>
            <p:cNvPr id="5" name="矩形 4"/>
            <p:cNvSpPr/>
            <p:nvPr/>
          </p:nvSpPr>
          <p:spPr>
            <a:xfrm>
              <a:off x="8677275" y="1960607"/>
              <a:ext cx="2562225" cy="401204"/>
            </a:xfrm>
            <a:prstGeom prst="rect">
              <a:avLst/>
            </a:prstGeom>
            <a:solidFill>
              <a:srgbClr val="13D6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文本框 101"/>
            <p:cNvSpPr txBox="1"/>
            <p:nvPr/>
          </p:nvSpPr>
          <p:spPr>
            <a:xfrm>
              <a:off x="8966975" y="1967460"/>
              <a:ext cx="2019363" cy="359208"/>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1" name="组合 10"/>
          <p:cNvGrpSpPr/>
          <p:nvPr/>
        </p:nvGrpSpPr>
        <p:grpSpPr>
          <a:xfrm>
            <a:off x="4812190" y="2737353"/>
            <a:ext cx="2620628" cy="1783931"/>
            <a:chOff x="8180948" y="2366137"/>
            <a:chExt cx="3058552" cy="2082038"/>
          </a:xfrm>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0948" y="2366137"/>
              <a:ext cx="3050101" cy="2030017"/>
            </a:xfrm>
            <a:prstGeom prst="snip2DiagRect">
              <a:avLst>
                <a:gd name="adj1" fmla="val 0"/>
                <a:gd name="adj2" fmla="val 0"/>
              </a:avLst>
            </a:prstGeom>
            <a:solidFill>
              <a:srgbClr val="FFFFFF">
                <a:shade val="85000"/>
              </a:srgbClr>
            </a:solidFill>
            <a:ln w="88900" cap="sq">
              <a:noFill/>
              <a:miter lim="800000"/>
            </a:ln>
            <a:effectLst/>
          </p:spPr>
        </p:pic>
        <p:sp>
          <p:nvSpPr>
            <p:cNvPr id="6" name="矩形 5"/>
            <p:cNvSpPr/>
            <p:nvPr/>
          </p:nvSpPr>
          <p:spPr>
            <a:xfrm>
              <a:off x="8181975" y="4057650"/>
              <a:ext cx="3057525" cy="390525"/>
            </a:xfrm>
            <a:prstGeom prst="rect">
              <a:avLst/>
            </a:prstGeom>
            <a:solidFill>
              <a:srgbClr val="FF7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8771665" y="4096639"/>
              <a:ext cx="2029911" cy="307777"/>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3" name="组合 12"/>
          <p:cNvGrpSpPr/>
          <p:nvPr/>
        </p:nvGrpSpPr>
        <p:grpSpPr>
          <a:xfrm>
            <a:off x="964656" y="808600"/>
            <a:ext cx="2354991" cy="1781164"/>
            <a:chOff x="4086225" y="4572000"/>
            <a:chExt cx="2748525" cy="2078808"/>
          </a:xfrm>
        </p:grpSpPr>
        <p:pic>
          <p:nvPicPr>
            <p:cNvPr id="44" name="图片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99365" y="4572000"/>
              <a:ext cx="2735385" cy="2051539"/>
            </a:xfrm>
            <a:prstGeom prst="rect">
              <a:avLst/>
            </a:prstGeom>
            <a:solidFill>
              <a:srgbClr val="FFFFFF">
                <a:shade val="85000"/>
              </a:srgbClr>
            </a:solidFill>
            <a:ln w="88900" cap="sq">
              <a:noFill/>
              <a:miter lim="800000"/>
            </a:ln>
            <a:effectLst/>
          </p:spPr>
        </p:pic>
        <p:sp>
          <p:nvSpPr>
            <p:cNvPr id="7" name="矩形 6"/>
            <p:cNvSpPr/>
            <p:nvPr/>
          </p:nvSpPr>
          <p:spPr>
            <a:xfrm>
              <a:off x="4086225" y="6231708"/>
              <a:ext cx="2743199" cy="4191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文本框 103"/>
            <p:cNvSpPr txBox="1"/>
            <p:nvPr/>
          </p:nvSpPr>
          <p:spPr>
            <a:xfrm>
              <a:off x="4440148" y="6231758"/>
              <a:ext cx="2029911" cy="307776"/>
            </a:xfrm>
            <a:prstGeom prst="rect">
              <a:avLst/>
            </a:prstGeom>
            <a:noFill/>
          </p:spPr>
          <p:txBody>
            <a:bodyPr wrap="square" rtlCol="0">
              <a:spAutoFit/>
            </a:bodyPr>
            <a:lstStyle/>
            <a:p>
              <a:pPr algn="dist"/>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grpSp>
        <p:nvGrpSpPr>
          <p:cNvPr id="12" name="组合 11"/>
          <p:cNvGrpSpPr/>
          <p:nvPr/>
        </p:nvGrpSpPr>
        <p:grpSpPr>
          <a:xfrm>
            <a:off x="975915" y="2757897"/>
            <a:ext cx="3656222" cy="1763387"/>
            <a:chOff x="6991350" y="4562475"/>
            <a:chExt cx="4267200" cy="2058060"/>
          </a:xfrm>
        </p:grpSpPr>
        <p:pic>
          <p:nvPicPr>
            <p:cNvPr id="43" name="图片 42"/>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6991350" y="4566553"/>
              <a:ext cx="3829050" cy="2047462"/>
            </a:xfrm>
            <a:prstGeom prst="rect">
              <a:avLst/>
            </a:prstGeom>
            <a:solidFill>
              <a:srgbClr val="FFFFFF">
                <a:shade val="85000"/>
              </a:srgbClr>
            </a:solidFill>
            <a:ln w="88900" cap="sq">
              <a:noFill/>
              <a:miter lim="800000"/>
            </a:ln>
            <a:effectLst/>
          </p:spPr>
        </p:pic>
        <p:sp>
          <p:nvSpPr>
            <p:cNvPr id="8" name="矩形 7"/>
            <p:cNvSpPr/>
            <p:nvPr/>
          </p:nvSpPr>
          <p:spPr>
            <a:xfrm>
              <a:off x="10344150" y="4562475"/>
              <a:ext cx="914400" cy="205740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10564662" y="4663884"/>
              <a:ext cx="466971" cy="1956651"/>
            </a:xfrm>
            <a:prstGeom prst="rect">
              <a:avLst/>
            </a:prstGeom>
            <a:noFill/>
          </p:spPr>
          <p:txBody>
            <a:bodyPr vert="eaVert"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输入图片说明文字</a:t>
              </a:r>
            </a:p>
          </p:txBody>
        </p:sp>
      </p:grpSp>
      <p:sp>
        <p:nvSpPr>
          <p:cNvPr id="79" name="文本框 78"/>
          <p:cNvSpPr txBox="1"/>
          <p:nvPr/>
        </p:nvSpPr>
        <p:spPr>
          <a:xfrm>
            <a:off x="6578000" y="748579"/>
            <a:ext cx="2884052" cy="523220"/>
          </a:xfrm>
          <a:prstGeom prst="rect">
            <a:avLst/>
          </a:prstGeom>
          <a:noFill/>
        </p:spPr>
        <p:txBody>
          <a:bodyPr wrap="square" rtlCol="0">
            <a:spAutoFit/>
          </a:bodyPr>
          <a:lstStyle/>
          <a:p>
            <a:pPr algn="dist"/>
            <a:r>
              <a:rPr lang="zh-CN" altLang="en-US" sz="2800" b="1" dirty="0">
                <a:solidFill>
                  <a:srgbClr val="19B4C9"/>
                </a:solidFill>
                <a:latin typeface="微软雅黑" panose="020B0503020204020204" pitchFamily="34" charset="-122"/>
                <a:ea typeface="微软雅黑" panose="020B0503020204020204" pitchFamily="34" charset="-122"/>
              </a:rPr>
              <a:t>或其它标题文字</a:t>
            </a:r>
          </a:p>
        </p:txBody>
      </p:sp>
      <p:sp>
        <p:nvSpPr>
          <p:cNvPr id="80" name="我图网搜索“QQ1E7369EB”"/>
          <p:cNvSpPr/>
          <p:nvPr/>
        </p:nvSpPr>
        <p:spPr>
          <a:xfrm>
            <a:off x="6578480" y="1263578"/>
            <a:ext cx="3311260" cy="1107996"/>
          </a:xfrm>
          <a:prstGeom prst="rect">
            <a:avLst/>
          </a:prstGeom>
        </p:spPr>
        <p:txBody>
          <a:bodyPr wrap="square">
            <a:spAutoFit/>
          </a:bodyPr>
          <a:lstStyle/>
          <a:p>
            <a:pPr>
              <a:lnSpc>
                <a:spcPct val="150000"/>
              </a:lnSpc>
            </a:pPr>
            <a:r>
              <a:rPr lang="zh-CN" altLang="en-US" sz="11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rgbClr val="663300"/>
                </a:solidFill>
                <a:latin typeface="微软雅黑" panose="020B0503020204020204" pitchFamily="34" charset="-122"/>
                <a:ea typeface="微软雅黑" panose="020B0503020204020204" pitchFamily="34" charset="-122"/>
              </a:rPr>
              <a:t>…</a:t>
            </a:r>
            <a:r>
              <a:rPr lang="zh-CN" altLang="en-US" sz="1100" dirty="0">
                <a:solidFill>
                  <a:srgbClr val="663300"/>
                </a:solidFill>
                <a:latin typeface="微软雅黑" panose="020B0503020204020204" pitchFamily="34" charset="-122"/>
                <a:ea typeface="微软雅黑" panose="020B0503020204020204" pitchFamily="34" charset="-122"/>
              </a:rPr>
              <a:t>点击输入简要文字内容，文字内容需概括精炼，言简意赅的说明内容</a:t>
            </a:r>
            <a:r>
              <a:rPr lang="en-US" altLang="zh-CN" sz="1100" dirty="0">
                <a:solidFill>
                  <a:srgbClr val="663300"/>
                </a:solidFill>
                <a:latin typeface="微软雅黑" panose="020B0503020204020204" pitchFamily="34" charset="-122"/>
                <a:ea typeface="微软雅黑" panose="020B0503020204020204" pitchFamily="34" charset="-122"/>
              </a:rPr>
              <a:t>……</a:t>
            </a:r>
          </a:p>
          <a:p>
            <a:pPr>
              <a:lnSpc>
                <a:spcPct val="150000"/>
              </a:lnSpc>
            </a:pPr>
            <a:r>
              <a:rPr lang="en-US" altLang="zh-CN" sz="1100" dirty="0">
                <a:solidFill>
                  <a:srgbClr val="663300"/>
                </a:solidFill>
                <a:latin typeface="微软雅黑" panose="020B0503020204020204" pitchFamily="34" charset="-122"/>
                <a:ea typeface="微软雅黑" panose="020B0503020204020204" pitchFamily="34" charset="-122"/>
              </a:rPr>
              <a:t>…</a:t>
            </a:r>
          </a:p>
        </p:txBody>
      </p:sp>
      <p:grpSp>
        <p:nvGrpSpPr>
          <p:cNvPr id="70" name="组合 69"/>
          <p:cNvGrpSpPr/>
          <p:nvPr/>
        </p:nvGrpSpPr>
        <p:grpSpPr>
          <a:xfrm rot="2614959">
            <a:off x="10518418" y="1510309"/>
            <a:ext cx="533048" cy="544909"/>
            <a:chOff x="10646778" y="4753862"/>
            <a:chExt cx="751521" cy="737702"/>
          </a:xfrm>
        </p:grpSpPr>
        <p:sp>
          <p:nvSpPr>
            <p:cNvPr id="71"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2" name="组合 71"/>
            <p:cNvGrpSpPr/>
            <p:nvPr/>
          </p:nvGrpSpPr>
          <p:grpSpPr>
            <a:xfrm>
              <a:off x="10646778" y="4762829"/>
              <a:ext cx="749726" cy="728735"/>
              <a:chOff x="11012539" y="4493889"/>
              <a:chExt cx="749726" cy="728735"/>
            </a:xfrm>
          </p:grpSpPr>
          <p:sp>
            <p:nvSpPr>
              <p:cNvPr id="7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rot="1617987">
            <a:off x="10955180" y="826663"/>
            <a:ext cx="454470" cy="446113"/>
            <a:chOff x="10646778" y="4753862"/>
            <a:chExt cx="751521" cy="737702"/>
          </a:xfrm>
        </p:grpSpPr>
        <p:sp>
          <p:nvSpPr>
            <p:cNvPr id="53"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0646778" y="4762829"/>
              <a:ext cx="749726" cy="728735"/>
              <a:chOff x="11012539" y="4493889"/>
              <a:chExt cx="749726" cy="728735"/>
            </a:xfrm>
          </p:grpSpPr>
          <p:sp>
            <p:nvSpPr>
              <p:cNvPr id="55"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8" name="组合 67"/>
          <p:cNvGrpSpPr/>
          <p:nvPr/>
        </p:nvGrpSpPr>
        <p:grpSpPr>
          <a:xfrm rot="1617987">
            <a:off x="10764806" y="2246895"/>
            <a:ext cx="671354" cy="659009"/>
            <a:chOff x="10646778" y="4753862"/>
            <a:chExt cx="751521" cy="737702"/>
          </a:xfrm>
        </p:grpSpPr>
        <p:sp>
          <p:nvSpPr>
            <p:cNvPr id="69"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10646778" y="4762829"/>
              <a:ext cx="749726" cy="728735"/>
              <a:chOff x="11012539" y="4493889"/>
              <a:chExt cx="749726" cy="728735"/>
            </a:xfrm>
          </p:grpSpPr>
          <p:sp>
            <p:nvSpPr>
              <p:cNvPr id="81"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4" name="组合 83"/>
          <p:cNvGrpSpPr/>
          <p:nvPr/>
        </p:nvGrpSpPr>
        <p:grpSpPr>
          <a:xfrm rot="2614959">
            <a:off x="10545185" y="3898729"/>
            <a:ext cx="408541" cy="417631"/>
            <a:chOff x="10646778" y="4753862"/>
            <a:chExt cx="751521" cy="737702"/>
          </a:xfrm>
        </p:grpSpPr>
        <p:sp>
          <p:nvSpPr>
            <p:cNvPr id="85"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10646778" y="4762829"/>
              <a:ext cx="749726" cy="728735"/>
              <a:chOff x="11012539" y="4493889"/>
              <a:chExt cx="749726" cy="728735"/>
            </a:xfrm>
          </p:grpSpPr>
          <p:sp>
            <p:nvSpPr>
              <p:cNvPr id="87"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1" name="组合 90"/>
          <p:cNvGrpSpPr/>
          <p:nvPr/>
        </p:nvGrpSpPr>
        <p:grpSpPr>
          <a:xfrm rot="1617987">
            <a:off x="10950313" y="3222058"/>
            <a:ext cx="348317" cy="341912"/>
            <a:chOff x="10646778" y="4753862"/>
            <a:chExt cx="751521" cy="737702"/>
          </a:xfrm>
        </p:grpSpPr>
        <p:sp>
          <p:nvSpPr>
            <p:cNvPr id="92"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10646778" y="4762829"/>
              <a:ext cx="749726" cy="728735"/>
              <a:chOff x="11012539" y="4493889"/>
              <a:chExt cx="749726" cy="728735"/>
            </a:xfrm>
          </p:grpSpPr>
          <p:sp>
            <p:nvSpPr>
              <p:cNvPr id="94"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7" name="组合 96"/>
          <p:cNvGrpSpPr/>
          <p:nvPr/>
        </p:nvGrpSpPr>
        <p:grpSpPr>
          <a:xfrm rot="1617987">
            <a:off x="10773968" y="4633507"/>
            <a:ext cx="514542" cy="505080"/>
            <a:chOff x="10646778" y="4753862"/>
            <a:chExt cx="751521" cy="737702"/>
          </a:xfrm>
        </p:grpSpPr>
        <p:sp>
          <p:nvSpPr>
            <p:cNvPr id="9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a:off x="10646778" y="4762829"/>
              <a:ext cx="749726" cy="728735"/>
              <a:chOff x="11012539" y="4493889"/>
              <a:chExt cx="749726" cy="728735"/>
            </a:xfrm>
          </p:grpSpPr>
          <p:sp>
            <p:nvSpPr>
              <p:cNvPr id="10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8AFA4C"/>
              </a:solidFill>
              <a:ln w="15875">
                <a:solidFill>
                  <a:schemeClr val="bg1"/>
                </a:solidFill>
              </a:ln>
              <a:effectLst>
                <a:innerShdw blurRad="292100">
                  <a:srgbClr val="76CE0C"/>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07" name="组合 106"/>
          <p:cNvGrpSpPr/>
          <p:nvPr/>
        </p:nvGrpSpPr>
        <p:grpSpPr>
          <a:xfrm rot="2614959">
            <a:off x="10629436" y="5255629"/>
            <a:ext cx="828995" cy="847441"/>
            <a:chOff x="10646778" y="4753862"/>
            <a:chExt cx="751521" cy="737702"/>
          </a:xfrm>
        </p:grpSpPr>
        <p:sp>
          <p:nvSpPr>
            <p:cNvPr id="108" name="五角星 2"/>
            <p:cNvSpPr/>
            <p:nvPr/>
          </p:nvSpPr>
          <p:spPr>
            <a:xfrm rot="20227648" flipH="1">
              <a:off x="10648573" y="4753862"/>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chemeClr val="bg1"/>
            </a:solidFill>
            <a:ln w="15875">
              <a:noFill/>
            </a:ln>
            <a:effectLst>
              <a:outerShdw blurRad="76200" dist="508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9" name="组合 108"/>
            <p:cNvGrpSpPr/>
            <p:nvPr/>
          </p:nvGrpSpPr>
          <p:grpSpPr>
            <a:xfrm>
              <a:off x="10646778" y="4762829"/>
              <a:ext cx="749726" cy="728735"/>
              <a:chOff x="11012539" y="4493889"/>
              <a:chExt cx="749726" cy="728735"/>
            </a:xfrm>
          </p:grpSpPr>
          <p:sp>
            <p:nvSpPr>
              <p:cNvPr id="110" name="五角星 2"/>
              <p:cNvSpPr/>
              <p:nvPr/>
            </p:nvSpPr>
            <p:spPr>
              <a:xfrm rot="20227648" flipH="1">
                <a:off x="11012539" y="4493889"/>
                <a:ext cx="749726" cy="728735"/>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8524" h="923906">
                    <a:moveTo>
                      <a:pt x="2063" y="349269"/>
                    </a:moveTo>
                    <a:cubicBezTo>
                      <a:pt x="22155" y="284249"/>
                      <a:pt x="188002" y="281384"/>
                      <a:pt x="264202" y="223173"/>
                    </a:cubicBezTo>
                    <a:cubicBezTo>
                      <a:pt x="340402" y="164962"/>
                      <a:pt x="394242" y="0"/>
                      <a:pt x="459262" y="0"/>
                    </a:cubicBezTo>
                    <a:cubicBezTo>
                      <a:pt x="524282" y="0"/>
                      <a:pt x="578122" y="164962"/>
                      <a:pt x="654322" y="223173"/>
                    </a:cubicBezTo>
                    <a:cubicBezTo>
                      <a:pt x="730522" y="281384"/>
                      <a:pt x="896369" y="284249"/>
                      <a:pt x="916461" y="349269"/>
                    </a:cubicBezTo>
                    <a:cubicBezTo>
                      <a:pt x="936553" y="414289"/>
                      <a:pt x="803982" y="519105"/>
                      <a:pt x="774876" y="613293"/>
                    </a:cubicBezTo>
                    <a:cubicBezTo>
                      <a:pt x="745770" y="707481"/>
                      <a:pt x="794429" y="874213"/>
                      <a:pt x="741827" y="914398"/>
                    </a:cubicBezTo>
                    <a:cubicBezTo>
                      <a:pt x="689225" y="954583"/>
                      <a:pt x="553450" y="854400"/>
                      <a:pt x="459262" y="854400"/>
                    </a:cubicBezTo>
                    <a:cubicBezTo>
                      <a:pt x="365074" y="874399"/>
                      <a:pt x="257367" y="928196"/>
                      <a:pt x="176697" y="914398"/>
                    </a:cubicBezTo>
                    <a:cubicBezTo>
                      <a:pt x="96027" y="900600"/>
                      <a:pt x="172754" y="707481"/>
                      <a:pt x="143648" y="613293"/>
                    </a:cubicBezTo>
                    <a:cubicBezTo>
                      <a:pt x="114542" y="519105"/>
                      <a:pt x="-18029" y="414289"/>
                      <a:pt x="2063" y="349269"/>
                    </a:cubicBezTo>
                    <a:close/>
                  </a:path>
                </a:pathLst>
              </a:custGeom>
              <a:solidFill>
                <a:srgbClr val="FFFF00"/>
              </a:solidFill>
              <a:ln w="15875">
                <a:solidFill>
                  <a:srgbClr val="FFFF00"/>
                </a:solidFill>
              </a:ln>
              <a:effectLst>
                <a:innerShdw blurRad="292100">
                  <a:srgbClr val="FFC0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五角星 2"/>
              <p:cNvSpPr/>
              <p:nvPr/>
            </p:nvSpPr>
            <p:spPr>
              <a:xfrm rot="20424262">
                <a:off x="11046365" y="4655056"/>
                <a:ext cx="290576" cy="221980"/>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Lst>
                <a:ahLst/>
                <a:cxnLst>
                  <a:cxn ang="0">
                    <a:pos x="connsiteX0" y="connsiteY0"/>
                  </a:cxn>
                  <a:cxn ang="0">
                    <a:pos x="connsiteX1" y="connsiteY1"/>
                  </a:cxn>
                  <a:cxn ang="0">
                    <a:pos x="connsiteX2" y="connsiteY2"/>
                  </a:cxn>
                </a:cxnLst>
                <a:rect l="l" t="t" r="r" b="b"/>
                <a:pathLst>
                  <a:path w="457199" h="349269">
                    <a:moveTo>
                      <a:pt x="0" y="349269"/>
                    </a:moveTo>
                    <a:cubicBezTo>
                      <a:pt x="20092" y="284249"/>
                      <a:pt x="185939" y="281384"/>
                      <a:pt x="262139" y="223173"/>
                    </a:cubicBezTo>
                    <a:cubicBezTo>
                      <a:pt x="338339" y="164962"/>
                      <a:pt x="392179" y="0"/>
                      <a:pt x="457199" y="0"/>
                    </a:cubicBezTo>
                  </a:path>
                </a:pathLst>
              </a:custGeom>
              <a:noFill/>
              <a:ln w="28575" cap="rnd">
                <a:solidFill>
                  <a:schemeClr val="bg1">
                    <a:alpha val="8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五角星 2"/>
              <p:cNvSpPr/>
              <p:nvPr/>
            </p:nvSpPr>
            <p:spPr>
              <a:xfrm rot="6997346">
                <a:off x="11587935" y="4901938"/>
                <a:ext cx="128719" cy="147271"/>
              </a:xfrm>
              <a:custGeom>
                <a:avLst/>
                <a:gdLst>
                  <a:gd name="connsiteX0" fmla="*/ 1 w 914400"/>
                  <a:gd name="connsiteY0" fmla="*/ 349269 h 914400"/>
                  <a:gd name="connsiteX1" fmla="*/ 262140 w 914400"/>
                  <a:gd name="connsiteY1" fmla="*/ 223173 h 914400"/>
                  <a:gd name="connsiteX2" fmla="*/ 457200 w 914400"/>
                  <a:gd name="connsiteY2" fmla="*/ 0 h 914400"/>
                  <a:gd name="connsiteX3" fmla="*/ 652260 w 914400"/>
                  <a:gd name="connsiteY3" fmla="*/ 223173 h 914400"/>
                  <a:gd name="connsiteX4" fmla="*/ 914399 w 914400"/>
                  <a:gd name="connsiteY4" fmla="*/ 349269 h 914400"/>
                  <a:gd name="connsiteX5" fmla="*/ 772814 w 914400"/>
                  <a:gd name="connsiteY5" fmla="*/ 613293 h 914400"/>
                  <a:gd name="connsiteX6" fmla="*/ 739765 w 914400"/>
                  <a:gd name="connsiteY6" fmla="*/ 914398 h 914400"/>
                  <a:gd name="connsiteX7" fmla="*/ 457200 w 914400"/>
                  <a:gd name="connsiteY7" fmla="*/ 854400 h 914400"/>
                  <a:gd name="connsiteX8" fmla="*/ 174635 w 914400"/>
                  <a:gd name="connsiteY8" fmla="*/ 914398 h 914400"/>
                  <a:gd name="connsiteX9" fmla="*/ 141586 w 914400"/>
                  <a:gd name="connsiteY9" fmla="*/ 613293 h 914400"/>
                  <a:gd name="connsiteX10" fmla="*/ 1 w 914400"/>
                  <a:gd name="connsiteY10" fmla="*/ 349269 h 914400"/>
                  <a:gd name="connsiteX0" fmla="*/ 0 w 914398"/>
                  <a:gd name="connsiteY0" fmla="*/ 349269 h 923906"/>
                  <a:gd name="connsiteX1" fmla="*/ 262139 w 914398"/>
                  <a:gd name="connsiteY1" fmla="*/ 223173 h 923906"/>
                  <a:gd name="connsiteX2" fmla="*/ 457199 w 914398"/>
                  <a:gd name="connsiteY2" fmla="*/ 0 h 923906"/>
                  <a:gd name="connsiteX3" fmla="*/ 652259 w 914398"/>
                  <a:gd name="connsiteY3" fmla="*/ 223173 h 923906"/>
                  <a:gd name="connsiteX4" fmla="*/ 914398 w 914398"/>
                  <a:gd name="connsiteY4" fmla="*/ 349269 h 923906"/>
                  <a:gd name="connsiteX5" fmla="*/ 772813 w 914398"/>
                  <a:gd name="connsiteY5" fmla="*/ 613293 h 923906"/>
                  <a:gd name="connsiteX6" fmla="*/ 739764 w 914398"/>
                  <a:gd name="connsiteY6" fmla="*/ 914398 h 923906"/>
                  <a:gd name="connsiteX7" fmla="*/ 457199 w 914398"/>
                  <a:gd name="connsiteY7" fmla="*/ 854400 h 923906"/>
                  <a:gd name="connsiteX8" fmla="*/ 174634 w 914398"/>
                  <a:gd name="connsiteY8" fmla="*/ 914398 h 923906"/>
                  <a:gd name="connsiteX9" fmla="*/ 141585 w 914398"/>
                  <a:gd name="connsiteY9" fmla="*/ 613293 h 923906"/>
                  <a:gd name="connsiteX10" fmla="*/ 0 w 914398"/>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0 w 916461"/>
                  <a:gd name="connsiteY0" fmla="*/ 349269 h 923906"/>
                  <a:gd name="connsiteX1" fmla="*/ 262139 w 916461"/>
                  <a:gd name="connsiteY1" fmla="*/ 223173 h 923906"/>
                  <a:gd name="connsiteX2" fmla="*/ 457199 w 916461"/>
                  <a:gd name="connsiteY2" fmla="*/ 0 h 923906"/>
                  <a:gd name="connsiteX3" fmla="*/ 652259 w 916461"/>
                  <a:gd name="connsiteY3" fmla="*/ 223173 h 923906"/>
                  <a:gd name="connsiteX4" fmla="*/ 914398 w 916461"/>
                  <a:gd name="connsiteY4" fmla="*/ 349269 h 923906"/>
                  <a:gd name="connsiteX5" fmla="*/ 772813 w 916461"/>
                  <a:gd name="connsiteY5" fmla="*/ 613293 h 923906"/>
                  <a:gd name="connsiteX6" fmla="*/ 739764 w 916461"/>
                  <a:gd name="connsiteY6" fmla="*/ 914398 h 923906"/>
                  <a:gd name="connsiteX7" fmla="*/ 457199 w 916461"/>
                  <a:gd name="connsiteY7" fmla="*/ 854400 h 923906"/>
                  <a:gd name="connsiteX8" fmla="*/ 174634 w 916461"/>
                  <a:gd name="connsiteY8" fmla="*/ 914398 h 923906"/>
                  <a:gd name="connsiteX9" fmla="*/ 141585 w 916461"/>
                  <a:gd name="connsiteY9" fmla="*/ 613293 h 923906"/>
                  <a:gd name="connsiteX10" fmla="*/ 0 w 916461"/>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2063 w 918524"/>
                  <a:gd name="connsiteY0" fmla="*/ 349269 h 923906"/>
                  <a:gd name="connsiteX1" fmla="*/ 264202 w 918524"/>
                  <a:gd name="connsiteY1" fmla="*/ 223173 h 923906"/>
                  <a:gd name="connsiteX2" fmla="*/ 459262 w 918524"/>
                  <a:gd name="connsiteY2" fmla="*/ 0 h 923906"/>
                  <a:gd name="connsiteX3" fmla="*/ 654322 w 918524"/>
                  <a:gd name="connsiteY3" fmla="*/ 223173 h 923906"/>
                  <a:gd name="connsiteX4" fmla="*/ 916461 w 918524"/>
                  <a:gd name="connsiteY4" fmla="*/ 349269 h 923906"/>
                  <a:gd name="connsiteX5" fmla="*/ 774876 w 918524"/>
                  <a:gd name="connsiteY5" fmla="*/ 613293 h 923906"/>
                  <a:gd name="connsiteX6" fmla="*/ 741827 w 918524"/>
                  <a:gd name="connsiteY6" fmla="*/ 914398 h 923906"/>
                  <a:gd name="connsiteX7" fmla="*/ 459262 w 918524"/>
                  <a:gd name="connsiteY7" fmla="*/ 854400 h 923906"/>
                  <a:gd name="connsiteX8" fmla="*/ 176697 w 918524"/>
                  <a:gd name="connsiteY8" fmla="*/ 914398 h 923906"/>
                  <a:gd name="connsiteX9" fmla="*/ 143648 w 918524"/>
                  <a:gd name="connsiteY9" fmla="*/ 613293 h 923906"/>
                  <a:gd name="connsiteX10" fmla="*/ 2063 w 918524"/>
                  <a:gd name="connsiteY10" fmla="*/ 349269 h 923906"/>
                  <a:gd name="connsiteX0" fmla="*/ 654322 w 918524"/>
                  <a:gd name="connsiteY0" fmla="*/ 223173 h 923906"/>
                  <a:gd name="connsiteX1" fmla="*/ 916461 w 918524"/>
                  <a:gd name="connsiteY1" fmla="*/ 349269 h 923906"/>
                  <a:gd name="connsiteX2" fmla="*/ 774876 w 918524"/>
                  <a:gd name="connsiteY2" fmla="*/ 613293 h 923906"/>
                  <a:gd name="connsiteX3" fmla="*/ 741827 w 918524"/>
                  <a:gd name="connsiteY3" fmla="*/ 914398 h 923906"/>
                  <a:gd name="connsiteX4" fmla="*/ 459262 w 918524"/>
                  <a:gd name="connsiteY4" fmla="*/ 854400 h 923906"/>
                  <a:gd name="connsiteX5" fmla="*/ 176697 w 918524"/>
                  <a:gd name="connsiteY5" fmla="*/ 914398 h 923906"/>
                  <a:gd name="connsiteX6" fmla="*/ 143648 w 918524"/>
                  <a:gd name="connsiteY6" fmla="*/ 613293 h 923906"/>
                  <a:gd name="connsiteX7" fmla="*/ 2063 w 918524"/>
                  <a:gd name="connsiteY7" fmla="*/ 349269 h 923906"/>
                  <a:gd name="connsiteX8" fmla="*/ 264202 w 918524"/>
                  <a:gd name="connsiteY8" fmla="*/ 223173 h 923906"/>
                  <a:gd name="connsiteX9" fmla="*/ 459262 w 918524"/>
                  <a:gd name="connsiteY9" fmla="*/ 0 h 923906"/>
                  <a:gd name="connsiteX10" fmla="*/ 715845 w 918524"/>
                  <a:gd name="connsiteY10" fmla="*/ 284696 h 923906"/>
                  <a:gd name="connsiteX0" fmla="*/ 916461 w 918524"/>
                  <a:gd name="connsiteY0" fmla="*/ 349269 h 923906"/>
                  <a:gd name="connsiteX1" fmla="*/ 774876 w 918524"/>
                  <a:gd name="connsiteY1" fmla="*/ 613293 h 923906"/>
                  <a:gd name="connsiteX2" fmla="*/ 741827 w 918524"/>
                  <a:gd name="connsiteY2" fmla="*/ 914398 h 923906"/>
                  <a:gd name="connsiteX3" fmla="*/ 459262 w 918524"/>
                  <a:gd name="connsiteY3" fmla="*/ 854400 h 923906"/>
                  <a:gd name="connsiteX4" fmla="*/ 176697 w 918524"/>
                  <a:gd name="connsiteY4" fmla="*/ 914398 h 923906"/>
                  <a:gd name="connsiteX5" fmla="*/ 143648 w 918524"/>
                  <a:gd name="connsiteY5" fmla="*/ 613293 h 923906"/>
                  <a:gd name="connsiteX6" fmla="*/ 2063 w 918524"/>
                  <a:gd name="connsiteY6" fmla="*/ 349269 h 923906"/>
                  <a:gd name="connsiteX7" fmla="*/ 264202 w 918524"/>
                  <a:gd name="connsiteY7" fmla="*/ 223173 h 923906"/>
                  <a:gd name="connsiteX8" fmla="*/ 459262 w 918524"/>
                  <a:gd name="connsiteY8" fmla="*/ 0 h 923906"/>
                  <a:gd name="connsiteX9" fmla="*/ 715845 w 918524"/>
                  <a:gd name="connsiteY9" fmla="*/ 284696 h 923906"/>
                  <a:gd name="connsiteX0" fmla="*/ 774876 w 774876"/>
                  <a:gd name="connsiteY0" fmla="*/ 613293 h 923906"/>
                  <a:gd name="connsiteX1" fmla="*/ 741827 w 774876"/>
                  <a:gd name="connsiteY1" fmla="*/ 914398 h 923906"/>
                  <a:gd name="connsiteX2" fmla="*/ 459262 w 774876"/>
                  <a:gd name="connsiteY2" fmla="*/ 854400 h 923906"/>
                  <a:gd name="connsiteX3" fmla="*/ 176697 w 774876"/>
                  <a:gd name="connsiteY3" fmla="*/ 914398 h 923906"/>
                  <a:gd name="connsiteX4" fmla="*/ 143648 w 774876"/>
                  <a:gd name="connsiteY4" fmla="*/ 613293 h 923906"/>
                  <a:gd name="connsiteX5" fmla="*/ 2063 w 774876"/>
                  <a:gd name="connsiteY5" fmla="*/ 349269 h 923906"/>
                  <a:gd name="connsiteX6" fmla="*/ 264202 w 774876"/>
                  <a:gd name="connsiteY6" fmla="*/ 223173 h 923906"/>
                  <a:gd name="connsiteX7" fmla="*/ 459262 w 774876"/>
                  <a:gd name="connsiteY7" fmla="*/ 0 h 923906"/>
                  <a:gd name="connsiteX8" fmla="*/ 715845 w 774876"/>
                  <a:gd name="connsiteY8" fmla="*/ 284696 h 923906"/>
                  <a:gd name="connsiteX0" fmla="*/ 741827 w 741827"/>
                  <a:gd name="connsiteY0" fmla="*/ 914398 h 923906"/>
                  <a:gd name="connsiteX1" fmla="*/ 459262 w 741827"/>
                  <a:gd name="connsiteY1" fmla="*/ 854400 h 923906"/>
                  <a:gd name="connsiteX2" fmla="*/ 176697 w 741827"/>
                  <a:gd name="connsiteY2" fmla="*/ 914398 h 923906"/>
                  <a:gd name="connsiteX3" fmla="*/ 143648 w 741827"/>
                  <a:gd name="connsiteY3" fmla="*/ 613293 h 923906"/>
                  <a:gd name="connsiteX4" fmla="*/ 2063 w 741827"/>
                  <a:gd name="connsiteY4" fmla="*/ 349269 h 923906"/>
                  <a:gd name="connsiteX5" fmla="*/ 264202 w 741827"/>
                  <a:gd name="connsiteY5" fmla="*/ 223173 h 923906"/>
                  <a:gd name="connsiteX6" fmla="*/ 459262 w 741827"/>
                  <a:gd name="connsiteY6" fmla="*/ 0 h 923906"/>
                  <a:gd name="connsiteX7" fmla="*/ 715845 w 741827"/>
                  <a:gd name="connsiteY7" fmla="*/ 284696 h 923906"/>
                  <a:gd name="connsiteX0" fmla="*/ 459262 w 715845"/>
                  <a:gd name="connsiteY0" fmla="*/ 854400 h 916632"/>
                  <a:gd name="connsiteX1" fmla="*/ 176697 w 715845"/>
                  <a:gd name="connsiteY1" fmla="*/ 914398 h 916632"/>
                  <a:gd name="connsiteX2" fmla="*/ 143648 w 715845"/>
                  <a:gd name="connsiteY2" fmla="*/ 613293 h 916632"/>
                  <a:gd name="connsiteX3" fmla="*/ 2063 w 715845"/>
                  <a:gd name="connsiteY3" fmla="*/ 349269 h 916632"/>
                  <a:gd name="connsiteX4" fmla="*/ 264202 w 715845"/>
                  <a:gd name="connsiteY4" fmla="*/ 223173 h 916632"/>
                  <a:gd name="connsiteX5" fmla="*/ 459262 w 715845"/>
                  <a:gd name="connsiteY5" fmla="*/ 0 h 916632"/>
                  <a:gd name="connsiteX6" fmla="*/ 715845 w 715845"/>
                  <a:gd name="connsiteY6" fmla="*/ 284696 h 916632"/>
                  <a:gd name="connsiteX0" fmla="*/ 176697 w 715845"/>
                  <a:gd name="connsiteY0" fmla="*/ 914398 h 914398"/>
                  <a:gd name="connsiteX1" fmla="*/ 143648 w 715845"/>
                  <a:gd name="connsiteY1" fmla="*/ 613293 h 914398"/>
                  <a:gd name="connsiteX2" fmla="*/ 2063 w 715845"/>
                  <a:gd name="connsiteY2" fmla="*/ 349269 h 914398"/>
                  <a:gd name="connsiteX3" fmla="*/ 264202 w 715845"/>
                  <a:gd name="connsiteY3" fmla="*/ 223173 h 914398"/>
                  <a:gd name="connsiteX4" fmla="*/ 459262 w 715845"/>
                  <a:gd name="connsiteY4" fmla="*/ 0 h 914398"/>
                  <a:gd name="connsiteX5" fmla="*/ 715845 w 715845"/>
                  <a:gd name="connsiteY5" fmla="*/ 284696 h 914398"/>
                  <a:gd name="connsiteX0" fmla="*/ 143648 w 715845"/>
                  <a:gd name="connsiteY0" fmla="*/ 613293 h 613293"/>
                  <a:gd name="connsiteX1" fmla="*/ 2063 w 715845"/>
                  <a:gd name="connsiteY1" fmla="*/ 349269 h 613293"/>
                  <a:gd name="connsiteX2" fmla="*/ 264202 w 715845"/>
                  <a:gd name="connsiteY2" fmla="*/ 223173 h 613293"/>
                  <a:gd name="connsiteX3" fmla="*/ 459262 w 715845"/>
                  <a:gd name="connsiteY3" fmla="*/ 0 h 613293"/>
                  <a:gd name="connsiteX4" fmla="*/ 715845 w 715845"/>
                  <a:gd name="connsiteY4" fmla="*/ 284696 h 613293"/>
                  <a:gd name="connsiteX0" fmla="*/ 0 w 713782"/>
                  <a:gd name="connsiteY0" fmla="*/ 349269 h 349269"/>
                  <a:gd name="connsiteX1" fmla="*/ 262139 w 713782"/>
                  <a:gd name="connsiteY1" fmla="*/ 223173 h 349269"/>
                  <a:gd name="connsiteX2" fmla="*/ 457199 w 713782"/>
                  <a:gd name="connsiteY2" fmla="*/ 0 h 349269"/>
                  <a:gd name="connsiteX3" fmla="*/ 713782 w 713782"/>
                  <a:gd name="connsiteY3" fmla="*/ 284696 h 349269"/>
                  <a:gd name="connsiteX0" fmla="*/ 0 w 457199"/>
                  <a:gd name="connsiteY0" fmla="*/ 349269 h 349269"/>
                  <a:gd name="connsiteX1" fmla="*/ 262139 w 457199"/>
                  <a:gd name="connsiteY1" fmla="*/ 223173 h 349269"/>
                  <a:gd name="connsiteX2" fmla="*/ 457199 w 457199"/>
                  <a:gd name="connsiteY2" fmla="*/ 0 h 349269"/>
                  <a:gd name="connsiteX0" fmla="*/ 0 w 195060"/>
                  <a:gd name="connsiteY0" fmla="*/ 223173 h 223173"/>
                  <a:gd name="connsiteX1" fmla="*/ 195060 w 195060"/>
                  <a:gd name="connsiteY1" fmla="*/ 0 h 223173"/>
                </a:gdLst>
                <a:ahLst/>
                <a:cxnLst>
                  <a:cxn ang="0">
                    <a:pos x="connsiteX0" y="connsiteY0"/>
                  </a:cxn>
                  <a:cxn ang="0">
                    <a:pos x="connsiteX1" y="connsiteY1"/>
                  </a:cxn>
                </a:cxnLst>
                <a:rect l="l" t="t" r="r" b="b"/>
                <a:pathLst>
                  <a:path w="195060" h="223173">
                    <a:moveTo>
                      <a:pt x="0" y="223173"/>
                    </a:moveTo>
                    <a:cubicBezTo>
                      <a:pt x="76200" y="164962"/>
                      <a:pt x="130040" y="0"/>
                      <a:pt x="195060" y="0"/>
                    </a:cubicBezTo>
                  </a:path>
                </a:pathLst>
              </a:custGeom>
              <a:noFill/>
              <a:ln w="28575" cap="rnd">
                <a:solidFill>
                  <a:schemeClr val="bg1">
                    <a:alpha val="6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4" name="组合 113"/>
          <p:cNvGrpSpPr/>
          <p:nvPr/>
        </p:nvGrpSpPr>
        <p:grpSpPr>
          <a:xfrm>
            <a:off x="7838168" y="2623797"/>
            <a:ext cx="1284558" cy="1284558"/>
            <a:chOff x="2132930" y="1035327"/>
            <a:chExt cx="1307248" cy="1307248"/>
          </a:xfrm>
        </p:grpSpPr>
        <p:grpSp>
          <p:nvGrpSpPr>
            <p:cNvPr id="115" name="组合 114"/>
            <p:cNvGrpSpPr/>
            <p:nvPr/>
          </p:nvGrpSpPr>
          <p:grpSpPr>
            <a:xfrm rot="20755360">
              <a:off x="2132930" y="1035327"/>
              <a:ext cx="1307248" cy="1307248"/>
              <a:chOff x="5153025" y="4019551"/>
              <a:chExt cx="1866899" cy="1866899"/>
            </a:xfrm>
          </p:grpSpPr>
          <p:sp>
            <p:nvSpPr>
              <p:cNvPr id="117" name="椭圆 116"/>
              <p:cNvSpPr/>
              <p:nvPr/>
            </p:nvSpPr>
            <p:spPr>
              <a:xfrm>
                <a:off x="5566468" y="4396051"/>
                <a:ext cx="1047657" cy="1047657"/>
              </a:xfrm>
              <a:prstGeom prst="ellipse">
                <a:avLst/>
              </a:prstGeom>
              <a:solidFill>
                <a:srgbClr val="FFC000"/>
              </a:solidFill>
              <a:ln w="22225">
                <a:solidFill>
                  <a:srgbClr val="FFC000"/>
                </a:solidFill>
              </a:ln>
              <a:effectLst>
                <a:innerShdw blurRad="241300" dist="76200">
                  <a:srgbClr val="FFFF0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6050915" y="4019551"/>
                <a:ext cx="71120" cy="1866899"/>
                <a:chOff x="6072187" y="3914775"/>
                <a:chExt cx="0" cy="2143125"/>
              </a:xfrm>
            </p:grpSpPr>
            <p:cxnSp>
              <p:nvCxnSpPr>
                <p:cNvPr id="128" name="直接连接符 127"/>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19" name="组合 118"/>
              <p:cNvGrpSpPr/>
              <p:nvPr/>
            </p:nvGrpSpPr>
            <p:grpSpPr>
              <a:xfrm rot="16200000">
                <a:off x="6050915" y="4019551"/>
                <a:ext cx="71120" cy="1866899"/>
                <a:chOff x="6072187" y="3914775"/>
                <a:chExt cx="0" cy="2143125"/>
              </a:xfrm>
            </p:grpSpPr>
            <p:cxnSp>
              <p:nvCxnSpPr>
                <p:cNvPr id="126" name="直接连接符 125"/>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0" name="组合 119"/>
              <p:cNvGrpSpPr/>
              <p:nvPr/>
            </p:nvGrpSpPr>
            <p:grpSpPr>
              <a:xfrm rot="2700000">
                <a:off x="6050915" y="4019551"/>
                <a:ext cx="71120" cy="1866899"/>
                <a:chOff x="6072187" y="3914775"/>
                <a:chExt cx="0" cy="2143125"/>
              </a:xfrm>
            </p:grpSpPr>
            <p:cxnSp>
              <p:nvCxnSpPr>
                <p:cNvPr id="124" name="直接连接符 123"/>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21" name="组合 120"/>
              <p:cNvGrpSpPr/>
              <p:nvPr/>
            </p:nvGrpSpPr>
            <p:grpSpPr>
              <a:xfrm rot="18900000" flipH="1">
                <a:off x="6050915" y="4019551"/>
                <a:ext cx="71120" cy="1866899"/>
                <a:chOff x="6072187" y="3914775"/>
                <a:chExt cx="0" cy="2143125"/>
              </a:xfrm>
            </p:grpSpPr>
            <p:cxnSp>
              <p:nvCxnSpPr>
                <p:cNvPr id="122" name="直接连接符 121"/>
                <p:cNvCxnSpPr/>
                <p:nvPr/>
              </p:nvCxnSpPr>
              <p:spPr>
                <a:xfrm>
                  <a:off x="6072187" y="3914775"/>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072187" y="5810250"/>
                  <a:ext cx="0" cy="247650"/>
                </a:xfrm>
                <a:prstGeom prst="line">
                  <a:avLst/>
                </a:prstGeom>
                <a:ln w="88900" cap="rnd">
                  <a:solidFill>
                    <a:srgbClr val="FFC000"/>
                  </a:solidFill>
                </a:ln>
              </p:spPr>
              <p:style>
                <a:lnRef idx="1">
                  <a:schemeClr val="accent1"/>
                </a:lnRef>
                <a:fillRef idx="0">
                  <a:schemeClr val="accent1"/>
                </a:fillRef>
                <a:effectRef idx="0">
                  <a:schemeClr val="accent1"/>
                </a:effectRef>
                <a:fontRef idx="minor">
                  <a:schemeClr val="tx1"/>
                </a:fontRef>
              </p:style>
            </p:cxnSp>
          </p:grpSp>
        </p:grpSp>
        <p:sp>
          <p:nvSpPr>
            <p:cNvPr id="116" name="弧形 115"/>
            <p:cNvSpPr/>
            <p:nvPr/>
          </p:nvSpPr>
          <p:spPr>
            <a:xfrm>
              <a:off x="2477044" y="1366932"/>
              <a:ext cx="594214" cy="594214"/>
            </a:xfrm>
            <a:prstGeom prst="arc">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0" name="组合 129"/>
          <p:cNvGrpSpPr/>
          <p:nvPr/>
        </p:nvGrpSpPr>
        <p:grpSpPr>
          <a:xfrm flipH="1">
            <a:off x="7885884" y="2970265"/>
            <a:ext cx="2279120" cy="1429457"/>
            <a:chOff x="594424" y="1153191"/>
            <a:chExt cx="2605976" cy="1634460"/>
          </a:xfrm>
        </p:grpSpPr>
        <p:sp>
          <p:nvSpPr>
            <p:cNvPr id="131" name="任意多边形 130"/>
            <p:cNvSpPr/>
            <p:nvPr/>
          </p:nvSpPr>
          <p:spPr>
            <a:xfrm>
              <a:off x="616196" y="1175175"/>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noFill/>
            </a:ln>
            <a:effectLst>
              <a:outerShdw blurRad="152400" dist="889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任意多边形 131"/>
            <p:cNvSpPr/>
            <p:nvPr/>
          </p:nvSpPr>
          <p:spPr>
            <a:xfrm>
              <a:off x="594424" y="1153191"/>
              <a:ext cx="2584204" cy="1612476"/>
            </a:xfrm>
            <a:custGeom>
              <a:avLst/>
              <a:gdLst>
                <a:gd name="connsiteX0" fmla="*/ 1389184 w 3610707"/>
                <a:gd name="connsiteY0" fmla="*/ 0 h 2450125"/>
                <a:gd name="connsiteX1" fmla="*/ 2191163 w 3610707"/>
                <a:gd name="connsiteY1" fmla="*/ 426409 h 2450125"/>
                <a:gd name="connsiteX2" fmla="*/ 2262626 w 3610707"/>
                <a:gd name="connsiteY2" fmla="*/ 558069 h 2450125"/>
                <a:gd name="connsiteX3" fmla="*/ 2332890 w 3610707"/>
                <a:gd name="connsiteY3" fmla="*/ 550986 h 2450125"/>
                <a:gd name="connsiteX4" fmla="*/ 2894584 w 3610707"/>
                <a:gd name="connsiteY4" fmla="*/ 923302 h 2450125"/>
                <a:gd name="connsiteX5" fmla="*/ 2915413 w 3610707"/>
                <a:gd name="connsiteY5" fmla="*/ 990402 h 2450125"/>
                <a:gd name="connsiteX6" fmla="*/ 2934595 w 3610707"/>
                <a:gd name="connsiteY6" fmla="*/ 984447 h 2450125"/>
                <a:gd name="connsiteX7" fmla="*/ 3048000 w 3610707"/>
                <a:gd name="connsiteY7" fmla="*/ 973015 h 2450125"/>
                <a:gd name="connsiteX8" fmla="*/ 3610707 w 3610707"/>
                <a:gd name="connsiteY8" fmla="*/ 1535722 h 2450125"/>
                <a:gd name="connsiteX9" fmla="*/ 3048000 w 3610707"/>
                <a:gd name="connsiteY9" fmla="*/ 2098429 h 2450125"/>
                <a:gd name="connsiteX10" fmla="*/ 2934595 w 3610707"/>
                <a:gd name="connsiteY10" fmla="*/ 2086997 h 2450125"/>
                <a:gd name="connsiteX11" fmla="*/ 2841470 w 3610707"/>
                <a:gd name="connsiteY11" fmla="*/ 2058089 h 2450125"/>
                <a:gd name="connsiteX12" fmla="*/ 2778805 w 3610707"/>
                <a:gd name="connsiteY12" fmla="*/ 2134039 h 2450125"/>
                <a:gd name="connsiteX13" fmla="*/ 2327029 w 3610707"/>
                <a:gd name="connsiteY13" fmla="*/ 2321171 h 2450125"/>
                <a:gd name="connsiteX14" fmla="*/ 1897442 w 3610707"/>
                <a:gd name="connsiteY14" fmla="*/ 2155195 h 2450125"/>
                <a:gd name="connsiteX15" fmla="*/ 1878393 w 3610707"/>
                <a:gd name="connsiteY15" fmla="*/ 2135215 h 2450125"/>
                <a:gd name="connsiteX16" fmla="*/ 1860361 w 3610707"/>
                <a:gd name="connsiteY16" fmla="*/ 2168437 h 2450125"/>
                <a:gd name="connsiteX17" fmla="*/ 1330568 w 3610707"/>
                <a:gd name="connsiteY17" fmla="*/ 2450125 h 2450125"/>
                <a:gd name="connsiteX18" fmla="*/ 800775 w 3610707"/>
                <a:gd name="connsiteY18" fmla="*/ 2168437 h 2450125"/>
                <a:gd name="connsiteX19" fmla="*/ 771869 w 3610707"/>
                <a:gd name="connsiteY19" fmla="*/ 2115180 h 2450125"/>
                <a:gd name="connsiteX20" fmla="*/ 753583 w 3610707"/>
                <a:gd name="connsiteY20" fmla="*/ 2120856 h 2450125"/>
                <a:gd name="connsiteX21" fmla="*/ 627184 w 3610707"/>
                <a:gd name="connsiteY21" fmla="*/ 2133598 h 2450125"/>
                <a:gd name="connsiteX22" fmla="*/ 0 w 3610707"/>
                <a:gd name="connsiteY22" fmla="*/ 1506414 h 2450125"/>
                <a:gd name="connsiteX23" fmla="*/ 383056 w 3610707"/>
                <a:gd name="connsiteY23" fmla="*/ 928517 h 2450125"/>
                <a:gd name="connsiteX24" fmla="*/ 424632 w 3610707"/>
                <a:gd name="connsiteY24" fmla="*/ 915611 h 2450125"/>
                <a:gd name="connsiteX25" fmla="*/ 427023 w 3610707"/>
                <a:gd name="connsiteY25" fmla="*/ 868268 h 2450125"/>
                <a:gd name="connsiteX26" fmla="*/ 1389184 w 3610707"/>
                <a:gd name="connsiteY26" fmla="*/ 0 h 2450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610707" h="2450125">
                  <a:moveTo>
                    <a:pt x="1389184" y="0"/>
                  </a:moveTo>
                  <a:cubicBezTo>
                    <a:pt x="1723024" y="0"/>
                    <a:pt x="2017359" y="169144"/>
                    <a:pt x="2191163" y="426409"/>
                  </a:cubicBezTo>
                  <a:lnTo>
                    <a:pt x="2262626" y="558069"/>
                  </a:lnTo>
                  <a:lnTo>
                    <a:pt x="2332890" y="550986"/>
                  </a:lnTo>
                  <a:cubicBezTo>
                    <a:pt x="2585394" y="550986"/>
                    <a:pt x="2802042" y="704507"/>
                    <a:pt x="2894584" y="923302"/>
                  </a:cubicBezTo>
                  <a:lnTo>
                    <a:pt x="2915413" y="990402"/>
                  </a:lnTo>
                  <a:lnTo>
                    <a:pt x="2934595" y="984447"/>
                  </a:lnTo>
                  <a:cubicBezTo>
                    <a:pt x="2971226" y="976951"/>
                    <a:pt x="3009154" y="973015"/>
                    <a:pt x="3048000" y="973015"/>
                  </a:cubicBezTo>
                  <a:cubicBezTo>
                    <a:pt x="3358774" y="973015"/>
                    <a:pt x="3610707" y="1224948"/>
                    <a:pt x="3610707" y="1535722"/>
                  </a:cubicBezTo>
                  <a:cubicBezTo>
                    <a:pt x="3610707" y="1846496"/>
                    <a:pt x="3358774" y="2098429"/>
                    <a:pt x="3048000" y="2098429"/>
                  </a:cubicBezTo>
                  <a:cubicBezTo>
                    <a:pt x="3009154" y="2098429"/>
                    <a:pt x="2971226" y="2094493"/>
                    <a:pt x="2934595" y="2086997"/>
                  </a:cubicBezTo>
                  <a:lnTo>
                    <a:pt x="2841470" y="2058089"/>
                  </a:lnTo>
                  <a:lnTo>
                    <a:pt x="2778805" y="2134039"/>
                  </a:lnTo>
                  <a:cubicBezTo>
                    <a:pt x="2663186" y="2249659"/>
                    <a:pt x="2503459" y="2321171"/>
                    <a:pt x="2327029" y="2321171"/>
                  </a:cubicBezTo>
                  <a:cubicBezTo>
                    <a:pt x="2161626" y="2321171"/>
                    <a:pt x="2010904" y="2258319"/>
                    <a:pt x="1897442" y="2155195"/>
                  </a:cubicBezTo>
                  <a:lnTo>
                    <a:pt x="1878393" y="2135215"/>
                  </a:lnTo>
                  <a:lnTo>
                    <a:pt x="1860361" y="2168437"/>
                  </a:lnTo>
                  <a:cubicBezTo>
                    <a:pt x="1745544" y="2338387"/>
                    <a:pt x="1551105" y="2450125"/>
                    <a:pt x="1330568" y="2450125"/>
                  </a:cubicBezTo>
                  <a:cubicBezTo>
                    <a:pt x="1110031" y="2450125"/>
                    <a:pt x="915592" y="2338387"/>
                    <a:pt x="800775" y="2168437"/>
                  </a:cubicBezTo>
                  <a:lnTo>
                    <a:pt x="771869" y="2115180"/>
                  </a:lnTo>
                  <a:lnTo>
                    <a:pt x="753583" y="2120856"/>
                  </a:lnTo>
                  <a:cubicBezTo>
                    <a:pt x="712755" y="2129211"/>
                    <a:pt x="670482" y="2133598"/>
                    <a:pt x="627184" y="2133598"/>
                  </a:cubicBezTo>
                  <a:cubicBezTo>
                    <a:pt x="280800" y="2133598"/>
                    <a:pt x="0" y="1852798"/>
                    <a:pt x="0" y="1506414"/>
                  </a:cubicBezTo>
                  <a:cubicBezTo>
                    <a:pt x="0" y="1246626"/>
                    <a:pt x="157950" y="1023729"/>
                    <a:pt x="383056" y="928517"/>
                  </a:cubicBezTo>
                  <a:lnTo>
                    <a:pt x="424632" y="915611"/>
                  </a:lnTo>
                  <a:lnTo>
                    <a:pt x="427023" y="868268"/>
                  </a:lnTo>
                  <a:cubicBezTo>
                    <a:pt x="476551" y="380575"/>
                    <a:pt x="888424" y="0"/>
                    <a:pt x="1389184" y="0"/>
                  </a:cubicBezTo>
                  <a:close/>
                </a:path>
              </a:pathLst>
            </a:custGeom>
            <a:solidFill>
              <a:schemeClr val="bg1"/>
            </a:solidFill>
            <a:ln w="19050">
              <a:solidFill>
                <a:srgbClr val="91F0FD"/>
              </a:solidFill>
            </a:ln>
            <a:effectLst>
              <a:innerShdw blurRad="355600" dist="101600" dir="3600000">
                <a:srgbClr val="19B4C9">
                  <a:alpha val="51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196" name="Picture 4" descr="F:\我图网产品\设计中的\家长会\PNG\2-14.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20556366">
            <a:off x="5085946" y="5149391"/>
            <a:ext cx="2503787" cy="2080455"/>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F:\我图网产品\设计中的\家长会\PNG\10-1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4" y="4996346"/>
            <a:ext cx="12269895" cy="1917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7630328"/>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22" presetClass="entr" presetSubtype="8" fill="hold" grpId="0" nodeType="withEffect">
                                      <p:stCondLst>
                                        <p:cond delay="300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par>
                                    <p:cTn id="14" presetID="22" presetClass="entr" presetSubtype="1" fill="hold" grpId="0" nodeType="withEffect">
                                      <p:stCondLst>
                                        <p:cond delay="4300"/>
                                      </p:stCondLst>
                                      <p:childTnLst>
                                        <p:set>
                                          <p:cBhvr>
                                            <p:cTn id="15" dur="1" fill="hold">
                                              <p:stCondLst>
                                                <p:cond delay="0"/>
                                              </p:stCondLst>
                                            </p:cTn>
                                            <p:tgtEl>
                                              <p:spTgt spid="80"/>
                                            </p:tgtEl>
                                            <p:attrNameLst>
                                              <p:attrName>style.visibility</p:attrName>
                                            </p:attrNameLst>
                                          </p:cBhvr>
                                          <p:to>
                                            <p:strVal val="visible"/>
                                          </p:to>
                                        </p:set>
                                        <p:animEffect transition="in" filter="wipe(up)">
                                          <p:cBhvr>
                                            <p:cTn id="16" dur="1750"/>
                                            <p:tgtEl>
                                              <p:spTgt spid="80"/>
                                            </p:tgtEl>
                                          </p:cBhvr>
                                        </p:animEffect>
                                      </p:childTnLst>
                                    </p:cTn>
                                  </p:par>
                                  <p:par>
                                    <p:cTn id="17" presetID="2" presetClass="entr" presetSubtype="1" fill="hold" nodeType="withEffect" p14:presetBounceEnd="52000">
                                      <p:stCondLst>
                                        <p:cond delay="6200"/>
                                      </p:stCondLst>
                                      <p:childTnLst>
                                        <p:set>
                                          <p:cBhvr>
                                            <p:cTn id="18" dur="1" fill="hold">
                                              <p:stCondLst>
                                                <p:cond delay="0"/>
                                              </p:stCondLst>
                                            </p:cTn>
                                            <p:tgtEl>
                                              <p:spTgt spid="10"/>
                                            </p:tgtEl>
                                            <p:attrNameLst>
                                              <p:attrName>style.visibility</p:attrName>
                                            </p:attrNameLst>
                                          </p:cBhvr>
                                          <p:to>
                                            <p:strVal val="visible"/>
                                          </p:to>
                                        </p:set>
                                        <p:anim calcmode="lin" valueType="num" p14:bounceEnd="52000">
                                          <p:cBhvr additive="base">
                                            <p:cTn id="19" dur="1250" fill="hold"/>
                                            <p:tgtEl>
                                              <p:spTgt spid="10"/>
                                            </p:tgtEl>
                                            <p:attrNameLst>
                                              <p:attrName>ppt_x</p:attrName>
                                            </p:attrNameLst>
                                          </p:cBhvr>
                                          <p:tavLst>
                                            <p:tav tm="0">
                                              <p:val>
                                                <p:strVal val="#ppt_x"/>
                                              </p:val>
                                            </p:tav>
                                            <p:tav tm="100000">
                                              <p:val>
                                                <p:strVal val="#ppt_x"/>
                                              </p:val>
                                            </p:tav>
                                          </p:tavLst>
                                        </p:anim>
                                        <p:anim calcmode="lin" valueType="num" p14:bounceEnd="52000">
                                          <p:cBhvr additive="base">
                                            <p:cTn id="20" dur="125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14:presetBounceEnd="52000">
                                      <p:stCondLst>
                                        <p:cond delay="7200"/>
                                      </p:stCondLst>
                                      <p:childTnLst>
                                        <p:set>
                                          <p:cBhvr>
                                            <p:cTn id="22" dur="1" fill="hold">
                                              <p:stCondLst>
                                                <p:cond delay="0"/>
                                              </p:stCondLst>
                                            </p:cTn>
                                            <p:tgtEl>
                                              <p:spTgt spid="11"/>
                                            </p:tgtEl>
                                            <p:attrNameLst>
                                              <p:attrName>style.visibility</p:attrName>
                                            </p:attrNameLst>
                                          </p:cBhvr>
                                          <p:to>
                                            <p:strVal val="visible"/>
                                          </p:to>
                                        </p:set>
                                        <p:anim calcmode="lin" valueType="num" p14:bounceEnd="52000">
                                          <p:cBhvr additive="base">
                                            <p:cTn id="23" dur="125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24" dur="125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14:presetBounceEnd="52000">
                                      <p:stCondLst>
                                        <p:cond delay="8200"/>
                                      </p:stCondLst>
                                      <p:childTnLst>
                                        <p:set>
                                          <p:cBhvr>
                                            <p:cTn id="26" dur="1" fill="hold">
                                              <p:stCondLst>
                                                <p:cond delay="0"/>
                                              </p:stCondLst>
                                            </p:cTn>
                                            <p:tgtEl>
                                              <p:spTgt spid="12"/>
                                            </p:tgtEl>
                                            <p:attrNameLst>
                                              <p:attrName>style.visibility</p:attrName>
                                            </p:attrNameLst>
                                          </p:cBhvr>
                                          <p:to>
                                            <p:strVal val="visible"/>
                                          </p:to>
                                        </p:set>
                                        <p:anim calcmode="lin" valueType="num" p14:bounceEnd="52000">
                                          <p:cBhvr additive="base">
                                            <p:cTn id="27" dur="1250" fill="hold"/>
                                            <p:tgtEl>
                                              <p:spTgt spid="12"/>
                                            </p:tgtEl>
                                            <p:attrNameLst>
                                              <p:attrName>ppt_x</p:attrName>
                                            </p:attrNameLst>
                                          </p:cBhvr>
                                          <p:tavLst>
                                            <p:tav tm="0">
                                              <p:val>
                                                <p:strVal val="#ppt_x"/>
                                              </p:val>
                                            </p:tav>
                                            <p:tav tm="100000">
                                              <p:val>
                                                <p:strVal val="#ppt_x"/>
                                              </p:val>
                                            </p:tav>
                                          </p:tavLst>
                                        </p:anim>
                                        <p:anim calcmode="lin" valueType="num" p14:bounceEnd="52000">
                                          <p:cBhvr additive="base">
                                            <p:cTn id="28" dur="125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52000">
                                      <p:stCondLst>
                                        <p:cond delay="9200"/>
                                      </p:stCondLst>
                                      <p:childTnLst>
                                        <p:set>
                                          <p:cBhvr>
                                            <p:cTn id="30" dur="1" fill="hold">
                                              <p:stCondLst>
                                                <p:cond delay="0"/>
                                              </p:stCondLst>
                                            </p:cTn>
                                            <p:tgtEl>
                                              <p:spTgt spid="13"/>
                                            </p:tgtEl>
                                            <p:attrNameLst>
                                              <p:attrName>style.visibility</p:attrName>
                                            </p:attrNameLst>
                                          </p:cBhvr>
                                          <p:to>
                                            <p:strVal val="visible"/>
                                          </p:to>
                                        </p:set>
                                        <p:anim calcmode="lin" valueType="num" p14:bounceEnd="52000">
                                          <p:cBhvr additive="base">
                                            <p:cTn id="31" dur="1250" fill="hold"/>
                                            <p:tgtEl>
                                              <p:spTgt spid="13"/>
                                            </p:tgtEl>
                                            <p:attrNameLst>
                                              <p:attrName>ppt_x</p:attrName>
                                            </p:attrNameLst>
                                          </p:cBhvr>
                                          <p:tavLst>
                                            <p:tav tm="0">
                                              <p:val>
                                                <p:strVal val="#ppt_x"/>
                                              </p:val>
                                            </p:tav>
                                            <p:tav tm="100000">
                                              <p:val>
                                                <p:strVal val="#ppt_x"/>
                                              </p:val>
                                            </p:tav>
                                          </p:tavLst>
                                        </p:anim>
                                        <p:anim calcmode="lin" valueType="num" p14:bounceEnd="52000">
                                          <p:cBhvr additive="base">
                                            <p:cTn id="32" dur="1250" fill="hold"/>
                                            <p:tgtEl>
                                              <p:spTgt spid="13"/>
                                            </p:tgtEl>
                                            <p:attrNameLst>
                                              <p:attrName>ppt_y</p:attrName>
                                            </p:attrNameLst>
                                          </p:cBhvr>
                                          <p:tavLst>
                                            <p:tav tm="0">
                                              <p:val>
                                                <p:strVal val="1+#ppt_h/2"/>
                                              </p:val>
                                            </p:tav>
                                            <p:tav tm="100000">
                                              <p:val>
                                                <p:strVal val="#ppt_y"/>
                                              </p:val>
                                            </p:tav>
                                          </p:tavLst>
                                        </p:anim>
                                      </p:childTnLst>
                                    </p:cTn>
                                  </p:par>
                                  <p:par>
                                    <p:cTn id="33" presetID="53" presetClass="entr" presetSubtype="16" fill="hold" nodeType="withEffect">
                                      <p:stCondLst>
                                        <p:cond delay="200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260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8" presetClass="emph" presetSubtype="0" repeatCount="indefinite" fill="hold" nodeType="withEffect">
                                      <p:stCondLst>
                                        <p:cond delay="2500"/>
                                      </p:stCondLst>
                                      <p:childTnLst>
                                        <p:animRot by="10800000">
                                          <p:cBhvr>
                                            <p:cTn id="44" dur="2000" fill="hold"/>
                                            <p:tgtEl>
                                              <p:spTgt spid="70"/>
                                            </p:tgtEl>
                                            <p:attrNameLst>
                                              <p:attrName>r</p:attrName>
                                            </p:attrNameLst>
                                          </p:cBhvr>
                                        </p:animRot>
                                      </p:childTnLst>
                                    </p:cTn>
                                  </p:par>
                                  <p:par>
                                    <p:cTn id="45" presetID="8" presetClass="emph" presetSubtype="0" repeatCount="indefinite" fill="hold" nodeType="withEffect">
                                      <p:stCondLst>
                                        <p:cond delay="3000"/>
                                      </p:stCondLst>
                                      <p:childTnLst>
                                        <p:animRot by="5400000">
                                          <p:cBhvr>
                                            <p:cTn id="46" dur="1500" fill="hold"/>
                                            <p:tgtEl>
                                              <p:spTgt spid="52"/>
                                            </p:tgtEl>
                                            <p:attrNameLst>
                                              <p:attrName>r</p:attrName>
                                            </p:attrNameLst>
                                          </p:cBhvr>
                                        </p:animRot>
                                      </p:childTnLst>
                                    </p:cTn>
                                  </p:par>
                                  <p:par>
                                    <p:cTn id="47" presetID="53" presetClass="entr" presetSubtype="16" fill="hold" nodeType="withEffect">
                                      <p:stCondLst>
                                        <p:cond delay="2600"/>
                                      </p:stCondLst>
                                      <p:childTnLst>
                                        <p:set>
                                          <p:cBhvr>
                                            <p:cTn id="48" dur="1" fill="hold">
                                              <p:stCondLst>
                                                <p:cond delay="0"/>
                                              </p:stCondLst>
                                            </p:cTn>
                                            <p:tgtEl>
                                              <p:spTgt spid="68"/>
                                            </p:tgtEl>
                                            <p:attrNameLst>
                                              <p:attrName>style.visibility</p:attrName>
                                            </p:attrNameLst>
                                          </p:cBhvr>
                                          <p:to>
                                            <p:strVal val="visible"/>
                                          </p:to>
                                        </p:set>
                                        <p:anim calcmode="lin" valueType="num">
                                          <p:cBhvr>
                                            <p:cTn id="49" dur="500" fill="hold"/>
                                            <p:tgtEl>
                                              <p:spTgt spid="68"/>
                                            </p:tgtEl>
                                            <p:attrNameLst>
                                              <p:attrName>ppt_w</p:attrName>
                                            </p:attrNameLst>
                                          </p:cBhvr>
                                          <p:tavLst>
                                            <p:tav tm="0">
                                              <p:val>
                                                <p:fltVal val="0"/>
                                              </p:val>
                                            </p:tav>
                                            <p:tav tm="100000">
                                              <p:val>
                                                <p:strVal val="#ppt_w"/>
                                              </p:val>
                                            </p:tav>
                                          </p:tavLst>
                                        </p:anim>
                                        <p:anim calcmode="lin" valueType="num">
                                          <p:cBhvr>
                                            <p:cTn id="50" dur="500" fill="hold"/>
                                            <p:tgtEl>
                                              <p:spTgt spid="68"/>
                                            </p:tgtEl>
                                            <p:attrNameLst>
                                              <p:attrName>ppt_h</p:attrName>
                                            </p:attrNameLst>
                                          </p:cBhvr>
                                          <p:tavLst>
                                            <p:tav tm="0">
                                              <p:val>
                                                <p:fltVal val="0"/>
                                              </p:val>
                                            </p:tav>
                                            <p:tav tm="100000">
                                              <p:val>
                                                <p:strVal val="#ppt_h"/>
                                              </p:val>
                                            </p:tav>
                                          </p:tavLst>
                                        </p:anim>
                                        <p:animEffect transition="in" filter="fade">
                                          <p:cBhvr>
                                            <p:cTn id="51" dur="500"/>
                                            <p:tgtEl>
                                              <p:spTgt spid="68"/>
                                            </p:tgtEl>
                                          </p:cBhvr>
                                        </p:animEffect>
                                      </p:childTnLst>
                                    </p:cTn>
                                  </p:par>
                                  <p:par>
                                    <p:cTn id="52" presetID="8" presetClass="emph" presetSubtype="0" repeatCount="indefinite" fill="hold" nodeType="withEffect">
                                      <p:stCondLst>
                                        <p:cond delay="3100"/>
                                      </p:stCondLst>
                                      <p:childTnLst>
                                        <p:animRot by="5400000">
                                          <p:cBhvr>
                                            <p:cTn id="53" dur="1500" fill="hold"/>
                                            <p:tgtEl>
                                              <p:spTgt spid="68"/>
                                            </p:tgtEl>
                                            <p:attrNameLst>
                                              <p:attrName>r</p:attrName>
                                            </p:attrNameLst>
                                          </p:cBhvr>
                                        </p:animRot>
                                      </p:childTnLst>
                                    </p:cTn>
                                  </p:par>
                                  <p:par>
                                    <p:cTn id="54" presetID="53" presetClass="entr" presetSubtype="16" fill="hold" nodeType="withEffect">
                                      <p:stCondLst>
                                        <p:cond delay="390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par>
                                    <p:cTn id="59" presetID="53" presetClass="entr" presetSubtype="16" fill="hold" nodeType="withEffect">
                                      <p:stCondLst>
                                        <p:cond delay="470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par>
                                    <p:cTn id="64" presetID="8" presetClass="emph" presetSubtype="0" repeatCount="indefinite" fill="hold" nodeType="withEffect">
                                      <p:stCondLst>
                                        <p:cond delay="4300"/>
                                      </p:stCondLst>
                                      <p:childTnLst>
                                        <p:animRot by="10800000">
                                          <p:cBhvr>
                                            <p:cTn id="65" dur="2000" fill="hold"/>
                                            <p:tgtEl>
                                              <p:spTgt spid="84"/>
                                            </p:tgtEl>
                                            <p:attrNameLst>
                                              <p:attrName>r</p:attrName>
                                            </p:attrNameLst>
                                          </p:cBhvr>
                                        </p:animRot>
                                      </p:childTnLst>
                                    </p:cTn>
                                  </p:par>
                                  <p:par>
                                    <p:cTn id="66" presetID="8" presetClass="emph" presetSubtype="0" repeatCount="indefinite" fill="hold" nodeType="withEffect">
                                      <p:stCondLst>
                                        <p:cond delay="5200"/>
                                      </p:stCondLst>
                                      <p:childTnLst>
                                        <p:animRot by="5400000">
                                          <p:cBhvr>
                                            <p:cTn id="67" dur="1500" fill="hold"/>
                                            <p:tgtEl>
                                              <p:spTgt spid="91"/>
                                            </p:tgtEl>
                                            <p:attrNameLst>
                                              <p:attrName>r</p:attrName>
                                            </p:attrNameLst>
                                          </p:cBhvr>
                                        </p:animRot>
                                      </p:childTnLst>
                                    </p:cTn>
                                  </p:par>
                                  <p:par>
                                    <p:cTn id="68" presetID="53" presetClass="entr" presetSubtype="16" fill="hold" nodeType="withEffect">
                                      <p:stCondLst>
                                        <p:cond delay="3000"/>
                                      </p:stCondLst>
                                      <p:childTnLst>
                                        <p:set>
                                          <p:cBhvr>
                                            <p:cTn id="69" dur="1" fill="hold">
                                              <p:stCondLst>
                                                <p:cond delay="0"/>
                                              </p:stCondLst>
                                            </p:cTn>
                                            <p:tgtEl>
                                              <p:spTgt spid="97"/>
                                            </p:tgtEl>
                                            <p:attrNameLst>
                                              <p:attrName>style.visibility</p:attrName>
                                            </p:attrNameLst>
                                          </p:cBhvr>
                                          <p:to>
                                            <p:strVal val="visible"/>
                                          </p:to>
                                        </p:set>
                                        <p:anim calcmode="lin" valueType="num">
                                          <p:cBhvr>
                                            <p:cTn id="70" dur="500" fill="hold"/>
                                            <p:tgtEl>
                                              <p:spTgt spid="97"/>
                                            </p:tgtEl>
                                            <p:attrNameLst>
                                              <p:attrName>ppt_w</p:attrName>
                                            </p:attrNameLst>
                                          </p:cBhvr>
                                          <p:tavLst>
                                            <p:tav tm="0">
                                              <p:val>
                                                <p:fltVal val="0"/>
                                              </p:val>
                                            </p:tav>
                                            <p:tav tm="100000">
                                              <p:val>
                                                <p:strVal val="#ppt_w"/>
                                              </p:val>
                                            </p:tav>
                                          </p:tavLst>
                                        </p:anim>
                                        <p:anim calcmode="lin" valueType="num">
                                          <p:cBhvr>
                                            <p:cTn id="71" dur="500" fill="hold"/>
                                            <p:tgtEl>
                                              <p:spTgt spid="97"/>
                                            </p:tgtEl>
                                            <p:attrNameLst>
                                              <p:attrName>ppt_h</p:attrName>
                                            </p:attrNameLst>
                                          </p:cBhvr>
                                          <p:tavLst>
                                            <p:tav tm="0">
                                              <p:val>
                                                <p:fltVal val="0"/>
                                              </p:val>
                                            </p:tav>
                                            <p:tav tm="100000">
                                              <p:val>
                                                <p:strVal val="#ppt_h"/>
                                              </p:val>
                                            </p:tav>
                                          </p:tavLst>
                                        </p:anim>
                                        <p:animEffect transition="in" filter="fade">
                                          <p:cBhvr>
                                            <p:cTn id="72" dur="500"/>
                                            <p:tgtEl>
                                              <p:spTgt spid="97"/>
                                            </p:tgtEl>
                                          </p:cBhvr>
                                        </p:animEffect>
                                      </p:childTnLst>
                                    </p:cTn>
                                  </p:par>
                                  <p:par>
                                    <p:cTn id="73" presetID="8" presetClass="emph" presetSubtype="0" repeatCount="indefinite" fill="hold" nodeType="withEffect">
                                      <p:stCondLst>
                                        <p:cond delay="3500"/>
                                      </p:stCondLst>
                                      <p:childTnLst>
                                        <p:animRot by="5400000">
                                          <p:cBhvr>
                                            <p:cTn id="74" dur="1500" fill="hold"/>
                                            <p:tgtEl>
                                              <p:spTgt spid="97"/>
                                            </p:tgtEl>
                                            <p:attrNameLst>
                                              <p:attrName>r</p:attrName>
                                            </p:attrNameLst>
                                          </p:cBhvr>
                                        </p:animRot>
                                      </p:childTnLst>
                                    </p:cTn>
                                  </p:par>
                                  <p:par>
                                    <p:cTn id="75" presetID="53" presetClass="entr" presetSubtype="16" fill="hold" nodeType="withEffect">
                                      <p:stCondLst>
                                        <p:cond delay="4500"/>
                                      </p:stCondLst>
                                      <p:childTnLst>
                                        <p:set>
                                          <p:cBhvr>
                                            <p:cTn id="76" dur="1" fill="hold">
                                              <p:stCondLst>
                                                <p:cond delay="0"/>
                                              </p:stCondLst>
                                            </p:cTn>
                                            <p:tgtEl>
                                              <p:spTgt spid="107"/>
                                            </p:tgtEl>
                                            <p:attrNameLst>
                                              <p:attrName>style.visibility</p:attrName>
                                            </p:attrNameLst>
                                          </p:cBhvr>
                                          <p:to>
                                            <p:strVal val="visible"/>
                                          </p:to>
                                        </p:set>
                                        <p:anim calcmode="lin" valueType="num">
                                          <p:cBhvr>
                                            <p:cTn id="77" dur="500" fill="hold"/>
                                            <p:tgtEl>
                                              <p:spTgt spid="107"/>
                                            </p:tgtEl>
                                            <p:attrNameLst>
                                              <p:attrName>ppt_w</p:attrName>
                                            </p:attrNameLst>
                                          </p:cBhvr>
                                          <p:tavLst>
                                            <p:tav tm="0">
                                              <p:val>
                                                <p:fltVal val="0"/>
                                              </p:val>
                                            </p:tav>
                                            <p:tav tm="100000">
                                              <p:val>
                                                <p:strVal val="#ppt_w"/>
                                              </p:val>
                                            </p:tav>
                                          </p:tavLst>
                                        </p:anim>
                                        <p:anim calcmode="lin" valueType="num">
                                          <p:cBhvr>
                                            <p:cTn id="78" dur="500" fill="hold"/>
                                            <p:tgtEl>
                                              <p:spTgt spid="107"/>
                                            </p:tgtEl>
                                            <p:attrNameLst>
                                              <p:attrName>ppt_h</p:attrName>
                                            </p:attrNameLst>
                                          </p:cBhvr>
                                          <p:tavLst>
                                            <p:tav tm="0">
                                              <p:val>
                                                <p:fltVal val="0"/>
                                              </p:val>
                                            </p:tav>
                                            <p:tav tm="100000">
                                              <p:val>
                                                <p:strVal val="#ppt_h"/>
                                              </p:val>
                                            </p:tav>
                                          </p:tavLst>
                                        </p:anim>
                                        <p:animEffect transition="in" filter="fade">
                                          <p:cBhvr>
                                            <p:cTn id="79" dur="500"/>
                                            <p:tgtEl>
                                              <p:spTgt spid="107"/>
                                            </p:tgtEl>
                                          </p:cBhvr>
                                        </p:animEffect>
                                      </p:childTnLst>
                                    </p:cTn>
                                  </p:par>
                                  <p:par>
                                    <p:cTn id="80" presetID="8" presetClass="emph" presetSubtype="0" repeatCount="indefinite" fill="hold" nodeType="withEffect">
                                      <p:stCondLst>
                                        <p:cond delay="5000"/>
                                      </p:stCondLst>
                                      <p:childTnLst>
                                        <p:animRot by="10800000">
                                          <p:cBhvr>
                                            <p:cTn id="81" dur="2000" fill="hold"/>
                                            <p:tgtEl>
                                              <p:spTgt spid="107"/>
                                            </p:tgtEl>
                                            <p:attrNameLst>
                                              <p:attrName>r</p:attrName>
                                            </p:attrNameLst>
                                          </p:cBhvr>
                                        </p:animRot>
                                      </p:childTnLst>
                                    </p:cTn>
                                  </p:par>
                                  <p:par>
                                    <p:cTn id="82" presetID="2" presetClass="entr" presetSubtype="1" fill="hold" nodeType="withEffect" p14:presetBounceEnd="50000">
                                      <p:stCondLst>
                                        <p:cond delay="4250"/>
                                      </p:stCondLst>
                                      <p:childTnLst>
                                        <p:set>
                                          <p:cBhvr>
                                            <p:cTn id="83" dur="1" fill="hold">
                                              <p:stCondLst>
                                                <p:cond delay="0"/>
                                              </p:stCondLst>
                                            </p:cTn>
                                            <p:tgtEl>
                                              <p:spTgt spid="130"/>
                                            </p:tgtEl>
                                            <p:attrNameLst>
                                              <p:attrName>style.visibility</p:attrName>
                                            </p:attrNameLst>
                                          </p:cBhvr>
                                          <p:to>
                                            <p:strVal val="visible"/>
                                          </p:to>
                                        </p:set>
                                        <p:anim calcmode="lin" valueType="num" p14:bounceEnd="50000">
                                          <p:cBhvr additive="base">
                                            <p:cTn id="84" dur="1250" fill="hold"/>
                                            <p:tgtEl>
                                              <p:spTgt spid="130"/>
                                            </p:tgtEl>
                                            <p:attrNameLst>
                                              <p:attrName>ppt_x</p:attrName>
                                            </p:attrNameLst>
                                          </p:cBhvr>
                                          <p:tavLst>
                                            <p:tav tm="0">
                                              <p:val>
                                                <p:strVal val="#ppt_x"/>
                                              </p:val>
                                            </p:tav>
                                            <p:tav tm="100000">
                                              <p:val>
                                                <p:strVal val="#ppt_x"/>
                                              </p:val>
                                            </p:tav>
                                          </p:tavLst>
                                        </p:anim>
                                        <p:anim calcmode="lin" valueType="num" p14:bounceEnd="50000">
                                          <p:cBhvr additive="base">
                                            <p:cTn id="85" dur="1250" fill="hold"/>
                                            <p:tgtEl>
                                              <p:spTgt spid="130"/>
                                            </p:tgtEl>
                                            <p:attrNameLst>
                                              <p:attrName>ppt_y</p:attrName>
                                            </p:attrNameLst>
                                          </p:cBhvr>
                                          <p:tavLst>
                                            <p:tav tm="0">
                                              <p:val>
                                                <p:strVal val="0-#ppt_h/2"/>
                                              </p:val>
                                            </p:tav>
                                            <p:tav tm="100000">
                                              <p:val>
                                                <p:strVal val="#ppt_y"/>
                                              </p:val>
                                            </p:tav>
                                          </p:tavLst>
                                        </p:anim>
                                      </p:childTnLst>
                                    </p:cTn>
                                  </p:par>
                                  <p:par>
                                    <p:cTn id="86" presetID="10" presetClass="entr" presetSubtype="0" fill="hold" nodeType="withEffect">
                                      <p:stCondLst>
                                        <p:cond delay="50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8" presetClass="emph" presetSubtype="0" fill="hold" nodeType="withEffect">
                                      <p:stCondLst>
                                        <p:cond delay="5500"/>
                                      </p:stCondLst>
                                      <p:childTnLst>
                                        <p:animRot by="5400000">
                                          <p:cBhvr>
                                            <p:cTn id="90" dur="5000" fill="hold"/>
                                            <p:tgtEl>
                                              <p:spTgt spid="114"/>
                                            </p:tgtEl>
                                            <p:attrNameLst>
                                              <p:attrName>r</p:attrName>
                                            </p:attrNameLst>
                                          </p:cBhvr>
                                        </p:animRot>
                                      </p:childTnLst>
                                    </p:cTn>
                                  </p:par>
                                  <p:par>
                                    <p:cTn id="91" presetID="10" presetClass="entr" presetSubtype="0" fill="hold" nodeType="withEffect">
                                      <p:stCondLst>
                                        <p:cond delay="0"/>
                                      </p:stCondLst>
                                      <p:childTnLst>
                                        <p:set>
                                          <p:cBhvr>
                                            <p:cTn id="92" dur="1" fill="hold">
                                              <p:stCondLst>
                                                <p:cond delay="0"/>
                                              </p:stCondLst>
                                            </p:cTn>
                                            <p:tgtEl>
                                              <p:spTgt spid="7170"/>
                                            </p:tgtEl>
                                            <p:attrNameLst>
                                              <p:attrName>style.visibility</p:attrName>
                                            </p:attrNameLst>
                                          </p:cBhvr>
                                          <p:to>
                                            <p:strVal val="visible"/>
                                          </p:to>
                                        </p:set>
                                        <p:animEffect transition="in" filter="fade">
                                          <p:cBhvr>
                                            <p:cTn id="93" dur="1000"/>
                                            <p:tgtEl>
                                              <p:spTgt spid="7170"/>
                                            </p:tgtEl>
                                          </p:cBhvr>
                                        </p:animEffect>
                                      </p:childTnLst>
                                    </p:cTn>
                                  </p:par>
                                  <p:par>
                                    <p:cTn id="94" presetID="10" presetClass="entr" presetSubtype="0" fill="hold" nodeType="withEffect">
                                      <p:stCondLst>
                                        <p:cond delay="1000"/>
                                      </p:stCondLst>
                                      <p:childTnLst>
                                        <p:set>
                                          <p:cBhvr>
                                            <p:cTn id="95" dur="1" fill="hold">
                                              <p:stCondLst>
                                                <p:cond delay="0"/>
                                              </p:stCondLst>
                                            </p:cTn>
                                            <p:tgtEl>
                                              <p:spTgt spid="8196"/>
                                            </p:tgtEl>
                                            <p:attrNameLst>
                                              <p:attrName>style.visibility</p:attrName>
                                            </p:attrNameLst>
                                          </p:cBhvr>
                                          <p:to>
                                            <p:strVal val="visible"/>
                                          </p:to>
                                        </p:set>
                                        <p:animEffect transition="in" filter="fade">
                                          <p:cBhvr>
                                            <p:cTn id="96"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00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88"/>
                                            </p:tgtEl>
                                            <p:attrNameLst>
                                              <p:attrName>style.visibility</p:attrName>
                                            </p:attrNameLst>
                                          </p:cBhvr>
                                          <p:to>
                                            <p:strVal val="visible"/>
                                          </p:to>
                                        </p:set>
                                        <p:animEffect transition="in" filter="fade">
                                          <p:cBhvr>
                                            <p:cTn id="10" dur="500"/>
                                            <p:tgtEl>
                                              <p:spTgt spid="88"/>
                                            </p:tgtEl>
                                          </p:cBhvr>
                                        </p:animEffect>
                                      </p:childTnLst>
                                    </p:cTn>
                                  </p:par>
                                  <p:par>
                                    <p:cTn id="11" presetID="22" presetClass="entr" presetSubtype="8" fill="hold" grpId="0" nodeType="withEffect">
                                      <p:stCondLst>
                                        <p:cond delay="3000"/>
                                      </p:stCondLst>
                                      <p:childTnLst>
                                        <p:set>
                                          <p:cBhvr>
                                            <p:cTn id="12" dur="1" fill="hold">
                                              <p:stCondLst>
                                                <p:cond delay="0"/>
                                              </p:stCondLst>
                                            </p:cTn>
                                            <p:tgtEl>
                                              <p:spTgt spid="79"/>
                                            </p:tgtEl>
                                            <p:attrNameLst>
                                              <p:attrName>style.visibility</p:attrName>
                                            </p:attrNameLst>
                                          </p:cBhvr>
                                          <p:to>
                                            <p:strVal val="visible"/>
                                          </p:to>
                                        </p:set>
                                        <p:animEffect transition="in" filter="wipe(left)">
                                          <p:cBhvr>
                                            <p:cTn id="13" dur="500"/>
                                            <p:tgtEl>
                                              <p:spTgt spid="79"/>
                                            </p:tgtEl>
                                          </p:cBhvr>
                                        </p:animEffect>
                                      </p:childTnLst>
                                    </p:cTn>
                                  </p:par>
                                  <p:par>
                                    <p:cTn id="14" presetID="22" presetClass="entr" presetSubtype="1" fill="hold" grpId="0" nodeType="withEffect">
                                      <p:stCondLst>
                                        <p:cond delay="4300"/>
                                      </p:stCondLst>
                                      <p:childTnLst>
                                        <p:set>
                                          <p:cBhvr>
                                            <p:cTn id="15" dur="1" fill="hold">
                                              <p:stCondLst>
                                                <p:cond delay="0"/>
                                              </p:stCondLst>
                                            </p:cTn>
                                            <p:tgtEl>
                                              <p:spTgt spid="80"/>
                                            </p:tgtEl>
                                            <p:attrNameLst>
                                              <p:attrName>style.visibility</p:attrName>
                                            </p:attrNameLst>
                                          </p:cBhvr>
                                          <p:to>
                                            <p:strVal val="visible"/>
                                          </p:to>
                                        </p:set>
                                        <p:animEffect transition="in" filter="wipe(up)">
                                          <p:cBhvr>
                                            <p:cTn id="16" dur="1750"/>
                                            <p:tgtEl>
                                              <p:spTgt spid="80"/>
                                            </p:tgtEl>
                                          </p:cBhvr>
                                        </p:animEffect>
                                      </p:childTnLst>
                                    </p:cTn>
                                  </p:par>
                                  <p:par>
                                    <p:cTn id="17" presetID="2" presetClass="entr" presetSubtype="1" fill="hold" nodeType="withEffect">
                                      <p:stCondLst>
                                        <p:cond delay="62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250" fill="hold"/>
                                            <p:tgtEl>
                                              <p:spTgt spid="10"/>
                                            </p:tgtEl>
                                            <p:attrNameLst>
                                              <p:attrName>ppt_x</p:attrName>
                                            </p:attrNameLst>
                                          </p:cBhvr>
                                          <p:tavLst>
                                            <p:tav tm="0">
                                              <p:val>
                                                <p:strVal val="#ppt_x"/>
                                              </p:val>
                                            </p:tav>
                                            <p:tav tm="100000">
                                              <p:val>
                                                <p:strVal val="#ppt_x"/>
                                              </p:val>
                                            </p:tav>
                                          </p:tavLst>
                                        </p:anim>
                                        <p:anim calcmode="lin" valueType="num">
                                          <p:cBhvr additive="base">
                                            <p:cTn id="20" dur="125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72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250" fill="hold"/>
                                            <p:tgtEl>
                                              <p:spTgt spid="11"/>
                                            </p:tgtEl>
                                            <p:attrNameLst>
                                              <p:attrName>ppt_x</p:attrName>
                                            </p:attrNameLst>
                                          </p:cBhvr>
                                          <p:tavLst>
                                            <p:tav tm="0">
                                              <p:val>
                                                <p:strVal val="1+#ppt_w/2"/>
                                              </p:val>
                                            </p:tav>
                                            <p:tav tm="100000">
                                              <p:val>
                                                <p:strVal val="#ppt_x"/>
                                              </p:val>
                                            </p:tav>
                                          </p:tavLst>
                                        </p:anim>
                                        <p:anim calcmode="lin" valueType="num">
                                          <p:cBhvr additive="base">
                                            <p:cTn id="24" dur="125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82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250" fill="hold"/>
                                            <p:tgtEl>
                                              <p:spTgt spid="12"/>
                                            </p:tgtEl>
                                            <p:attrNameLst>
                                              <p:attrName>ppt_x</p:attrName>
                                            </p:attrNameLst>
                                          </p:cBhvr>
                                          <p:tavLst>
                                            <p:tav tm="0">
                                              <p:val>
                                                <p:strVal val="#ppt_x"/>
                                              </p:val>
                                            </p:tav>
                                            <p:tav tm="100000">
                                              <p:val>
                                                <p:strVal val="#ppt_x"/>
                                              </p:val>
                                            </p:tav>
                                          </p:tavLst>
                                        </p:anim>
                                        <p:anim calcmode="lin" valueType="num">
                                          <p:cBhvr additive="base">
                                            <p:cTn id="28" dur="125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92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1250" fill="hold"/>
                                            <p:tgtEl>
                                              <p:spTgt spid="13"/>
                                            </p:tgtEl>
                                            <p:attrNameLst>
                                              <p:attrName>ppt_x</p:attrName>
                                            </p:attrNameLst>
                                          </p:cBhvr>
                                          <p:tavLst>
                                            <p:tav tm="0">
                                              <p:val>
                                                <p:strVal val="#ppt_x"/>
                                              </p:val>
                                            </p:tav>
                                            <p:tav tm="100000">
                                              <p:val>
                                                <p:strVal val="#ppt_x"/>
                                              </p:val>
                                            </p:tav>
                                          </p:tavLst>
                                        </p:anim>
                                        <p:anim calcmode="lin" valueType="num">
                                          <p:cBhvr additive="base">
                                            <p:cTn id="32" dur="1250" fill="hold"/>
                                            <p:tgtEl>
                                              <p:spTgt spid="13"/>
                                            </p:tgtEl>
                                            <p:attrNameLst>
                                              <p:attrName>ppt_y</p:attrName>
                                            </p:attrNameLst>
                                          </p:cBhvr>
                                          <p:tavLst>
                                            <p:tav tm="0">
                                              <p:val>
                                                <p:strVal val="1+#ppt_h/2"/>
                                              </p:val>
                                            </p:tav>
                                            <p:tav tm="100000">
                                              <p:val>
                                                <p:strVal val="#ppt_y"/>
                                              </p:val>
                                            </p:tav>
                                          </p:tavLst>
                                        </p:anim>
                                      </p:childTnLst>
                                    </p:cTn>
                                  </p:par>
                                  <p:par>
                                    <p:cTn id="33" presetID="53" presetClass="entr" presetSubtype="16" fill="hold" nodeType="withEffect">
                                      <p:stCondLst>
                                        <p:cond delay="2000"/>
                                      </p:stCondLst>
                                      <p:childTnLst>
                                        <p:set>
                                          <p:cBhvr>
                                            <p:cTn id="34" dur="1" fill="hold">
                                              <p:stCondLst>
                                                <p:cond delay="0"/>
                                              </p:stCondLst>
                                            </p:cTn>
                                            <p:tgtEl>
                                              <p:spTgt spid="70"/>
                                            </p:tgtEl>
                                            <p:attrNameLst>
                                              <p:attrName>style.visibility</p:attrName>
                                            </p:attrNameLst>
                                          </p:cBhvr>
                                          <p:to>
                                            <p:strVal val="visible"/>
                                          </p:to>
                                        </p:set>
                                        <p:anim calcmode="lin" valueType="num">
                                          <p:cBhvr>
                                            <p:cTn id="35" dur="500" fill="hold"/>
                                            <p:tgtEl>
                                              <p:spTgt spid="70"/>
                                            </p:tgtEl>
                                            <p:attrNameLst>
                                              <p:attrName>ppt_w</p:attrName>
                                            </p:attrNameLst>
                                          </p:cBhvr>
                                          <p:tavLst>
                                            <p:tav tm="0">
                                              <p:val>
                                                <p:fltVal val="0"/>
                                              </p:val>
                                            </p:tav>
                                            <p:tav tm="100000">
                                              <p:val>
                                                <p:strVal val="#ppt_w"/>
                                              </p:val>
                                            </p:tav>
                                          </p:tavLst>
                                        </p:anim>
                                        <p:anim calcmode="lin" valueType="num">
                                          <p:cBhvr>
                                            <p:cTn id="36" dur="500" fill="hold"/>
                                            <p:tgtEl>
                                              <p:spTgt spid="70"/>
                                            </p:tgtEl>
                                            <p:attrNameLst>
                                              <p:attrName>ppt_h</p:attrName>
                                            </p:attrNameLst>
                                          </p:cBhvr>
                                          <p:tavLst>
                                            <p:tav tm="0">
                                              <p:val>
                                                <p:fltVal val="0"/>
                                              </p:val>
                                            </p:tav>
                                            <p:tav tm="100000">
                                              <p:val>
                                                <p:strVal val="#ppt_h"/>
                                              </p:val>
                                            </p:tav>
                                          </p:tavLst>
                                        </p:anim>
                                        <p:animEffect transition="in" filter="fade">
                                          <p:cBhvr>
                                            <p:cTn id="37" dur="500"/>
                                            <p:tgtEl>
                                              <p:spTgt spid="70"/>
                                            </p:tgtEl>
                                          </p:cBhvr>
                                        </p:animEffect>
                                      </p:childTnLst>
                                    </p:cTn>
                                  </p:par>
                                  <p:par>
                                    <p:cTn id="38" presetID="53" presetClass="entr" presetSubtype="16" fill="hold" nodeType="withEffect">
                                      <p:stCondLst>
                                        <p:cond delay="2600"/>
                                      </p:stCondLst>
                                      <p:childTnLst>
                                        <p:set>
                                          <p:cBhvr>
                                            <p:cTn id="39" dur="1" fill="hold">
                                              <p:stCondLst>
                                                <p:cond delay="0"/>
                                              </p:stCondLst>
                                            </p:cTn>
                                            <p:tgtEl>
                                              <p:spTgt spid="52"/>
                                            </p:tgtEl>
                                            <p:attrNameLst>
                                              <p:attrName>style.visibility</p:attrName>
                                            </p:attrNameLst>
                                          </p:cBhvr>
                                          <p:to>
                                            <p:strVal val="visible"/>
                                          </p:to>
                                        </p:set>
                                        <p:anim calcmode="lin" valueType="num">
                                          <p:cBhvr>
                                            <p:cTn id="40" dur="500" fill="hold"/>
                                            <p:tgtEl>
                                              <p:spTgt spid="52"/>
                                            </p:tgtEl>
                                            <p:attrNameLst>
                                              <p:attrName>ppt_w</p:attrName>
                                            </p:attrNameLst>
                                          </p:cBhvr>
                                          <p:tavLst>
                                            <p:tav tm="0">
                                              <p:val>
                                                <p:fltVal val="0"/>
                                              </p:val>
                                            </p:tav>
                                            <p:tav tm="100000">
                                              <p:val>
                                                <p:strVal val="#ppt_w"/>
                                              </p:val>
                                            </p:tav>
                                          </p:tavLst>
                                        </p:anim>
                                        <p:anim calcmode="lin" valueType="num">
                                          <p:cBhvr>
                                            <p:cTn id="41" dur="500" fill="hold"/>
                                            <p:tgtEl>
                                              <p:spTgt spid="52"/>
                                            </p:tgtEl>
                                            <p:attrNameLst>
                                              <p:attrName>ppt_h</p:attrName>
                                            </p:attrNameLst>
                                          </p:cBhvr>
                                          <p:tavLst>
                                            <p:tav tm="0">
                                              <p:val>
                                                <p:fltVal val="0"/>
                                              </p:val>
                                            </p:tav>
                                            <p:tav tm="100000">
                                              <p:val>
                                                <p:strVal val="#ppt_h"/>
                                              </p:val>
                                            </p:tav>
                                          </p:tavLst>
                                        </p:anim>
                                        <p:animEffect transition="in" filter="fade">
                                          <p:cBhvr>
                                            <p:cTn id="42" dur="500"/>
                                            <p:tgtEl>
                                              <p:spTgt spid="52"/>
                                            </p:tgtEl>
                                          </p:cBhvr>
                                        </p:animEffect>
                                      </p:childTnLst>
                                    </p:cTn>
                                  </p:par>
                                  <p:par>
                                    <p:cTn id="43" presetID="8" presetClass="emph" presetSubtype="0" repeatCount="indefinite" fill="hold" nodeType="withEffect">
                                      <p:stCondLst>
                                        <p:cond delay="2500"/>
                                      </p:stCondLst>
                                      <p:childTnLst>
                                        <p:animRot by="10800000">
                                          <p:cBhvr>
                                            <p:cTn id="44" dur="2000" fill="hold"/>
                                            <p:tgtEl>
                                              <p:spTgt spid="70"/>
                                            </p:tgtEl>
                                            <p:attrNameLst>
                                              <p:attrName>r</p:attrName>
                                            </p:attrNameLst>
                                          </p:cBhvr>
                                        </p:animRot>
                                      </p:childTnLst>
                                    </p:cTn>
                                  </p:par>
                                  <p:par>
                                    <p:cTn id="45" presetID="8" presetClass="emph" presetSubtype="0" repeatCount="indefinite" fill="hold" nodeType="withEffect">
                                      <p:stCondLst>
                                        <p:cond delay="3000"/>
                                      </p:stCondLst>
                                      <p:childTnLst>
                                        <p:animRot by="5400000">
                                          <p:cBhvr>
                                            <p:cTn id="46" dur="1500" fill="hold"/>
                                            <p:tgtEl>
                                              <p:spTgt spid="52"/>
                                            </p:tgtEl>
                                            <p:attrNameLst>
                                              <p:attrName>r</p:attrName>
                                            </p:attrNameLst>
                                          </p:cBhvr>
                                        </p:animRot>
                                      </p:childTnLst>
                                    </p:cTn>
                                  </p:par>
                                  <p:par>
                                    <p:cTn id="47" presetID="53" presetClass="entr" presetSubtype="16" fill="hold" nodeType="withEffect">
                                      <p:stCondLst>
                                        <p:cond delay="2600"/>
                                      </p:stCondLst>
                                      <p:childTnLst>
                                        <p:set>
                                          <p:cBhvr>
                                            <p:cTn id="48" dur="1" fill="hold">
                                              <p:stCondLst>
                                                <p:cond delay="0"/>
                                              </p:stCondLst>
                                            </p:cTn>
                                            <p:tgtEl>
                                              <p:spTgt spid="68"/>
                                            </p:tgtEl>
                                            <p:attrNameLst>
                                              <p:attrName>style.visibility</p:attrName>
                                            </p:attrNameLst>
                                          </p:cBhvr>
                                          <p:to>
                                            <p:strVal val="visible"/>
                                          </p:to>
                                        </p:set>
                                        <p:anim calcmode="lin" valueType="num">
                                          <p:cBhvr>
                                            <p:cTn id="49" dur="500" fill="hold"/>
                                            <p:tgtEl>
                                              <p:spTgt spid="68"/>
                                            </p:tgtEl>
                                            <p:attrNameLst>
                                              <p:attrName>ppt_w</p:attrName>
                                            </p:attrNameLst>
                                          </p:cBhvr>
                                          <p:tavLst>
                                            <p:tav tm="0">
                                              <p:val>
                                                <p:fltVal val="0"/>
                                              </p:val>
                                            </p:tav>
                                            <p:tav tm="100000">
                                              <p:val>
                                                <p:strVal val="#ppt_w"/>
                                              </p:val>
                                            </p:tav>
                                          </p:tavLst>
                                        </p:anim>
                                        <p:anim calcmode="lin" valueType="num">
                                          <p:cBhvr>
                                            <p:cTn id="50" dur="500" fill="hold"/>
                                            <p:tgtEl>
                                              <p:spTgt spid="68"/>
                                            </p:tgtEl>
                                            <p:attrNameLst>
                                              <p:attrName>ppt_h</p:attrName>
                                            </p:attrNameLst>
                                          </p:cBhvr>
                                          <p:tavLst>
                                            <p:tav tm="0">
                                              <p:val>
                                                <p:fltVal val="0"/>
                                              </p:val>
                                            </p:tav>
                                            <p:tav tm="100000">
                                              <p:val>
                                                <p:strVal val="#ppt_h"/>
                                              </p:val>
                                            </p:tav>
                                          </p:tavLst>
                                        </p:anim>
                                        <p:animEffect transition="in" filter="fade">
                                          <p:cBhvr>
                                            <p:cTn id="51" dur="500"/>
                                            <p:tgtEl>
                                              <p:spTgt spid="68"/>
                                            </p:tgtEl>
                                          </p:cBhvr>
                                        </p:animEffect>
                                      </p:childTnLst>
                                    </p:cTn>
                                  </p:par>
                                  <p:par>
                                    <p:cTn id="52" presetID="8" presetClass="emph" presetSubtype="0" repeatCount="indefinite" fill="hold" nodeType="withEffect">
                                      <p:stCondLst>
                                        <p:cond delay="3100"/>
                                      </p:stCondLst>
                                      <p:childTnLst>
                                        <p:animRot by="5400000">
                                          <p:cBhvr>
                                            <p:cTn id="53" dur="1500" fill="hold"/>
                                            <p:tgtEl>
                                              <p:spTgt spid="68"/>
                                            </p:tgtEl>
                                            <p:attrNameLst>
                                              <p:attrName>r</p:attrName>
                                            </p:attrNameLst>
                                          </p:cBhvr>
                                        </p:animRot>
                                      </p:childTnLst>
                                    </p:cTn>
                                  </p:par>
                                  <p:par>
                                    <p:cTn id="54" presetID="53" presetClass="entr" presetSubtype="16" fill="hold" nodeType="withEffect">
                                      <p:stCondLst>
                                        <p:cond delay="390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par>
                                    <p:cTn id="59" presetID="53" presetClass="entr" presetSubtype="16" fill="hold" nodeType="withEffect">
                                      <p:stCondLst>
                                        <p:cond delay="4700"/>
                                      </p:stCondLst>
                                      <p:childTnLst>
                                        <p:set>
                                          <p:cBhvr>
                                            <p:cTn id="60" dur="1" fill="hold">
                                              <p:stCondLst>
                                                <p:cond delay="0"/>
                                              </p:stCondLst>
                                            </p:cTn>
                                            <p:tgtEl>
                                              <p:spTgt spid="91"/>
                                            </p:tgtEl>
                                            <p:attrNameLst>
                                              <p:attrName>style.visibility</p:attrName>
                                            </p:attrNameLst>
                                          </p:cBhvr>
                                          <p:to>
                                            <p:strVal val="visible"/>
                                          </p:to>
                                        </p:set>
                                        <p:anim calcmode="lin" valueType="num">
                                          <p:cBhvr>
                                            <p:cTn id="61" dur="500" fill="hold"/>
                                            <p:tgtEl>
                                              <p:spTgt spid="91"/>
                                            </p:tgtEl>
                                            <p:attrNameLst>
                                              <p:attrName>ppt_w</p:attrName>
                                            </p:attrNameLst>
                                          </p:cBhvr>
                                          <p:tavLst>
                                            <p:tav tm="0">
                                              <p:val>
                                                <p:fltVal val="0"/>
                                              </p:val>
                                            </p:tav>
                                            <p:tav tm="100000">
                                              <p:val>
                                                <p:strVal val="#ppt_w"/>
                                              </p:val>
                                            </p:tav>
                                          </p:tavLst>
                                        </p:anim>
                                        <p:anim calcmode="lin" valueType="num">
                                          <p:cBhvr>
                                            <p:cTn id="62" dur="500" fill="hold"/>
                                            <p:tgtEl>
                                              <p:spTgt spid="91"/>
                                            </p:tgtEl>
                                            <p:attrNameLst>
                                              <p:attrName>ppt_h</p:attrName>
                                            </p:attrNameLst>
                                          </p:cBhvr>
                                          <p:tavLst>
                                            <p:tav tm="0">
                                              <p:val>
                                                <p:fltVal val="0"/>
                                              </p:val>
                                            </p:tav>
                                            <p:tav tm="100000">
                                              <p:val>
                                                <p:strVal val="#ppt_h"/>
                                              </p:val>
                                            </p:tav>
                                          </p:tavLst>
                                        </p:anim>
                                        <p:animEffect transition="in" filter="fade">
                                          <p:cBhvr>
                                            <p:cTn id="63" dur="500"/>
                                            <p:tgtEl>
                                              <p:spTgt spid="91"/>
                                            </p:tgtEl>
                                          </p:cBhvr>
                                        </p:animEffect>
                                      </p:childTnLst>
                                    </p:cTn>
                                  </p:par>
                                  <p:par>
                                    <p:cTn id="64" presetID="8" presetClass="emph" presetSubtype="0" repeatCount="indefinite" fill="hold" nodeType="withEffect">
                                      <p:stCondLst>
                                        <p:cond delay="4300"/>
                                      </p:stCondLst>
                                      <p:childTnLst>
                                        <p:animRot by="10800000">
                                          <p:cBhvr>
                                            <p:cTn id="65" dur="2000" fill="hold"/>
                                            <p:tgtEl>
                                              <p:spTgt spid="84"/>
                                            </p:tgtEl>
                                            <p:attrNameLst>
                                              <p:attrName>r</p:attrName>
                                            </p:attrNameLst>
                                          </p:cBhvr>
                                        </p:animRot>
                                      </p:childTnLst>
                                    </p:cTn>
                                  </p:par>
                                  <p:par>
                                    <p:cTn id="66" presetID="8" presetClass="emph" presetSubtype="0" repeatCount="indefinite" fill="hold" nodeType="withEffect">
                                      <p:stCondLst>
                                        <p:cond delay="5200"/>
                                      </p:stCondLst>
                                      <p:childTnLst>
                                        <p:animRot by="5400000">
                                          <p:cBhvr>
                                            <p:cTn id="67" dur="1500" fill="hold"/>
                                            <p:tgtEl>
                                              <p:spTgt spid="91"/>
                                            </p:tgtEl>
                                            <p:attrNameLst>
                                              <p:attrName>r</p:attrName>
                                            </p:attrNameLst>
                                          </p:cBhvr>
                                        </p:animRot>
                                      </p:childTnLst>
                                    </p:cTn>
                                  </p:par>
                                  <p:par>
                                    <p:cTn id="68" presetID="53" presetClass="entr" presetSubtype="16" fill="hold" nodeType="withEffect">
                                      <p:stCondLst>
                                        <p:cond delay="3000"/>
                                      </p:stCondLst>
                                      <p:childTnLst>
                                        <p:set>
                                          <p:cBhvr>
                                            <p:cTn id="69" dur="1" fill="hold">
                                              <p:stCondLst>
                                                <p:cond delay="0"/>
                                              </p:stCondLst>
                                            </p:cTn>
                                            <p:tgtEl>
                                              <p:spTgt spid="97"/>
                                            </p:tgtEl>
                                            <p:attrNameLst>
                                              <p:attrName>style.visibility</p:attrName>
                                            </p:attrNameLst>
                                          </p:cBhvr>
                                          <p:to>
                                            <p:strVal val="visible"/>
                                          </p:to>
                                        </p:set>
                                        <p:anim calcmode="lin" valueType="num">
                                          <p:cBhvr>
                                            <p:cTn id="70" dur="500" fill="hold"/>
                                            <p:tgtEl>
                                              <p:spTgt spid="97"/>
                                            </p:tgtEl>
                                            <p:attrNameLst>
                                              <p:attrName>ppt_w</p:attrName>
                                            </p:attrNameLst>
                                          </p:cBhvr>
                                          <p:tavLst>
                                            <p:tav tm="0">
                                              <p:val>
                                                <p:fltVal val="0"/>
                                              </p:val>
                                            </p:tav>
                                            <p:tav tm="100000">
                                              <p:val>
                                                <p:strVal val="#ppt_w"/>
                                              </p:val>
                                            </p:tav>
                                          </p:tavLst>
                                        </p:anim>
                                        <p:anim calcmode="lin" valueType="num">
                                          <p:cBhvr>
                                            <p:cTn id="71" dur="500" fill="hold"/>
                                            <p:tgtEl>
                                              <p:spTgt spid="97"/>
                                            </p:tgtEl>
                                            <p:attrNameLst>
                                              <p:attrName>ppt_h</p:attrName>
                                            </p:attrNameLst>
                                          </p:cBhvr>
                                          <p:tavLst>
                                            <p:tav tm="0">
                                              <p:val>
                                                <p:fltVal val="0"/>
                                              </p:val>
                                            </p:tav>
                                            <p:tav tm="100000">
                                              <p:val>
                                                <p:strVal val="#ppt_h"/>
                                              </p:val>
                                            </p:tav>
                                          </p:tavLst>
                                        </p:anim>
                                        <p:animEffect transition="in" filter="fade">
                                          <p:cBhvr>
                                            <p:cTn id="72" dur="500"/>
                                            <p:tgtEl>
                                              <p:spTgt spid="97"/>
                                            </p:tgtEl>
                                          </p:cBhvr>
                                        </p:animEffect>
                                      </p:childTnLst>
                                    </p:cTn>
                                  </p:par>
                                  <p:par>
                                    <p:cTn id="73" presetID="8" presetClass="emph" presetSubtype="0" repeatCount="indefinite" fill="hold" nodeType="withEffect">
                                      <p:stCondLst>
                                        <p:cond delay="3500"/>
                                      </p:stCondLst>
                                      <p:childTnLst>
                                        <p:animRot by="5400000">
                                          <p:cBhvr>
                                            <p:cTn id="74" dur="1500" fill="hold"/>
                                            <p:tgtEl>
                                              <p:spTgt spid="97"/>
                                            </p:tgtEl>
                                            <p:attrNameLst>
                                              <p:attrName>r</p:attrName>
                                            </p:attrNameLst>
                                          </p:cBhvr>
                                        </p:animRot>
                                      </p:childTnLst>
                                    </p:cTn>
                                  </p:par>
                                  <p:par>
                                    <p:cTn id="75" presetID="53" presetClass="entr" presetSubtype="16" fill="hold" nodeType="withEffect">
                                      <p:stCondLst>
                                        <p:cond delay="4500"/>
                                      </p:stCondLst>
                                      <p:childTnLst>
                                        <p:set>
                                          <p:cBhvr>
                                            <p:cTn id="76" dur="1" fill="hold">
                                              <p:stCondLst>
                                                <p:cond delay="0"/>
                                              </p:stCondLst>
                                            </p:cTn>
                                            <p:tgtEl>
                                              <p:spTgt spid="107"/>
                                            </p:tgtEl>
                                            <p:attrNameLst>
                                              <p:attrName>style.visibility</p:attrName>
                                            </p:attrNameLst>
                                          </p:cBhvr>
                                          <p:to>
                                            <p:strVal val="visible"/>
                                          </p:to>
                                        </p:set>
                                        <p:anim calcmode="lin" valueType="num">
                                          <p:cBhvr>
                                            <p:cTn id="77" dur="500" fill="hold"/>
                                            <p:tgtEl>
                                              <p:spTgt spid="107"/>
                                            </p:tgtEl>
                                            <p:attrNameLst>
                                              <p:attrName>ppt_w</p:attrName>
                                            </p:attrNameLst>
                                          </p:cBhvr>
                                          <p:tavLst>
                                            <p:tav tm="0">
                                              <p:val>
                                                <p:fltVal val="0"/>
                                              </p:val>
                                            </p:tav>
                                            <p:tav tm="100000">
                                              <p:val>
                                                <p:strVal val="#ppt_w"/>
                                              </p:val>
                                            </p:tav>
                                          </p:tavLst>
                                        </p:anim>
                                        <p:anim calcmode="lin" valueType="num">
                                          <p:cBhvr>
                                            <p:cTn id="78" dur="500" fill="hold"/>
                                            <p:tgtEl>
                                              <p:spTgt spid="107"/>
                                            </p:tgtEl>
                                            <p:attrNameLst>
                                              <p:attrName>ppt_h</p:attrName>
                                            </p:attrNameLst>
                                          </p:cBhvr>
                                          <p:tavLst>
                                            <p:tav tm="0">
                                              <p:val>
                                                <p:fltVal val="0"/>
                                              </p:val>
                                            </p:tav>
                                            <p:tav tm="100000">
                                              <p:val>
                                                <p:strVal val="#ppt_h"/>
                                              </p:val>
                                            </p:tav>
                                          </p:tavLst>
                                        </p:anim>
                                        <p:animEffect transition="in" filter="fade">
                                          <p:cBhvr>
                                            <p:cTn id="79" dur="500"/>
                                            <p:tgtEl>
                                              <p:spTgt spid="107"/>
                                            </p:tgtEl>
                                          </p:cBhvr>
                                        </p:animEffect>
                                      </p:childTnLst>
                                    </p:cTn>
                                  </p:par>
                                  <p:par>
                                    <p:cTn id="80" presetID="8" presetClass="emph" presetSubtype="0" repeatCount="indefinite" fill="hold" nodeType="withEffect">
                                      <p:stCondLst>
                                        <p:cond delay="5000"/>
                                      </p:stCondLst>
                                      <p:childTnLst>
                                        <p:animRot by="10800000">
                                          <p:cBhvr>
                                            <p:cTn id="81" dur="2000" fill="hold"/>
                                            <p:tgtEl>
                                              <p:spTgt spid="107"/>
                                            </p:tgtEl>
                                            <p:attrNameLst>
                                              <p:attrName>r</p:attrName>
                                            </p:attrNameLst>
                                          </p:cBhvr>
                                        </p:animRot>
                                      </p:childTnLst>
                                    </p:cTn>
                                  </p:par>
                                  <p:par>
                                    <p:cTn id="82" presetID="2" presetClass="entr" presetSubtype="1" fill="hold" nodeType="withEffect">
                                      <p:stCondLst>
                                        <p:cond delay="4250"/>
                                      </p:stCondLst>
                                      <p:childTnLst>
                                        <p:set>
                                          <p:cBhvr>
                                            <p:cTn id="83" dur="1" fill="hold">
                                              <p:stCondLst>
                                                <p:cond delay="0"/>
                                              </p:stCondLst>
                                            </p:cTn>
                                            <p:tgtEl>
                                              <p:spTgt spid="130"/>
                                            </p:tgtEl>
                                            <p:attrNameLst>
                                              <p:attrName>style.visibility</p:attrName>
                                            </p:attrNameLst>
                                          </p:cBhvr>
                                          <p:to>
                                            <p:strVal val="visible"/>
                                          </p:to>
                                        </p:set>
                                        <p:anim calcmode="lin" valueType="num">
                                          <p:cBhvr additive="base">
                                            <p:cTn id="84" dur="1250" fill="hold"/>
                                            <p:tgtEl>
                                              <p:spTgt spid="130"/>
                                            </p:tgtEl>
                                            <p:attrNameLst>
                                              <p:attrName>ppt_x</p:attrName>
                                            </p:attrNameLst>
                                          </p:cBhvr>
                                          <p:tavLst>
                                            <p:tav tm="0">
                                              <p:val>
                                                <p:strVal val="#ppt_x"/>
                                              </p:val>
                                            </p:tav>
                                            <p:tav tm="100000">
                                              <p:val>
                                                <p:strVal val="#ppt_x"/>
                                              </p:val>
                                            </p:tav>
                                          </p:tavLst>
                                        </p:anim>
                                        <p:anim calcmode="lin" valueType="num">
                                          <p:cBhvr additive="base">
                                            <p:cTn id="85" dur="1250" fill="hold"/>
                                            <p:tgtEl>
                                              <p:spTgt spid="130"/>
                                            </p:tgtEl>
                                            <p:attrNameLst>
                                              <p:attrName>ppt_y</p:attrName>
                                            </p:attrNameLst>
                                          </p:cBhvr>
                                          <p:tavLst>
                                            <p:tav tm="0">
                                              <p:val>
                                                <p:strVal val="0-#ppt_h/2"/>
                                              </p:val>
                                            </p:tav>
                                            <p:tav tm="100000">
                                              <p:val>
                                                <p:strVal val="#ppt_y"/>
                                              </p:val>
                                            </p:tav>
                                          </p:tavLst>
                                        </p:anim>
                                      </p:childTnLst>
                                    </p:cTn>
                                  </p:par>
                                  <p:par>
                                    <p:cTn id="86" presetID="10" presetClass="entr" presetSubtype="0" fill="hold" nodeType="withEffect">
                                      <p:stCondLst>
                                        <p:cond delay="50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8" presetClass="emph" presetSubtype="0" fill="hold" nodeType="withEffect">
                                      <p:stCondLst>
                                        <p:cond delay="5500"/>
                                      </p:stCondLst>
                                      <p:childTnLst>
                                        <p:animRot by="5400000">
                                          <p:cBhvr>
                                            <p:cTn id="90" dur="5000" fill="hold"/>
                                            <p:tgtEl>
                                              <p:spTgt spid="114"/>
                                            </p:tgtEl>
                                            <p:attrNameLst>
                                              <p:attrName>r</p:attrName>
                                            </p:attrNameLst>
                                          </p:cBhvr>
                                        </p:animRot>
                                      </p:childTnLst>
                                    </p:cTn>
                                  </p:par>
                                  <p:par>
                                    <p:cTn id="91" presetID="10" presetClass="entr" presetSubtype="0" fill="hold" nodeType="withEffect">
                                      <p:stCondLst>
                                        <p:cond delay="0"/>
                                      </p:stCondLst>
                                      <p:childTnLst>
                                        <p:set>
                                          <p:cBhvr>
                                            <p:cTn id="92" dur="1" fill="hold">
                                              <p:stCondLst>
                                                <p:cond delay="0"/>
                                              </p:stCondLst>
                                            </p:cTn>
                                            <p:tgtEl>
                                              <p:spTgt spid="7170"/>
                                            </p:tgtEl>
                                            <p:attrNameLst>
                                              <p:attrName>style.visibility</p:attrName>
                                            </p:attrNameLst>
                                          </p:cBhvr>
                                          <p:to>
                                            <p:strVal val="visible"/>
                                          </p:to>
                                        </p:set>
                                        <p:animEffect transition="in" filter="fade">
                                          <p:cBhvr>
                                            <p:cTn id="93" dur="1000"/>
                                            <p:tgtEl>
                                              <p:spTgt spid="7170"/>
                                            </p:tgtEl>
                                          </p:cBhvr>
                                        </p:animEffect>
                                      </p:childTnLst>
                                    </p:cTn>
                                  </p:par>
                                  <p:par>
                                    <p:cTn id="94" presetID="10" presetClass="entr" presetSubtype="0" fill="hold" nodeType="withEffect">
                                      <p:stCondLst>
                                        <p:cond delay="1000"/>
                                      </p:stCondLst>
                                      <p:childTnLst>
                                        <p:set>
                                          <p:cBhvr>
                                            <p:cTn id="95" dur="1" fill="hold">
                                              <p:stCondLst>
                                                <p:cond delay="0"/>
                                              </p:stCondLst>
                                            </p:cTn>
                                            <p:tgtEl>
                                              <p:spTgt spid="8196"/>
                                            </p:tgtEl>
                                            <p:attrNameLst>
                                              <p:attrName>style.visibility</p:attrName>
                                            </p:attrNameLst>
                                          </p:cBhvr>
                                          <p:to>
                                            <p:strVal val="visible"/>
                                          </p:to>
                                        </p:set>
                                        <p:animEffect transition="in" filter="fade">
                                          <p:cBhvr>
                                            <p:cTn id="96"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1"/>
            <a:ext cx="12192000" cy="6857999"/>
          </a:xfrm>
          <a:prstGeom prst="rect">
            <a:avLst/>
          </a:prstGeom>
          <a:pattFill prst="lgCheck">
            <a:fgClr>
              <a:srgbClr val="FFFF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descr="F:\我图网产品\设计中的\家长会\PNG\1-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4107" y="370116"/>
            <a:ext cx="6117772" cy="6117770"/>
          </a:xfrm>
          <a:prstGeom prst="rect">
            <a:avLst/>
          </a:prstGeom>
          <a:noFill/>
          <a:extLst>
            <a:ext uri="{909E8E84-426E-40DD-AFC4-6F175D3DCCD1}">
              <a14:hiddenFill xmlns:a14="http://schemas.microsoft.com/office/drawing/2010/main">
                <a:solidFill>
                  <a:srgbClr val="FFFFFF"/>
                </a:solidFill>
              </a14:hiddenFill>
            </a:ext>
          </a:extLst>
        </p:spPr>
      </p:pic>
      <p:sp>
        <p:nvSpPr>
          <p:cNvPr id="231" name="矩形 230"/>
          <p:cNvSpPr/>
          <p:nvPr/>
        </p:nvSpPr>
        <p:spPr>
          <a:xfrm>
            <a:off x="3901042" y="2645349"/>
            <a:ext cx="2252540" cy="1323439"/>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8000" b="1" spc="50" dirty="0">
                <a:ln w="11430"/>
                <a:solidFill>
                  <a:srgbClr val="0099FF"/>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谢谢</a:t>
            </a:r>
          </a:p>
        </p:txBody>
      </p:sp>
      <p:sp>
        <p:nvSpPr>
          <p:cNvPr id="233" name="矩形 232"/>
          <p:cNvSpPr/>
          <p:nvPr/>
        </p:nvSpPr>
        <p:spPr>
          <a:xfrm>
            <a:off x="5972504" y="2645349"/>
            <a:ext cx="2252540" cy="1323439"/>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zh-CN" altLang="en-US" sz="8000" b="1" spc="50" dirty="0">
                <a:ln w="11430"/>
                <a:solidFill>
                  <a:srgbClr val="FF0066"/>
                </a:solidFill>
                <a:effectLst>
                  <a:outerShdw blurRad="76200" dist="50800" dir="5400000" algn="tl" rotWithShape="0">
                    <a:srgbClr val="000000">
                      <a:alpha val="65000"/>
                    </a:srgbClr>
                  </a:outerShdw>
                </a:effectLst>
                <a:latin typeface="华康海报体W12(P)" panose="040B0C00000000000000" pitchFamily="82" charset="-122"/>
                <a:ea typeface="华康海报体W12(P)" panose="040B0C00000000000000" pitchFamily="82" charset="-122"/>
              </a:rPr>
              <a:t>各位</a:t>
            </a:r>
          </a:p>
        </p:txBody>
      </p:sp>
      <p:sp>
        <p:nvSpPr>
          <p:cNvPr id="234" name="文本框 3"/>
          <p:cNvSpPr txBox="1"/>
          <p:nvPr/>
        </p:nvSpPr>
        <p:spPr>
          <a:xfrm>
            <a:off x="4690574" y="2131911"/>
            <a:ext cx="2900394" cy="553998"/>
          </a:xfrm>
          <a:prstGeom prst="rect">
            <a:avLst/>
          </a:prstGeom>
          <a:noFill/>
        </p:spPr>
        <p:txBody>
          <a:bodyPr wrap="square" rtlCol="0">
            <a:spAutoFit/>
          </a:bodyPr>
          <a:lstStyle/>
          <a:p>
            <a:pPr algn="ctr"/>
            <a:r>
              <a:rPr lang="zh-CN" altLang="en-US" sz="3000" kern="100" spc="300" dirty="0">
                <a:solidFill>
                  <a:srgbClr val="663300"/>
                </a:solidFill>
                <a:latin typeface="方正粗宋简体" panose="03000509000000000000" pitchFamily="65" charset="-122"/>
                <a:ea typeface="方正粗宋简体" panose="03000509000000000000" pitchFamily="65" charset="-122"/>
              </a:rPr>
              <a:t>家长会结束</a:t>
            </a:r>
          </a:p>
        </p:txBody>
      </p:sp>
      <p:sp>
        <p:nvSpPr>
          <p:cNvPr id="236" name="文本框 3"/>
          <p:cNvSpPr txBox="1"/>
          <p:nvPr/>
        </p:nvSpPr>
        <p:spPr>
          <a:xfrm>
            <a:off x="4580867" y="4120676"/>
            <a:ext cx="2946083" cy="584775"/>
          </a:xfrm>
          <a:prstGeom prst="rect">
            <a:avLst/>
          </a:prstGeom>
          <a:noFill/>
        </p:spPr>
        <p:txBody>
          <a:bodyPr wrap="square" rtlCol="0">
            <a:spAutoFit/>
          </a:bodyPr>
          <a:lstStyle/>
          <a:p>
            <a:pPr algn="ctr"/>
            <a:r>
              <a:rPr lang="zh-CN" altLang="en-US" sz="1600" b="1" kern="100" dirty="0">
                <a:solidFill>
                  <a:srgbClr val="663300"/>
                </a:solidFill>
                <a:latin typeface="微软雅黑" panose="020B0503020204020204" pitchFamily="34" charset="-122"/>
                <a:ea typeface="微软雅黑" panose="020B0503020204020204" pitchFamily="34" charset="-122"/>
              </a:rPr>
              <a:t>二年级（三）班</a:t>
            </a:r>
            <a:r>
              <a:rPr lang="en-US" altLang="zh-CN" sz="1600" b="1" kern="100" dirty="0">
                <a:solidFill>
                  <a:srgbClr val="663300"/>
                </a:solidFill>
                <a:latin typeface="微软雅黑" panose="020B0503020204020204" pitchFamily="34" charset="-122"/>
                <a:ea typeface="微软雅黑" panose="020B0503020204020204" pitchFamily="34" charset="-122"/>
              </a:rPr>
              <a:t>  </a:t>
            </a:r>
          </a:p>
          <a:p>
            <a:pPr algn="ctr"/>
            <a:r>
              <a:rPr lang="zh-CN" altLang="en-US" sz="1600" b="1" kern="100" dirty="0">
                <a:solidFill>
                  <a:srgbClr val="663300"/>
                </a:solidFill>
                <a:latin typeface="微软雅黑" panose="020B0503020204020204" pitchFamily="34" charset="-122"/>
                <a:ea typeface="微软雅黑" panose="020B0503020204020204" pitchFamily="34" charset="-122"/>
              </a:rPr>
              <a:t>班主任：</a:t>
            </a:r>
            <a:r>
              <a:rPr lang="en-US" altLang="zh-CN" sz="1600" b="1" kern="100" dirty="0">
                <a:solidFill>
                  <a:srgbClr val="663300"/>
                </a:solidFill>
                <a:latin typeface="微软雅黑" panose="020B0503020204020204" pitchFamily="34" charset="-122"/>
                <a:ea typeface="微软雅黑" panose="020B0503020204020204" pitchFamily="34" charset="-122"/>
              </a:rPr>
              <a:t>xxx</a:t>
            </a:r>
            <a:endParaRPr lang="zh-CN" altLang="en-US" sz="1600" b="1" kern="100" dirty="0">
              <a:solidFill>
                <a:srgbClr val="663300"/>
              </a:solidFill>
              <a:latin typeface="微软雅黑" panose="020B0503020204020204" pitchFamily="34" charset="-122"/>
              <a:ea typeface="微软雅黑" panose="020B0503020204020204" pitchFamily="34" charset="-122"/>
            </a:endParaRPr>
          </a:p>
        </p:txBody>
      </p:sp>
      <p:pic>
        <p:nvPicPr>
          <p:cNvPr id="1050" name="Picture 26" descr="F:\我图网产品\设计中的\家长会\PNG\1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12191999" y="2500381"/>
            <a:ext cx="3001039" cy="17224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4802057"/>
      </p:ext>
    </p:extLst>
  </p:cSld>
  <p:clrMapOvr>
    <a:masterClrMapping/>
  </p:clrMapOvr>
  <mc:AlternateContent xmlns:mc="http://schemas.openxmlformats.org/markup-compatibility/2006" xmlns:p14="http://schemas.microsoft.com/office/powerpoint/2010/main">
    <mc:Choice Requires="p14">
      <p:transition spd="slow" p14:dur="1750" advTm="3000">
        <p:circle/>
      </p:transition>
    </mc:Choice>
    <mc:Fallback xmlns="">
      <p:transition spd="slow" advTm="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027"/>
                                        </p:tgtEl>
                                        <p:attrNameLst>
                                          <p:attrName>style.visibility</p:attrName>
                                        </p:attrNameLst>
                                      </p:cBhvr>
                                      <p:to>
                                        <p:strVal val="visible"/>
                                      </p:to>
                                    </p:set>
                                    <p:anim calcmode="lin" valueType="num">
                                      <p:cBhvr>
                                        <p:cTn id="7" dur="3000" fill="hold"/>
                                        <p:tgtEl>
                                          <p:spTgt spid="1027"/>
                                        </p:tgtEl>
                                        <p:attrNameLst>
                                          <p:attrName>ppt_w</p:attrName>
                                        </p:attrNameLst>
                                      </p:cBhvr>
                                      <p:tavLst>
                                        <p:tav tm="0">
                                          <p:val>
                                            <p:fltVal val="0"/>
                                          </p:val>
                                        </p:tav>
                                        <p:tav tm="100000">
                                          <p:val>
                                            <p:strVal val="#ppt_w"/>
                                          </p:val>
                                        </p:tav>
                                      </p:tavLst>
                                    </p:anim>
                                    <p:anim calcmode="lin" valueType="num">
                                      <p:cBhvr>
                                        <p:cTn id="8" dur="3000" fill="hold"/>
                                        <p:tgtEl>
                                          <p:spTgt spid="1027"/>
                                        </p:tgtEl>
                                        <p:attrNameLst>
                                          <p:attrName>ppt_h</p:attrName>
                                        </p:attrNameLst>
                                      </p:cBhvr>
                                      <p:tavLst>
                                        <p:tav tm="0">
                                          <p:val>
                                            <p:fltVal val="0"/>
                                          </p:val>
                                        </p:tav>
                                        <p:tav tm="100000">
                                          <p:val>
                                            <p:strVal val="#ppt_h"/>
                                          </p:val>
                                        </p:tav>
                                      </p:tavLst>
                                    </p:anim>
                                    <p:animEffect transition="in" filter="fade">
                                      <p:cBhvr>
                                        <p:cTn id="9" dur="3000"/>
                                        <p:tgtEl>
                                          <p:spTgt spid="1027"/>
                                        </p:tgtEl>
                                      </p:cBhvr>
                                    </p:animEffect>
                                  </p:childTnLst>
                                </p:cTn>
                              </p:par>
                              <p:par>
                                <p:cTn id="10" presetID="2" presetClass="entr" presetSubtype="1" fill="hold" grpId="0" nodeType="withEffect">
                                  <p:stCondLst>
                                    <p:cond delay="2700"/>
                                  </p:stCondLst>
                                  <p:iterate type="lt">
                                    <p:tmPct val="20000"/>
                                  </p:iterate>
                                  <p:childTnLst>
                                    <p:set>
                                      <p:cBhvr>
                                        <p:cTn id="11" dur="1" fill="hold">
                                          <p:stCondLst>
                                            <p:cond delay="0"/>
                                          </p:stCondLst>
                                        </p:cTn>
                                        <p:tgtEl>
                                          <p:spTgt spid="234"/>
                                        </p:tgtEl>
                                        <p:attrNameLst>
                                          <p:attrName>style.visibility</p:attrName>
                                        </p:attrNameLst>
                                      </p:cBhvr>
                                      <p:to>
                                        <p:strVal val="visible"/>
                                      </p:to>
                                    </p:set>
                                    <p:anim calcmode="lin" valueType="num">
                                      <p:cBhvr additive="base">
                                        <p:cTn id="12" dur="1000" fill="hold"/>
                                        <p:tgtEl>
                                          <p:spTgt spid="234"/>
                                        </p:tgtEl>
                                        <p:attrNameLst>
                                          <p:attrName>ppt_x</p:attrName>
                                        </p:attrNameLst>
                                      </p:cBhvr>
                                      <p:tavLst>
                                        <p:tav tm="0">
                                          <p:val>
                                            <p:strVal val="#ppt_x"/>
                                          </p:val>
                                        </p:tav>
                                        <p:tav tm="100000">
                                          <p:val>
                                            <p:strVal val="#ppt_x"/>
                                          </p:val>
                                        </p:tav>
                                      </p:tavLst>
                                    </p:anim>
                                    <p:anim calcmode="lin" valueType="num">
                                      <p:cBhvr additive="base">
                                        <p:cTn id="13" dur="1000" fill="hold"/>
                                        <p:tgtEl>
                                          <p:spTgt spid="234"/>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500"/>
                                  </p:stCondLst>
                                  <p:childTnLst>
                                    <p:set>
                                      <p:cBhvr>
                                        <p:cTn id="15" dur="1" fill="hold">
                                          <p:stCondLst>
                                            <p:cond delay="0"/>
                                          </p:stCondLst>
                                        </p:cTn>
                                        <p:tgtEl>
                                          <p:spTgt spid="1050"/>
                                        </p:tgtEl>
                                        <p:attrNameLst>
                                          <p:attrName>style.visibility</p:attrName>
                                        </p:attrNameLst>
                                      </p:cBhvr>
                                      <p:to>
                                        <p:strVal val="visible"/>
                                      </p:to>
                                    </p:set>
                                    <p:anim calcmode="lin" valueType="num">
                                      <p:cBhvr additive="base">
                                        <p:cTn id="16" dur="3500" fill="hold"/>
                                        <p:tgtEl>
                                          <p:spTgt spid="1050"/>
                                        </p:tgtEl>
                                        <p:attrNameLst>
                                          <p:attrName>ppt_x</p:attrName>
                                        </p:attrNameLst>
                                      </p:cBhvr>
                                      <p:tavLst>
                                        <p:tav tm="0">
                                          <p:val>
                                            <p:strVal val="0-#ppt_w/2"/>
                                          </p:val>
                                        </p:tav>
                                        <p:tav tm="100000">
                                          <p:val>
                                            <p:strVal val="#ppt_x"/>
                                          </p:val>
                                        </p:tav>
                                      </p:tavLst>
                                    </p:anim>
                                    <p:anim calcmode="lin" valueType="num">
                                      <p:cBhvr additive="base">
                                        <p:cTn id="17" dur="3500" fill="hold"/>
                                        <p:tgtEl>
                                          <p:spTgt spid="1050"/>
                                        </p:tgtEl>
                                        <p:attrNameLst>
                                          <p:attrName>ppt_y</p:attrName>
                                        </p:attrNameLst>
                                      </p:cBhvr>
                                      <p:tavLst>
                                        <p:tav tm="0">
                                          <p:val>
                                            <p:strVal val="#ppt_y"/>
                                          </p:val>
                                        </p:tav>
                                        <p:tav tm="100000">
                                          <p:val>
                                            <p:strVal val="#ppt_y"/>
                                          </p:val>
                                        </p:tav>
                                      </p:tavLst>
                                    </p:anim>
                                  </p:childTnLst>
                                </p:cTn>
                              </p:par>
                              <p:par>
                                <p:cTn id="18" presetID="22" presetClass="entr" presetSubtype="8" fill="hold" grpId="0" nodeType="withEffect">
                                  <p:stCondLst>
                                    <p:cond delay="5000"/>
                                  </p:stCondLst>
                                  <p:childTnLst>
                                    <p:set>
                                      <p:cBhvr>
                                        <p:cTn id="19" dur="1" fill="hold">
                                          <p:stCondLst>
                                            <p:cond delay="0"/>
                                          </p:stCondLst>
                                        </p:cTn>
                                        <p:tgtEl>
                                          <p:spTgt spid="231"/>
                                        </p:tgtEl>
                                        <p:attrNameLst>
                                          <p:attrName>style.visibility</p:attrName>
                                        </p:attrNameLst>
                                      </p:cBhvr>
                                      <p:to>
                                        <p:strVal val="visible"/>
                                      </p:to>
                                    </p:set>
                                    <p:animEffect transition="in" filter="wipe(left)">
                                      <p:cBhvr>
                                        <p:cTn id="20" dur="1000"/>
                                        <p:tgtEl>
                                          <p:spTgt spid="231"/>
                                        </p:tgtEl>
                                      </p:cBhvr>
                                    </p:animEffect>
                                  </p:childTnLst>
                                </p:cTn>
                              </p:par>
                              <p:par>
                                <p:cTn id="21" presetID="22" presetClass="entr" presetSubtype="8" fill="hold" grpId="0" nodeType="withEffect">
                                  <p:stCondLst>
                                    <p:cond delay="6000"/>
                                  </p:stCondLst>
                                  <p:childTnLst>
                                    <p:set>
                                      <p:cBhvr>
                                        <p:cTn id="22" dur="1" fill="hold">
                                          <p:stCondLst>
                                            <p:cond delay="0"/>
                                          </p:stCondLst>
                                        </p:cTn>
                                        <p:tgtEl>
                                          <p:spTgt spid="233"/>
                                        </p:tgtEl>
                                        <p:attrNameLst>
                                          <p:attrName>style.visibility</p:attrName>
                                        </p:attrNameLst>
                                      </p:cBhvr>
                                      <p:to>
                                        <p:strVal val="visible"/>
                                      </p:to>
                                    </p:set>
                                    <p:animEffect transition="in" filter="wipe(left)">
                                      <p:cBhvr>
                                        <p:cTn id="23" dur="1000"/>
                                        <p:tgtEl>
                                          <p:spTgt spid="233"/>
                                        </p:tgtEl>
                                      </p:cBhvr>
                                    </p:animEffect>
                                  </p:childTnLst>
                                </p:cTn>
                              </p:par>
                              <p:par>
                                <p:cTn id="24" presetID="2" presetClass="entr" presetSubtype="1" fill="hold" grpId="0" nodeType="withEffect">
                                  <p:stCondLst>
                                    <p:cond delay="7500"/>
                                  </p:stCondLst>
                                  <p:iterate type="lt">
                                    <p:tmPct val="20000"/>
                                  </p:iterate>
                                  <p:childTnLst>
                                    <p:set>
                                      <p:cBhvr>
                                        <p:cTn id="25" dur="1" fill="hold">
                                          <p:stCondLst>
                                            <p:cond delay="0"/>
                                          </p:stCondLst>
                                        </p:cTn>
                                        <p:tgtEl>
                                          <p:spTgt spid="236"/>
                                        </p:tgtEl>
                                        <p:attrNameLst>
                                          <p:attrName>style.visibility</p:attrName>
                                        </p:attrNameLst>
                                      </p:cBhvr>
                                      <p:to>
                                        <p:strVal val="visible"/>
                                      </p:to>
                                    </p:set>
                                    <p:anim calcmode="lin" valueType="num">
                                      <p:cBhvr additive="base">
                                        <p:cTn id="26" dur="1000" fill="hold"/>
                                        <p:tgtEl>
                                          <p:spTgt spid="236"/>
                                        </p:tgtEl>
                                        <p:attrNameLst>
                                          <p:attrName>ppt_x</p:attrName>
                                        </p:attrNameLst>
                                      </p:cBhvr>
                                      <p:tavLst>
                                        <p:tav tm="0">
                                          <p:val>
                                            <p:strVal val="#ppt_x"/>
                                          </p:val>
                                        </p:tav>
                                        <p:tav tm="100000">
                                          <p:val>
                                            <p:strVal val="#ppt_x"/>
                                          </p:val>
                                        </p:tav>
                                      </p:tavLst>
                                    </p:anim>
                                    <p:anim calcmode="lin" valueType="num">
                                      <p:cBhvr additive="base">
                                        <p:cTn id="27" dur="1000" fill="hold"/>
                                        <p:tgtEl>
                                          <p:spTgt spid="2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p:bldP spid="233" grpId="0"/>
      <p:bldP spid="234" grpId="0"/>
      <p:bldP spid="2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可爱黄色幼儿园小学家长会PPT模板"/>
</p:tagLst>
</file>

<file path=ppt/theme/theme1.xml><?xml version="1.0" encoding="utf-8"?>
<a:theme xmlns:a="http://schemas.openxmlformats.org/drawingml/2006/main" name="Office 主题">
  <a:themeElements>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2.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3.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ppt/theme/themeOverride4.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docProps/app.xml><?xml version="1.0" encoding="utf-8"?>
<Properties xmlns="http://schemas.openxmlformats.org/officeDocument/2006/extended-properties" xmlns:vt="http://schemas.openxmlformats.org/officeDocument/2006/docPropsVTypes">
  <TotalTime>0</TotalTime>
  <Words>2314</Words>
  <Application>Microsoft Office PowerPoint</Application>
  <PresentationFormat>宽屏</PresentationFormat>
  <Paragraphs>282</Paragraphs>
  <Slides>23</Slides>
  <Notes>23</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Calibri</vt:lpstr>
      <vt:lpstr>华康海报体W12(P)</vt:lpstr>
      <vt:lpstr>微软雅黑</vt:lpstr>
      <vt:lpstr>方正粗宋简体</vt:lpstr>
      <vt:lpstr>Calibri Light</vt:lpstr>
      <vt:lpstr>宋体</vt:lpstr>
      <vt:lpstr>Arial</vt:lpstr>
      <vt:lpstr>Wingdings</vt:lpstr>
      <vt:lpstr>Impact</vt:lpstr>
      <vt:lpstr>方正超粗黑简体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卡通可爱黄色幼儿园小学家长会PPT模板</dc:title>
  <dc:creator/>
  <cp:lastModifiedBy/>
  <cp:revision>1</cp:revision>
  <dcterms:created xsi:type="dcterms:W3CDTF">2017-03-17T04:47:05Z</dcterms:created>
  <dcterms:modified xsi:type="dcterms:W3CDTF">2017-11-02T02:28:18Z</dcterms:modified>
</cp:coreProperties>
</file>